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Reflex-based Exercise Study Using Gesture Recognition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Markiyan Varhola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Computer users often experience hand cramps or pain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Prolonged use can cause health problems such as carpal tunnel syndrome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alleviated by performing regular hand exercise.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61800" cy="233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Webcam-based hand gesture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 the user with an array of fingers to hold up </a:t>
            </a:r>
            <a:r>
              <a:rPr i="1" lang="en"/>
              <a:t>[1,5,2,3,etc.]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+ OpenCV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74" y="779150"/>
            <a:ext cx="41425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Ask User 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the Timer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user must complete the tasks presented on screen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End Timer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 result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25" y="914846"/>
            <a:ext cx="4079574" cy="3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75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sets of test subjects: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group gets same pattern each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group gets different test pattern every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1: [5,3,1,3] ; [5,3,1,3] ; [5,3,1,3]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2: [5,3,1,3] ; [2,3,1,4] ; [1,2,3,4]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User Study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50" y="1152475"/>
            <a:ext cx="3503050" cy="34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89" name="Shape 8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213250"/>
            <a:ext cx="4667625" cy="288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400" y="1361424"/>
            <a:ext cx="4428001" cy="2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 Time saving for each test: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Control Group: 	</a:t>
            </a:r>
            <a:r>
              <a:rPr b="1" lang="en"/>
              <a:t>1.4825 seconds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 Group: 		</a:t>
            </a:r>
            <a:r>
              <a:rPr b="1" lang="en"/>
              <a:t>0.53875 seconds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The control group was able to shave almost 1.5 seconds off each test, while the test group only shaved about 0.5 off each 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