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99217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4150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27319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911373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08691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06432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38774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428307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70507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47632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315811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972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92532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6949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22757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40288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0175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179316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2777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18991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4616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51768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40097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106068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4370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239700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a:t>
            </a:r>
            <a:r>
              <a:rPr lang="en-US" altLang="zh-CN" sz="2400" b="0" i="0" u="none" strike="noStrike" kern="1200" cap="none" spc="0" baseline="0">
                <a:solidFill>
                  <a:schemeClr val="tx1"/>
                </a:solidFill>
                <a:latin typeface="Calibri" pitchFamily="0" charset="0"/>
                <a:ea typeface="宋体" pitchFamily="0" charset="0"/>
                <a:cs typeface="Calibri" pitchFamily="0" charset="0"/>
              </a:rPr>
              <a:t>E:VARSHAA M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212400622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82870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3" name="图片"/>
          <p:cNvPicPr>
            <a:picLocks noChangeAspect="1"/>
          </p:cNvPicPr>
          <p:nvPr/>
        </p:nvPicPr>
        <p:blipFill>
          <a:blip r:embed="rId2" cstate="print"/>
          <a:stretch>
            <a:fillRect/>
          </a:stretch>
        </p:blipFill>
        <p:spPr>
          <a:xfrm rot="0">
            <a:off x="2857456" y="3860993"/>
            <a:ext cx="6819796" cy="2375963"/>
          </a:xfrm>
          <a:prstGeom prst="rect"/>
          <a:noFill/>
          <a:ln w="12700" cmpd="sng" cap="flat">
            <a:noFill/>
            <a:prstDash val="solid"/>
            <a:miter/>
          </a:ln>
        </p:spPr>
      </p:pic>
    </p:spTree>
    <p:extLst>
      <p:ext uri="{BB962C8B-B14F-4D97-AF65-F5344CB8AC3E}">
        <p14:creationId xmlns:p14="http://schemas.microsoft.com/office/powerpoint/2010/main" val="19563705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4578668"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20014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87359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15628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1111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54726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151709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8086245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18438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040527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2025-09-09T12:14:06Z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