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CD45-504B-4D50-AC0D-18235B121C3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1FD1-B3B6-47B0-AC28-8629E42F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CD45-504B-4D50-AC0D-18235B121C3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1FD1-B3B6-47B0-AC28-8629E42F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CD45-504B-4D50-AC0D-18235B121C3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1FD1-B3B6-47B0-AC28-8629E42F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9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CD45-504B-4D50-AC0D-18235B121C3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1FD1-B3B6-47B0-AC28-8629E42F06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4348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CD45-504B-4D50-AC0D-18235B121C3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1FD1-B3B6-47B0-AC28-8629E42F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99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CD45-504B-4D50-AC0D-18235B121C3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1FD1-B3B6-47B0-AC28-8629E42F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78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CD45-504B-4D50-AC0D-18235B121C3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1FD1-B3B6-47B0-AC28-8629E42F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95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CD45-504B-4D50-AC0D-18235B121C3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1FD1-B3B6-47B0-AC28-8629E42F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76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CD45-504B-4D50-AC0D-18235B121C3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1FD1-B3B6-47B0-AC28-8629E42F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6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CD45-504B-4D50-AC0D-18235B121C3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1FD1-B3B6-47B0-AC28-8629E42F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9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CD45-504B-4D50-AC0D-18235B121C3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1FD1-B3B6-47B0-AC28-8629E42F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6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CD45-504B-4D50-AC0D-18235B121C3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1FD1-B3B6-47B0-AC28-8629E42F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4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CD45-504B-4D50-AC0D-18235B121C3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1FD1-B3B6-47B0-AC28-8629E42F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2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CD45-504B-4D50-AC0D-18235B121C3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1FD1-B3B6-47B0-AC28-8629E42F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7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CD45-504B-4D50-AC0D-18235B121C3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1FD1-B3B6-47B0-AC28-8629E42F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1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CD45-504B-4D50-AC0D-18235B121C3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1FD1-B3B6-47B0-AC28-8629E42F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3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CD45-504B-4D50-AC0D-18235B121C3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1FD1-B3B6-47B0-AC28-8629E42F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3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52CD45-504B-4D50-AC0D-18235B121C3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1FD1-B3B6-47B0-AC28-8629E42F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45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887" y="4008438"/>
            <a:ext cx="4532243" cy="2387600"/>
          </a:xfrm>
        </p:spPr>
        <p:txBody>
          <a:bodyPr>
            <a:normAutofit fontScale="90000"/>
          </a:bodyPr>
          <a:lstStyle/>
          <a:p>
            <a:pPr algn="l"/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S</a:t>
            </a:r>
            <a:r>
              <a:rPr lang="en-US" sz="5300" dirty="0"/>
              <a:t> </a:t>
            </a:r>
            <a:r>
              <a:rPr lang="en-US" sz="5300" dirty="0" err="1"/>
              <a:t>tudents</a:t>
            </a:r>
            <a:br>
              <a:rPr lang="en-US" sz="5300" dirty="0"/>
            </a:br>
            <a:r>
              <a:rPr lang="en-US" b="1" dirty="0"/>
              <a:t>C</a:t>
            </a:r>
            <a:r>
              <a:rPr lang="en-US" sz="5300" dirty="0"/>
              <a:t> </a:t>
            </a:r>
            <a:r>
              <a:rPr lang="en-US" sz="5300" dirty="0" err="1"/>
              <a:t>reating</a:t>
            </a:r>
            <a:br>
              <a:rPr lang="en-US" sz="5300" dirty="0"/>
            </a:br>
            <a:r>
              <a:rPr lang="en-US" b="1" dirty="0"/>
              <a:t>R</a:t>
            </a:r>
            <a:r>
              <a:rPr lang="en-US" sz="5300" dirty="0"/>
              <a:t> </a:t>
            </a:r>
            <a:r>
              <a:rPr lang="en-US" sz="5300" dirty="0" err="1"/>
              <a:t>eally</a:t>
            </a:r>
            <a:r>
              <a:rPr lang="en-US" sz="5300" dirty="0"/>
              <a:t> </a:t>
            </a:r>
            <a:br>
              <a:rPr lang="en-US" sz="5300" dirty="0"/>
            </a:br>
            <a:r>
              <a:rPr lang="en-US" b="1" dirty="0"/>
              <a:t>U</a:t>
            </a:r>
            <a:r>
              <a:rPr lang="en-US" sz="5300" dirty="0"/>
              <a:t> </a:t>
            </a:r>
            <a:r>
              <a:rPr lang="en-US" sz="5300" dirty="0" err="1"/>
              <a:t>norganized</a:t>
            </a:r>
            <a:r>
              <a:rPr lang="en-US" sz="5300" dirty="0"/>
              <a:t> </a:t>
            </a:r>
            <a:br>
              <a:rPr lang="en-US" sz="5300" dirty="0"/>
            </a:br>
            <a:r>
              <a:rPr lang="en-US" b="1" dirty="0"/>
              <a:t>M</a:t>
            </a:r>
            <a:r>
              <a:rPr lang="en-US" sz="5300" dirty="0"/>
              <a:t> </a:t>
            </a:r>
            <a:r>
              <a:rPr lang="en-US" sz="5300" dirty="0" err="1"/>
              <a:t>esses</a:t>
            </a:r>
            <a:r>
              <a:rPr lang="en-US" sz="5300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948" y="5202238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Chris Spaulding </a:t>
            </a:r>
          </a:p>
          <a:p>
            <a:pPr algn="r"/>
            <a:r>
              <a:rPr lang="en-US" dirty="0" err="1"/>
              <a:t>Manoj</a:t>
            </a:r>
            <a:r>
              <a:rPr lang="en-US" dirty="0"/>
              <a:t> Vasa</a:t>
            </a:r>
          </a:p>
          <a:p>
            <a:pPr algn="r"/>
            <a:r>
              <a:rPr lang="en-US" dirty="0"/>
              <a:t>Kyle Varney </a:t>
            </a:r>
          </a:p>
          <a:p>
            <a:pPr algn="r"/>
            <a:r>
              <a:rPr lang="en-US" dirty="0"/>
              <a:t>Michael Roach</a:t>
            </a:r>
          </a:p>
        </p:txBody>
      </p:sp>
      <p:pic>
        <p:nvPicPr>
          <p:cNvPr id="2050" name="Picture 2" descr="Image result for rugby sc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674" y="694885"/>
            <a:ext cx="600075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88811" y="4390585"/>
            <a:ext cx="6000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5/01/2017 Net World Sports http://www.brandproject.com/wp-content/uploads/2014/03/rugby-scrum.jpg</a:t>
            </a:r>
          </a:p>
        </p:txBody>
      </p:sp>
    </p:spTree>
    <p:extLst>
      <p:ext uri="{BB962C8B-B14F-4D97-AF65-F5344CB8AC3E}">
        <p14:creationId xmlns:p14="http://schemas.microsoft.com/office/powerpoint/2010/main" val="318487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89" y="161170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SCRUM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Process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3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Process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What we liked </a:t>
            </a:r>
          </a:p>
          <a:p>
            <a:pPr marL="0" indent="0">
              <a:buNone/>
            </a:pPr>
            <a:endParaRPr lang="en-US" sz="3800" dirty="0"/>
          </a:p>
          <a:p>
            <a:r>
              <a:rPr lang="en-US" sz="3800" dirty="0"/>
              <a:t>What didn’t work</a:t>
            </a:r>
          </a:p>
          <a:p>
            <a:pPr marL="0" indent="0">
              <a:buNone/>
            </a:pPr>
            <a:r>
              <a:rPr lang="en-US" sz="3800" dirty="0"/>
              <a:t>   </a:t>
            </a:r>
          </a:p>
          <a:p>
            <a:r>
              <a:rPr lang="en-US" sz="3800" dirty="0"/>
              <a:t>What we would change our  </a:t>
            </a:r>
          </a:p>
        </p:txBody>
      </p:sp>
    </p:spTree>
    <p:extLst>
      <p:ext uri="{BB962C8B-B14F-4D97-AF65-F5344CB8AC3E}">
        <p14:creationId xmlns:p14="http://schemas.microsoft.com/office/powerpoint/2010/main" val="322189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853248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Don’t sacrifice maintainability for “working” product.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L</a:t>
            </a:r>
            <a:r>
              <a:rPr lang="en-US" sz="3200" b="0" dirty="0">
                <a:effectLst/>
              </a:rPr>
              <a:t>ack of maintainability</a:t>
            </a:r>
          </a:p>
          <a:p>
            <a:pPr lvl="1" fontAlgn="base"/>
            <a:r>
              <a:rPr lang="en-US" sz="2800" dirty="0"/>
              <a:t>difficult for team members to catch up on work done. </a:t>
            </a:r>
          </a:p>
          <a:p>
            <a:pPr lvl="1" fontAlgn="base"/>
            <a:r>
              <a:rPr lang="en-US" sz="2800" dirty="0"/>
              <a:t>Makes additional changes difficult </a:t>
            </a:r>
          </a:p>
          <a:p>
            <a:pPr lvl="1" fontAlgn="base"/>
            <a:r>
              <a:rPr lang="en-US" sz="2800" dirty="0"/>
              <a:t>Adding maintainability is hell </a:t>
            </a:r>
          </a:p>
          <a:p>
            <a:pPr lvl="2" fontAlgn="base"/>
            <a:r>
              <a:rPr lang="en-US" sz="2400" dirty="0"/>
              <a:t>It takes more time and effort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66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1949</TotalTime>
  <Words>70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    S tudents C reating R eally  U norganized  M esses  </vt:lpstr>
      <vt:lpstr>SCRUM  Process model</vt:lpstr>
      <vt:lpstr>Process Model </vt:lpstr>
      <vt:lpstr>Take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 tudents C reating R eally  U norganized  M esses</dc:title>
  <dc:creator>Christopher Spaulding</dc:creator>
  <cp:lastModifiedBy>manoj vasa</cp:lastModifiedBy>
  <cp:revision>8</cp:revision>
  <dcterms:created xsi:type="dcterms:W3CDTF">2017-05-01T17:07:16Z</dcterms:created>
  <dcterms:modified xsi:type="dcterms:W3CDTF">2017-05-03T01:50:37Z</dcterms:modified>
</cp:coreProperties>
</file>