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2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8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3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54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9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8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87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4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5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6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0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EF52CC-F3D9-41D4-BCE4-C208E61A3F31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16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Copyright &amp; </a:t>
            </a:r>
            <a:br>
              <a:rPr lang="en-US" dirty="0"/>
            </a:br>
            <a:r>
              <a:rPr lang="en-US" dirty="0"/>
              <a:t>Technology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597799"/>
            <a:ext cx="9440034" cy="1049867"/>
          </a:xfrm>
        </p:spPr>
        <p:txBody>
          <a:bodyPr/>
          <a:lstStyle/>
          <a:p>
            <a:r>
              <a:rPr lang="en-US" dirty="0"/>
              <a:t>Manoj Vasa</a:t>
            </a:r>
          </a:p>
        </p:txBody>
      </p:sp>
    </p:spTree>
    <p:extLst>
      <p:ext uri="{BB962C8B-B14F-4D97-AF65-F5344CB8AC3E}">
        <p14:creationId xmlns:p14="http://schemas.microsoft.com/office/powerpoint/2010/main" val="41356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Legal protection for authors of any media or print</a:t>
            </a:r>
          </a:p>
        </p:txBody>
      </p:sp>
    </p:spTree>
    <p:extLst>
      <p:ext uri="{BB962C8B-B14F-4D97-AF65-F5344CB8AC3E}">
        <p14:creationId xmlns:p14="http://schemas.microsoft.com/office/powerpoint/2010/main" val="406210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permission</a:t>
            </a:r>
          </a:p>
          <a:p>
            <a:r>
              <a:rPr lang="en-US" dirty="0"/>
              <a:t>Sensitive information</a:t>
            </a:r>
          </a:p>
          <a:p>
            <a:r>
              <a:rPr lang="en-US" dirty="0"/>
              <a:t>Some works may be </a:t>
            </a:r>
          </a:p>
          <a:p>
            <a:pPr lvl="1"/>
            <a:r>
              <a:rPr lang="en-US" dirty="0"/>
              <a:t>“copyright free” </a:t>
            </a:r>
          </a:p>
          <a:p>
            <a:pPr lvl="1"/>
            <a:r>
              <a:rPr lang="en-US" dirty="0"/>
              <a:t>“in the public domain”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0808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265"/>
            <a:ext cx="12192000" cy="6865428"/>
          </a:xfrm>
        </p:spPr>
      </p:pic>
      <p:sp>
        <p:nvSpPr>
          <p:cNvPr id="5" name="TextBox 4"/>
          <p:cNvSpPr txBox="1"/>
          <p:nvPr/>
        </p:nvSpPr>
        <p:spPr>
          <a:xfrm>
            <a:off x="3063880" y="673534"/>
            <a:ext cx="79106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n w="38100">
                  <a:solidFill>
                    <a:schemeClr val="bg1"/>
                  </a:solidFill>
                </a:ln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79880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careful who you send the information to</a:t>
            </a:r>
          </a:p>
          <a:p>
            <a:r>
              <a:rPr lang="en-US" dirty="0"/>
              <a:t>Company info shouldn’t be sent to unauthorized recipients outside company</a:t>
            </a:r>
          </a:p>
          <a:p>
            <a:pPr lvl="1"/>
            <a:r>
              <a:rPr lang="en-US" dirty="0"/>
              <a:t>Beware of sensitive confidential information</a:t>
            </a:r>
          </a:p>
          <a:p>
            <a:r>
              <a:rPr lang="en-US" dirty="0"/>
              <a:t>Respect privacy</a:t>
            </a:r>
          </a:p>
        </p:txBody>
      </p:sp>
    </p:spTree>
    <p:extLst>
      <p:ext uri="{BB962C8B-B14F-4D97-AF65-F5344CB8AC3E}">
        <p14:creationId xmlns:p14="http://schemas.microsoft.com/office/powerpoint/2010/main" val="38607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trust your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FAIL!</a:t>
            </a:r>
          </a:p>
          <a:p>
            <a:r>
              <a:rPr lang="en-US" dirty="0"/>
              <a:t>Keep backups</a:t>
            </a:r>
          </a:p>
          <a:p>
            <a:pPr lvl="1"/>
            <a:r>
              <a:rPr lang="en-US" dirty="0"/>
              <a:t>Backups for backups</a:t>
            </a:r>
          </a:p>
          <a:p>
            <a:r>
              <a:rPr lang="en-US" dirty="0"/>
              <a:t>Flash drives, external hard drives, emails</a:t>
            </a:r>
          </a:p>
          <a:p>
            <a:r>
              <a:rPr lang="en-US" dirty="0"/>
              <a:t>Paper is always reliable</a:t>
            </a:r>
          </a:p>
        </p:txBody>
      </p:sp>
    </p:spTree>
    <p:extLst>
      <p:ext uri="{BB962C8B-B14F-4D97-AF65-F5344CB8AC3E}">
        <p14:creationId xmlns:p14="http://schemas.microsoft.com/office/powerpoint/2010/main" val="582816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883</TotalTime>
  <Words>87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Copyright &amp;  Technology Failure</vt:lpstr>
      <vt:lpstr>What is Copyright</vt:lpstr>
      <vt:lpstr>Copyright</vt:lpstr>
      <vt:lpstr>PowerPoint Presentation</vt:lpstr>
      <vt:lpstr>Privacy</vt:lpstr>
      <vt:lpstr>Don’t trust your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&amp;  Technology Failure</dc:title>
  <dc:creator>manoj vasa</dc:creator>
  <cp:lastModifiedBy>manoj vasa</cp:lastModifiedBy>
  <cp:revision>13</cp:revision>
  <dcterms:created xsi:type="dcterms:W3CDTF">2016-12-07T21:12:18Z</dcterms:created>
  <dcterms:modified xsi:type="dcterms:W3CDTF">2016-12-10T05:34:11Z</dcterms:modified>
</cp:coreProperties>
</file>