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48" r:id="rId3"/>
    <p:sldId id="337" r:id="rId4"/>
    <p:sldId id="268" r:id="rId5"/>
    <p:sldId id="338" r:id="rId6"/>
    <p:sldId id="267" r:id="rId7"/>
    <p:sldId id="344" r:id="rId8"/>
    <p:sldId id="343" r:id="rId9"/>
    <p:sldId id="339" r:id="rId10"/>
    <p:sldId id="340" r:id="rId11"/>
    <p:sldId id="299" r:id="rId12"/>
    <p:sldId id="341" r:id="rId13"/>
    <p:sldId id="347" r:id="rId14"/>
    <p:sldId id="257" r:id="rId15"/>
    <p:sldId id="259" r:id="rId16"/>
    <p:sldId id="261" r:id="rId17"/>
    <p:sldId id="346" r:id="rId18"/>
    <p:sldId id="345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CEDE8-F954-421E-BEE7-D92F3EE07AEC}" v="1" dt="2024-10-12T06:47:57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Tmavý styl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Tmavý styl 1 – zvýraznění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Tmavý styl 1 – zvýraznění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Tmavý styl 1 – zvýraznění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Tmavý styl 1 – zvýraznění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Světlý styl 2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inek Michal" userId="59c221ac-7878-4946-89e4-16d0fc1b4efd" providerId="ADAL" clId="{5A9CEDE8-F954-421E-BEE7-D92F3EE07AEC}"/>
    <pc:docChg chg="undo custSel addSld modSld">
      <pc:chgData name="Vasinek Michal" userId="59c221ac-7878-4946-89e4-16d0fc1b4efd" providerId="ADAL" clId="{5A9CEDE8-F954-421E-BEE7-D92F3EE07AEC}" dt="2024-10-12T06:47:57.446" v="66"/>
      <pc:docMkLst>
        <pc:docMk/>
      </pc:docMkLst>
      <pc:sldChg chg="modSp">
        <pc:chgData name="Vasinek Michal" userId="59c221ac-7878-4946-89e4-16d0fc1b4efd" providerId="ADAL" clId="{5A9CEDE8-F954-421E-BEE7-D92F3EE07AEC}" dt="2024-10-12T06:47:57.446" v="66"/>
        <pc:sldMkLst>
          <pc:docMk/>
          <pc:sldMk cId="2273375664" sldId="268"/>
        </pc:sldMkLst>
        <pc:picChg chg="mod">
          <ac:chgData name="Vasinek Michal" userId="59c221ac-7878-4946-89e4-16d0fc1b4efd" providerId="ADAL" clId="{5A9CEDE8-F954-421E-BEE7-D92F3EE07AEC}" dt="2024-10-12T06:47:57.446" v="66"/>
          <ac:picMkLst>
            <pc:docMk/>
            <pc:sldMk cId="2273375664" sldId="268"/>
            <ac:picMk id="10" creationId="{A45C4277-82DE-4675-8096-138D05478B49}"/>
          </ac:picMkLst>
        </pc:picChg>
      </pc:sldChg>
      <pc:sldChg chg="addSp delSp modSp new mod setBg addAnim">
        <pc:chgData name="Vasinek Michal" userId="59c221ac-7878-4946-89e4-16d0fc1b4efd" providerId="ADAL" clId="{5A9CEDE8-F954-421E-BEE7-D92F3EE07AEC}" dt="2024-10-12T06:47:13.932" v="65" actId="255"/>
        <pc:sldMkLst>
          <pc:docMk/>
          <pc:sldMk cId="3440791675" sldId="348"/>
        </pc:sldMkLst>
        <pc:spChg chg="mod">
          <ac:chgData name="Vasinek Michal" userId="59c221ac-7878-4946-89e4-16d0fc1b4efd" providerId="ADAL" clId="{5A9CEDE8-F954-421E-BEE7-D92F3EE07AEC}" dt="2024-10-12T06:47:07.277" v="63" actId="26606"/>
          <ac:spMkLst>
            <pc:docMk/>
            <pc:sldMk cId="3440791675" sldId="348"/>
            <ac:spMk id="2" creationId="{D1622A5F-2FC3-C862-C3AB-6C492000FF7F}"/>
          </ac:spMkLst>
        </pc:spChg>
        <pc:spChg chg="mod">
          <ac:chgData name="Vasinek Michal" userId="59c221ac-7878-4946-89e4-16d0fc1b4efd" providerId="ADAL" clId="{5A9CEDE8-F954-421E-BEE7-D92F3EE07AEC}" dt="2024-10-12T06:47:13.932" v="65" actId="255"/>
          <ac:spMkLst>
            <pc:docMk/>
            <pc:sldMk cId="3440791675" sldId="348"/>
            <ac:spMk id="3" creationId="{97AE517B-2588-9529-7C05-D365A1C9C271}"/>
          </ac:spMkLst>
        </pc:spChg>
        <pc:spChg chg="add del">
          <ac:chgData name="Vasinek Michal" userId="59c221ac-7878-4946-89e4-16d0fc1b4efd" providerId="ADAL" clId="{5A9CEDE8-F954-421E-BEE7-D92F3EE07AEC}" dt="2024-10-12T06:46:50.569" v="60" actId="26606"/>
          <ac:spMkLst>
            <pc:docMk/>
            <pc:sldMk cId="3440791675" sldId="348"/>
            <ac:spMk id="8" creationId="{E777E57D-6A88-4B5B-A068-2BA7FF4E8CCA}"/>
          </ac:spMkLst>
        </pc:spChg>
        <pc:spChg chg="add del">
          <ac:chgData name="Vasinek Michal" userId="59c221ac-7878-4946-89e4-16d0fc1b4efd" providerId="ADAL" clId="{5A9CEDE8-F954-421E-BEE7-D92F3EE07AEC}" dt="2024-10-12T06:46:50.569" v="60" actId="26606"/>
          <ac:spMkLst>
            <pc:docMk/>
            <pc:sldMk cId="3440791675" sldId="348"/>
            <ac:spMk id="10" creationId="{F7117410-A2A4-4085-9ADC-46744551DBDE}"/>
          </ac:spMkLst>
        </pc:spChg>
        <pc:spChg chg="add del">
          <ac:chgData name="Vasinek Michal" userId="59c221ac-7878-4946-89e4-16d0fc1b4efd" providerId="ADAL" clId="{5A9CEDE8-F954-421E-BEE7-D92F3EE07AEC}" dt="2024-10-12T06:46:50.569" v="60" actId="26606"/>
          <ac:spMkLst>
            <pc:docMk/>
            <pc:sldMk cId="3440791675" sldId="348"/>
            <ac:spMk id="12" creationId="{99F74EB5-E547-4FB4-95F5-BCC788F3C4A0}"/>
          </ac:spMkLst>
        </pc:spChg>
        <pc:spChg chg="add del">
          <ac:chgData name="Vasinek Michal" userId="59c221ac-7878-4946-89e4-16d0fc1b4efd" providerId="ADAL" clId="{5A9CEDE8-F954-421E-BEE7-D92F3EE07AEC}" dt="2024-10-12T06:47:07.277" v="63" actId="26606"/>
          <ac:spMkLst>
            <pc:docMk/>
            <pc:sldMk cId="3440791675" sldId="348"/>
            <ac:spMk id="14" creationId="{943CAA20-3569-4189-9E48-239A229A86CA}"/>
          </ac:spMkLst>
        </pc:spChg>
        <pc:spChg chg="add del">
          <ac:chgData name="Vasinek Michal" userId="59c221ac-7878-4946-89e4-16d0fc1b4efd" providerId="ADAL" clId="{5A9CEDE8-F954-421E-BEE7-D92F3EE07AEC}" dt="2024-10-12T06:47:07.277" v="63" actId="26606"/>
          <ac:spMkLst>
            <pc:docMk/>
            <pc:sldMk cId="3440791675" sldId="348"/>
            <ac:spMk id="15" creationId="{DA542B6D-E775-4832-91DC-2D20F857813A}"/>
          </ac:spMkLst>
        </pc:spChg>
        <pc:spChg chg="add">
          <ac:chgData name="Vasinek Michal" userId="59c221ac-7878-4946-89e4-16d0fc1b4efd" providerId="ADAL" clId="{5A9CEDE8-F954-421E-BEE7-D92F3EE07AEC}" dt="2024-10-12T06:47:07.277" v="63" actId="26606"/>
          <ac:spMkLst>
            <pc:docMk/>
            <pc:sldMk cId="3440791675" sldId="348"/>
            <ac:spMk id="20" creationId="{B6CDA21F-E7AF-4C75-8395-33F58D5B0E45}"/>
          </ac:spMkLst>
        </pc:spChg>
        <pc:spChg chg="add">
          <ac:chgData name="Vasinek Michal" userId="59c221ac-7878-4946-89e4-16d0fc1b4efd" providerId="ADAL" clId="{5A9CEDE8-F954-421E-BEE7-D92F3EE07AEC}" dt="2024-10-12T06:47:07.277" v="63" actId="26606"/>
          <ac:spMkLst>
            <pc:docMk/>
            <pc:sldMk cId="3440791675" sldId="348"/>
            <ac:spMk id="27" creationId="{D5B0017B-2ECA-49AF-B397-DC140825DF8D}"/>
          </ac:spMkLst>
        </pc:spChg>
        <pc:grpChg chg="add">
          <ac:chgData name="Vasinek Michal" userId="59c221ac-7878-4946-89e4-16d0fc1b4efd" providerId="ADAL" clId="{5A9CEDE8-F954-421E-BEE7-D92F3EE07AEC}" dt="2024-10-12T06:47:07.277" v="63" actId="26606"/>
          <ac:grpSpMkLst>
            <pc:docMk/>
            <pc:sldMk cId="3440791675" sldId="348"/>
            <ac:grpSpMk id="22" creationId="{AE1C45F0-260A-458C-96ED-C1F6D2151219}"/>
          </ac:grpSpMkLst>
        </pc:grpChg>
        <pc:cxnChg chg="add">
          <ac:chgData name="Vasinek Michal" userId="59c221ac-7878-4946-89e4-16d0fc1b4efd" providerId="ADAL" clId="{5A9CEDE8-F954-421E-BEE7-D92F3EE07AEC}" dt="2024-10-12T06:47:07.277" v="63" actId="26606"/>
          <ac:cxnSpMkLst>
            <pc:docMk/>
            <pc:sldMk cId="3440791675" sldId="348"/>
            <ac:cxnSpMk id="29" creationId="{6CF1BAF6-AD41-4082-B212-8A1F9A2E8779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Velikost Kontextu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List1!$C$1</c:f>
              <c:strCache>
                <c:ptCount val="1"/>
                <c:pt idx="0">
                  <c:v>Počet tokenů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9.4472546514273711E-2"/>
                  <c:y val="-7.42951829518880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02-4EE8-8A57-3E8EEE33D7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List1!$B$2:$B$5</c:f>
              <c:strCache>
                <c:ptCount val="4"/>
                <c:pt idx="0">
                  <c:v>gpt-3.5-turbo</c:v>
                </c:pt>
                <c:pt idx="1">
                  <c:v>gpt-4o</c:v>
                </c:pt>
                <c:pt idx="2">
                  <c:v>claude-3</c:v>
                </c:pt>
                <c:pt idx="3">
                  <c:v>gemini-1.5-pro</c:v>
                </c:pt>
              </c:strCache>
            </c:strRef>
          </c:cat>
          <c:val>
            <c:numRef>
              <c:f>List1!$C$2:$C$5</c:f>
              <c:numCache>
                <c:formatCode>General</c:formatCode>
                <c:ptCount val="4"/>
                <c:pt idx="0">
                  <c:v>16385</c:v>
                </c:pt>
                <c:pt idx="1">
                  <c:v>128000</c:v>
                </c:pt>
                <c:pt idx="2">
                  <c:v>200000</c:v>
                </c:pt>
                <c:pt idx="3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02-4EE8-8A57-3E8EEE33D7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14942928"/>
        <c:axId val="614949768"/>
      </c:barChart>
      <c:catAx>
        <c:axId val="614942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14949768"/>
        <c:crosses val="autoZero"/>
        <c:auto val="1"/>
        <c:lblAlgn val="ctr"/>
        <c:lblOffset val="100"/>
        <c:noMultiLvlLbl val="0"/>
      </c:catAx>
      <c:valAx>
        <c:axId val="614949768"/>
        <c:scaling>
          <c:orientation val="minMax"/>
          <c:max val="1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1494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0B211-15F2-4415-A1EA-BF712C2A16D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8D5BB-C496-41FF-8141-2B01AAF003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Rol</a:t>
          </a:r>
          <a:r>
            <a:rPr lang="cs-CZ"/>
            <a:t>í měníme pravděpodobnost dalšího tokenu, měníme kontext!</a:t>
          </a:r>
          <a:endParaRPr lang="en-US"/>
        </a:p>
      </dgm:t>
    </dgm:pt>
    <dgm:pt modelId="{E9EED170-6882-4998-9F6A-5CE550CD4736}" type="parTrans" cxnId="{73145444-2711-428D-8B94-72DDB494608E}">
      <dgm:prSet/>
      <dgm:spPr/>
      <dgm:t>
        <a:bodyPr/>
        <a:lstStyle/>
        <a:p>
          <a:endParaRPr lang="en-US"/>
        </a:p>
      </dgm:t>
    </dgm:pt>
    <dgm:pt modelId="{9055B86A-CBA0-4CDB-8C38-253F3F4B8455}" type="sibTrans" cxnId="{73145444-2711-428D-8B94-72DDB494608E}">
      <dgm:prSet/>
      <dgm:spPr/>
      <dgm:t>
        <a:bodyPr/>
        <a:lstStyle/>
        <a:p>
          <a:endParaRPr lang="en-US"/>
        </a:p>
      </dgm:t>
    </dgm:pt>
    <dgm:pt modelId="{D7ED25EB-AEB1-4667-B708-D0F2AEFF84E4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Python – lze vyzkoušet skript kontext.py, předpokládá se, že máte API klíč.</a:t>
          </a:r>
          <a:endParaRPr lang="en-US" dirty="0"/>
        </a:p>
      </dgm:t>
    </dgm:pt>
    <dgm:pt modelId="{03E9A05F-1464-49CF-8B1A-4634DFE24BAE}" type="parTrans" cxnId="{68FA8230-E085-43F7-8270-2F8A4EF6330F}">
      <dgm:prSet/>
      <dgm:spPr/>
      <dgm:t>
        <a:bodyPr/>
        <a:lstStyle/>
        <a:p>
          <a:endParaRPr lang="en-US"/>
        </a:p>
      </dgm:t>
    </dgm:pt>
    <dgm:pt modelId="{B88CC806-0365-4161-B717-DE800EAA4DE9}" type="sibTrans" cxnId="{68FA8230-E085-43F7-8270-2F8A4EF6330F}">
      <dgm:prSet/>
      <dgm:spPr/>
      <dgm:t>
        <a:bodyPr/>
        <a:lstStyle/>
        <a:p>
          <a:endParaRPr lang="en-US"/>
        </a:p>
      </dgm:t>
    </dgm:pt>
    <dgm:pt modelId="{5C7B0FA4-007D-4838-8912-843BA16BB27A}" type="pres">
      <dgm:prSet presAssocID="{ACC0B211-15F2-4415-A1EA-BF712C2A16D9}" presName="root" presStyleCnt="0">
        <dgm:presLayoutVars>
          <dgm:dir/>
          <dgm:resizeHandles val="exact"/>
        </dgm:presLayoutVars>
      </dgm:prSet>
      <dgm:spPr/>
    </dgm:pt>
    <dgm:pt modelId="{2B6D6FFC-2253-49EB-B39D-F6889122801C}" type="pres">
      <dgm:prSet presAssocID="{D5D8D5BB-C496-41FF-8141-2B01AAF00345}" presName="compNode" presStyleCnt="0"/>
      <dgm:spPr/>
    </dgm:pt>
    <dgm:pt modelId="{E4B6638C-A773-451A-BFBE-A9144FB38899}" type="pres">
      <dgm:prSet presAssocID="{D5D8D5BB-C496-41FF-8141-2B01AAF00345}" presName="bgRect" presStyleLbl="bgShp" presStyleIdx="0" presStyleCnt="2"/>
      <dgm:spPr/>
    </dgm:pt>
    <dgm:pt modelId="{11045D8A-AC21-4850-9EF5-AB37A53C47FB}" type="pres">
      <dgm:prSet presAssocID="{D5D8D5BB-C496-41FF-8141-2B01AAF003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24A20481-5C16-4DD1-B355-1A6C9343CADC}" type="pres">
      <dgm:prSet presAssocID="{D5D8D5BB-C496-41FF-8141-2B01AAF00345}" presName="spaceRect" presStyleCnt="0"/>
      <dgm:spPr/>
    </dgm:pt>
    <dgm:pt modelId="{95B6A5C7-4021-4065-B6D8-63956E644AFC}" type="pres">
      <dgm:prSet presAssocID="{D5D8D5BB-C496-41FF-8141-2B01AAF00345}" presName="parTx" presStyleLbl="revTx" presStyleIdx="0" presStyleCnt="2">
        <dgm:presLayoutVars>
          <dgm:chMax val="0"/>
          <dgm:chPref val="0"/>
        </dgm:presLayoutVars>
      </dgm:prSet>
      <dgm:spPr/>
    </dgm:pt>
    <dgm:pt modelId="{8D7A9B46-15E9-42F0-8C90-8C580C11407E}" type="pres">
      <dgm:prSet presAssocID="{9055B86A-CBA0-4CDB-8C38-253F3F4B8455}" presName="sibTrans" presStyleCnt="0"/>
      <dgm:spPr/>
    </dgm:pt>
    <dgm:pt modelId="{635D7922-E25A-4F47-9BA7-5BF5CD3454D8}" type="pres">
      <dgm:prSet presAssocID="{D7ED25EB-AEB1-4667-B708-D0F2AEFF84E4}" presName="compNode" presStyleCnt="0"/>
      <dgm:spPr/>
    </dgm:pt>
    <dgm:pt modelId="{8B54B134-43E1-403A-BB2B-A271EACEE970}" type="pres">
      <dgm:prSet presAssocID="{D7ED25EB-AEB1-4667-B708-D0F2AEFF84E4}" presName="bgRect" presStyleLbl="bgShp" presStyleIdx="1" presStyleCnt="2"/>
      <dgm:spPr/>
    </dgm:pt>
    <dgm:pt modelId="{EFC8792E-885F-4739-8DDE-922F420A1C6D}" type="pres">
      <dgm:prSet presAssocID="{D7ED25EB-AEB1-4667-B708-D0F2AEFF84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zubená kola"/>
        </a:ext>
      </dgm:extLst>
    </dgm:pt>
    <dgm:pt modelId="{89D1E62C-6A21-42E2-8408-90092EA3D2C7}" type="pres">
      <dgm:prSet presAssocID="{D7ED25EB-AEB1-4667-B708-D0F2AEFF84E4}" presName="spaceRect" presStyleCnt="0"/>
      <dgm:spPr/>
    </dgm:pt>
    <dgm:pt modelId="{D351A339-EAB5-4758-98BC-0A1223DB04C7}" type="pres">
      <dgm:prSet presAssocID="{D7ED25EB-AEB1-4667-B708-D0F2AEFF84E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8FA8230-E085-43F7-8270-2F8A4EF6330F}" srcId="{ACC0B211-15F2-4415-A1EA-BF712C2A16D9}" destId="{D7ED25EB-AEB1-4667-B708-D0F2AEFF84E4}" srcOrd="1" destOrd="0" parTransId="{03E9A05F-1464-49CF-8B1A-4634DFE24BAE}" sibTransId="{B88CC806-0365-4161-B717-DE800EAA4DE9}"/>
    <dgm:cxn modelId="{73145444-2711-428D-8B94-72DDB494608E}" srcId="{ACC0B211-15F2-4415-A1EA-BF712C2A16D9}" destId="{D5D8D5BB-C496-41FF-8141-2B01AAF00345}" srcOrd="0" destOrd="0" parTransId="{E9EED170-6882-4998-9F6A-5CE550CD4736}" sibTransId="{9055B86A-CBA0-4CDB-8C38-253F3F4B8455}"/>
    <dgm:cxn modelId="{26CBCC6F-C54D-4B25-B998-B90AEF61882A}" type="presOf" srcId="{D7ED25EB-AEB1-4667-B708-D0F2AEFF84E4}" destId="{D351A339-EAB5-4758-98BC-0A1223DB04C7}" srcOrd="0" destOrd="0" presId="urn:microsoft.com/office/officeart/2018/2/layout/IconVerticalSolidList"/>
    <dgm:cxn modelId="{A29BF6D8-89F8-4C64-B7D0-46DCD76854CD}" type="presOf" srcId="{ACC0B211-15F2-4415-A1EA-BF712C2A16D9}" destId="{5C7B0FA4-007D-4838-8912-843BA16BB27A}" srcOrd="0" destOrd="0" presId="urn:microsoft.com/office/officeart/2018/2/layout/IconVerticalSolidList"/>
    <dgm:cxn modelId="{4C5A44E5-96F4-4196-9B35-BCD576377DE1}" type="presOf" srcId="{D5D8D5BB-C496-41FF-8141-2B01AAF00345}" destId="{95B6A5C7-4021-4065-B6D8-63956E644AFC}" srcOrd="0" destOrd="0" presId="urn:microsoft.com/office/officeart/2018/2/layout/IconVerticalSolidList"/>
    <dgm:cxn modelId="{DFAE5689-6EDA-474B-84FB-57B572ED0688}" type="presParOf" srcId="{5C7B0FA4-007D-4838-8912-843BA16BB27A}" destId="{2B6D6FFC-2253-49EB-B39D-F6889122801C}" srcOrd="0" destOrd="0" presId="urn:microsoft.com/office/officeart/2018/2/layout/IconVerticalSolidList"/>
    <dgm:cxn modelId="{BAD7CAC2-CD4E-4C0E-9145-B9653BD79508}" type="presParOf" srcId="{2B6D6FFC-2253-49EB-B39D-F6889122801C}" destId="{E4B6638C-A773-451A-BFBE-A9144FB38899}" srcOrd="0" destOrd="0" presId="urn:microsoft.com/office/officeart/2018/2/layout/IconVerticalSolidList"/>
    <dgm:cxn modelId="{17629754-E6D5-47F6-B95D-1E1A69BC9840}" type="presParOf" srcId="{2B6D6FFC-2253-49EB-B39D-F6889122801C}" destId="{11045D8A-AC21-4850-9EF5-AB37A53C47FB}" srcOrd="1" destOrd="0" presId="urn:microsoft.com/office/officeart/2018/2/layout/IconVerticalSolidList"/>
    <dgm:cxn modelId="{3FBA6120-2E94-4BFB-B7B5-3A05554D4E9D}" type="presParOf" srcId="{2B6D6FFC-2253-49EB-B39D-F6889122801C}" destId="{24A20481-5C16-4DD1-B355-1A6C9343CADC}" srcOrd="2" destOrd="0" presId="urn:microsoft.com/office/officeart/2018/2/layout/IconVerticalSolidList"/>
    <dgm:cxn modelId="{6F32F3C3-6F46-4B5F-A150-67CB8164042B}" type="presParOf" srcId="{2B6D6FFC-2253-49EB-B39D-F6889122801C}" destId="{95B6A5C7-4021-4065-B6D8-63956E644AFC}" srcOrd="3" destOrd="0" presId="urn:microsoft.com/office/officeart/2018/2/layout/IconVerticalSolidList"/>
    <dgm:cxn modelId="{8311D70C-7F81-4250-9AF8-945A73BAAE5A}" type="presParOf" srcId="{5C7B0FA4-007D-4838-8912-843BA16BB27A}" destId="{8D7A9B46-15E9-42F0-8C90-8C580C11407E}" srcOrd="1" destOrd="0" presId="urn:microsoft.com/office/officeart/2018/2/layout/IconVerticalSolidList"/>
    <dgm:cxn modelId="{F0849963-C332-4CEB-B3A9-2D6FEB8E12C1}" type="presParOf" srcId="{5C7B0FA4-007D-4838-8912-843BA16BB27A}" destId="{635D7922-E25A-4F47-9BA7-5BF5CD3454D8}" srcOrd="2" destOrd="0" presId="urn:microsoft.com/office/officeart/2018/2/layout/IconVerticalSolidList"/>
    <dgm:cxn modelId="{898F18B3-90FE-4519-8412-5C556247723C}" type="presParOf" srcId="{635D7922-E25A-4F47-9BA7-5BF5CD3454D8}" destId="{8B54B134-43E1-403A-BB2B-A271EACEE970}" srcOrd="0" destOrd="0" presId="urn:microsoft.com/office/officeart/2018/2/layout/IconVerticalSolidList"/>
    <dgm:cxn modelId="{B4592EEB-80F9-4A7E-A793-45CD7F5B08E3}" type="presParOf" srcId="{635D7922-E25A-4F47-9BA7-5BF5CD3454D8}" destId="{EFC8792E-885F-4739-8DDE-922F420A1C6D}" srcOrd="1" destOrd="0" presId="urn:microsoft.com/office/officeart/2018/2/layout/IconVerticalSolidList"/>
    <dgm:cxn modelId="{33B94DB0-E84D-4205-AEF9-FA90FAFDBC2B}" type="presParOf" srcId="{635D7922-E25A-4F47-9BA7-5BF5CD3454D8}" destId="{89D1E62C-6A21-42E2-8408-90092EA3D2C7}" srcOrd="2" destOrd="0" presId="urn:microsoft.com/office/officeart/2018/2/layout/IconVerticalSolidList"/>
    <dgm:cxn modelId="{0914306E-93CF-4CDC-B00A-A8F324ED0D5C}" type="presParOf" srcId="{635D7922-E25A-4F47-9BA7-5BF5CD3454D8}" destId="{D351A339-EAB5-4758-98BC-0A1223DB04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DB87B-BF69-49FC-B0C6-9C31AD33858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5095E8-8EDC-45ED-AB59-E0B630E20B32}">
      <dgm:prSet/>
      <dgm:spPr/>
      <dgm:t>
        <a:bodyPr/>
        <a:lstStyle/>
        <a:p>
          <a:r>
            <a:rPr lang="cs-CZ"/>
            <a:t>Vhodné pro velmi specifické nebo opakující se úlohy.</a:t>
          </a:r>
          <a:endParaRPr lang="en-US"/>
        </a:p>
      </dgm:t>
    </dgm:pt>
    <dgm:pt modelId="{91691C4E-8156-4745-96E9-9C8B15D8D6AD}" type="parTrans" cxnId="{0A4A7B0D-31A5-4EBF-B290-25C41952A9C3}">
      <dgm:prSet/>
      <dgm:spPr/>
      <dgm:t>
        <a:bodyPr/>
        <a:lstStyle/>
        <a:p>
          <a:endParaRPr lang="en-US"/>
        </a:p>
      </dgm:t>
    </dgm:pt>
    <dgm:pt modelId="{1EB5E7F2-A2E2-41F9-9099-B2D897876EAE}" type="sibTrans" cxnId="{0A4A7B0D-31A5-4EBF-B290-25C41952A9C3}">
      <dgm:prSet/>
      <dgm:spPr/>
      <dgm:t>
        <a:bodyPr/>
        <a:lstStyle/>
        <a:p>
          <a:endParaRPr lang="en-US"/>
        </a:p>
      </dgm:t>
    </dgm:pt>
    <dgm:pt modelId="{720E90CA-7BC3-4E04-91C4-F25CB3E16EB7}">
      <dgm:prSet/>
      <dgm:spPr/>
      <dgm:t>
        <a:bodyPr/>
        <a:lstStyle/>
        <a:p>
          <a:r>
            <a:rPr lang="cs-CZ"/>
            <a:t>Velmi specifické:</a:t>
          </a:r>
          <a:endParaRPr lang="en-US"/>
        </a:p>
      </dgm:t>
    </dgm:pt>
    <dgm:pt modelId="{0968158B-1073-479A-81CC-A7AFA77A4B77}" type="parTrans" cxnId="{A6F81BD7-B21E-4D07-B9E6-E6CE953AAB92}">
      <dgm:prSet/>
      <dgm:spPr/>
      <dgm:t>
        <a:bodyPr/>
        <a:lstStyle/>
        <a:p>
          <a:endParaRPr lang="en-US"/>
        </a:p>
      </dgm:t>
    </dgm:pt>
    <dgm:pt modelId="{8CE502F8-8E76-41C7-85FF-2D8B229B1DF6}" type="sibTrans" cxnId="{A6F81BD7-B21E-4D07-B9E6-E6CE953AAB92}">
      <dgm:prSet/>
      <dgm:spPr/>
      <dgm:t>
        <a:bodyPr/>
        <a:lstStyle/>
        <a:p>
          <a:endParaRPr lang="en-US"/>
        </a:p>
      </dgm:t>
    </dgm:pt>
    <dgm:pt modelId="{2AD35FFF-5E8E-4F4B-93EA-904409C89B61}">
      <dgm:prSet/>
      <dgm:spPr/>
      <dgm:t>
        <a:bodyPr/>
        <a:lstStyle/>
        <a:p>
          <a:r>
            <a:rPr lang="cs-CZ"/>
            <a:t>Chceme vysoce expertní znalosti</a:t>
          </a:r>
          <a:endParaRPr lang="en-US"/>
        </a:p>
      </dgm:t>
    </dgm:pt>
    <dgm:pt modelId="{21F3F145-F278-48E4-B779-2EE07E728797}" type="parTrans" cxnId="{3B319817-B8B6-496F-95BF-8517BF98D6E4}">
      <dgm:prSet/>
      <dgm:spPr/>
      <dgm:t>
        <a:bodyPr/>
        <a:lstStyle/>
        <a:p>
          <a:endParaRPr lang="en-US"/>
        </a:p>
      </dgm:t>
    </dgm:pt>
    <dgm:pt modelId="{A04968FB-473E-4230-938D-0138C6FAD019}" type="sibTrans" cxnId="{3B319817-B8B6-496F-95BF-8517BF98D6E4}">
      <dgm:prSet/>
      <dgm:spPr/>
      <dgm:t>
        <a:bodyPr/>
        <a:lstStyle/>
        <a:p>
          <a:endParaRPr lang="en-US"/>
        </a:p>
      </dgm:t>
    </dgm:pt>
    <dgm:pt modelId="{75AD937A-3961-48DA-8340-6C6C37BC9D8E}">
      <dgm:prSet/>
      <dgm:spPr/>
      <dgm:t>
        <a:bodyPr/>
        <a:lstStyle/>
        <a:p>
          <a:r>
            <a:rPr lang="cs-CZ"/>
            <a:t>Opakující se úlohy:</a:t>
          </a:r>
          <a:endParaRPr lang="en-US"/>
        </a:p>
      </dgm:t>
    </dgm:pt>
    <dgm:pt modelId="{44026D6A-3B01-43DC-ADEB-075ABB5F6E14}" type="parTrans" cxnId="{92C85AB7-C854-4179-908C-3302CC32EEF5}">
      <dgm:prSet/>
      <dgm:spPr/>
      <dgm:t>
        <a:bodyPr/>
        <a:lstStyle/>
        <a:p>
          <a:endParaRPr lang="en-US"/>
        </a:p>
      </dgm:t>
    </dgm:pt>
    <dgm:pt modelId="{60CAAE56-251D-4115-8A47-E3D1F5666B3F}" type="sibTrans" cxnId="{92C85AB7-C854-4179-908C-3302CC32EEF5}">
      <dgm:prSet/>
      <dgm:spPr/>
      <dgm:t>
        <a:bodyPr/>
        <a:lstStyle/>
        <a:p>
          <a:endParaRPr lang="en-US"/>
        </a:p>
      </dgm:t>
    </dgm:pt>
    <dgm:pt modelId="{DF6D3B99-CD0F-427E-9015-0BFD9A210E68}">
      <dgm:prSet/>
      <dgm:spPr/>
      <dgm:t>
        <a:bodyPr/>
        <a:lstStyle/>
        <a:p>
          <a:r>
            <a:rPr lang="cs-CZ"/>
            <a:t>Nechceme stále dokola specifikovat roli</a:t>
          </a:r>
          <a:endParaRPr lang="en-US"/>
        </a:p>
      </dgm:t>
    </dgm:pt>
    <dgm:pt modelId="{9A7DCAA2-EF28-446D-9062-D2E691C09D45}" type="parTrans" cxnId="{42DD626D-36BF-4023-884B-D7F5833BFDE9}">
      <dgm:prSet/>
      <dgm:spPr/>
      <dgm:t>
        <a:bodyPr/>
        <a:lstStyle/>
        <a:p>
          <a:endParaRPr lang="en-US"/>
        </a:p>
      </dgm:t>
    </dgm:pt>
    <dgm:pt modelId="{42A5DBB0-505E-4970-B25B-EADD0BF641A5}" type="sibTrans" cxnId="{42DD626D-36BF-4023-884B-D7F5833BFDE9}">
      <dgm:prSet/>
      <dgm:spPr/>
      <dgm:t>
        <a:bodyPr/>
        <a:lstStyle/>
        <a:p>
          <a:endParaRPr lang="en-US"/>
        </a:p>
      </dgm:t>
    </dgm:pt>
    <dgm:pt modelId="{981448D5-EF86-413A-8EE3-A1DEF17861E3}">
      <dgm:prSet/>
      <dgm:spPr/>
      <dgm:t>
        <a:bodyPr/>
        <a:lstStyle/>
        <a:p>
          <a:r>
            <a:rPr lang="cs-CZ"/>
            <a:t>Ukázka vytvoření.</a:t>
          </a:r>
          <a:endParaRPr lang="en-US"/>
        </a:p>
      </dgm:t>
    </dgm:pt>
    <dgm:pt modelId="{32583F2F-E594-42F9-949C-76089230553F}" type="parTrans" cxnId="{0BFB78F7-0B15-4C94-BA8B-6CC91942B607}">
      <dgm:prSet/>
      <dgm:spPr/>
      <dgm:t>
        <a:bodyPr/>
        <a:lstStyle/>
        <a:p>
          <a:endParaRPr lang="en-US"/>
        </a:p>
      </dgm:t>
    </dgm:pt>
    <dgm:pt modelId="{250C1BF4-776C-4475-ADB1-7C6D643D9D3F}" type="sibTrans" cxnId="{0BFB78F7-0B15-4C94-BA8B-6CC91942B607}">
      <dgm:prSet/>
      <dgm:spPr/>
      <dgm:t>
        <a:bodyPr/>
        <a:lstStyle/>
        <a:p>
          <a:endParaRPr lang="en-US"/>
        </a:p>
      </dgm:t>
    </dgm:pt>
    <dgm:pt modelId="{581C06EE-49DD-4893-A5D5-D0F228F52C72}">
      <dgm:prSet/>
      <dgm:spPr/>
      <dgm:t>
        <a:bodyPr/>
        <a:lstStyle/>
        <a:p>
          <a:r>
            <a:rPr lang="cs-CZ"/>
            <a:t>Pouze pro uživatele s předplatným</a:t>
          </a:r>
          <a:endParaRPr lang="en-US"/>
        </a:p>
      </dgm:t>
    </dgm:pt>
    <dgm:pt modelId="{9004F9C8-18B3-489D-8CD0-ACB9FA9B6E61}" type="parTrans" cxnId="{55634BF9-09F4-4D8F-8CBF-CF8116A4DC90}">
      <dgm:prSet/>
      <dgm:spPr/>
      <dgm:t>
        <a:bodyPr/>
        <a:lstStyle/>
        <a:p>
          <a:endParaRPr lang="en-US"/>
        </a:p>
      </dgm:t>
    </dgm:pt>
    <dgm:pt modelId="{2D6FDE6D-64BB-4740-93CE-B7BC46A62B06}" type="sibTrans" cxnId="{55634BF9-09F4-4D8F-8CBF-CF8116A4DC90}">
      <dgm:prSet/>
      <dgm:spPr/>
      <dgm:t>
        <a:bodyPr/>
        <a:lstStyle/>
        <a:p>
          <a:endParaRPr lang="en-US"/>
        </a:p>
      </dgm:t>
    </dgm:pt>
    <dgm:pt modelId="{09526E5F-0FFC-4CCA-94E8-1BF91EF0A596}" type="pres">
      <dgm:prSet presAssocID="{55CDB87B-BF69-49FC-B0C6-9C31AD338582}" presName="Name0" presStyleCnt="0">
        <dgm:presLayoutVars>
          <dgm:dir/>
          <dgm:animLvl val="lvl"/>
          <dgm:resizeHandles val="exact"/>
        </dgm:presLayoutVars>
      </dgm:prSet>
      <dgm:spPr/>
    </dgm:pt>
    <dgm:pt modelId="{CA7C6014-54B8-4D92-8977-565D8B165448}" type="pres">
      <dgm:prSet presAssocID="{245095E8-8EDC-45ED-AB59-E0B630E20B32}" presName="linNode" presStyleCnt="0"/>
      <dgm:spPr/>
    </dgm:pt>
    <dgm:pt modelId="{203AA5C5-26F9-4E5A-8BD0-9906C9CAD4C9}" type="pres">
      <dgm:prSet presAssocID="{245095E8-8EDC-45ED-AB59-E0B630E20B3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78ACAB6-9AD5-4458-84B6-E04C9971C905}" type="pres">
      <dgm:prSet presAssocID="{1EB5E7F2-A2E2-41F9-9099-B2D897876EAE}" presName="sp" presStyleCnt="0"/>
      <dgm:spPr/>
    </dgm:pt>
    <dgm:pt modelId="{0C0AC117-9D25-4F06-821B-62A6C02EB3D2}" type="pres">
      <dgm:prSet presAssocID="{720E90CA-7BC3-4E04-91C4-F25CB3E16EB7}" presName="linNode" presStyleCnt="0"/>
      <dgm:spPr/>
    </dgm:pt>
    <dgm:pt modelId="{090371C1-050C-4BCA-B110-3D31E767AFB9}" type="pres">
      <dgm:prSet presAssocID="{720E90CA-7BC3-4E04-91C4-F25CB3E16EB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9C34794-298E-401A-8294-63AFC1273E58}" type="pres">
      <dgm:prSet presAssocID="{720E90CA-7BC3-4E04-91C4-F25CB3E16EB7}" presName="descendantText" presStyleLbl="alignAccFollowNode1" presStyleIdx="0" presStyleCnt="3">
        <dgm:presLayoutVars>
          <dgm:bulletEnabled val="1"/>
        </dgm:presLayoutVars>
      </dgm:prSet>
      <dgm:spPr/>
    </dgm:pt>
    <dgm:pt modelId="{365A2142-9F8C-4559-BBC4-36A736D2C5A8}" type="pres">
      <dgm:prSet presAssocID="{8CE502F8-8E76-41C7-85FF-2D8B229B1DF6}" presName="sp" presStyleCnt="0"/>
      <dgm:spPr/>
    </dgm:pt>
    <dgm:pt modelId="{5247056E-C0AE-4F59-9CEC-F4FEA05DCD43}" type="pres">
      <dgm:prSet presAssocID="{75AD937A-3961-48DA-8340-6C6C37BC9D8E}" presName="linNode" presStyleCnt="0"/>
      <dgm:spPr/>
    </dgm:pt>
    <dgm:pt modelId="{FC2D9ADF-011B-4393-986A-B955D2AEC978}" type="pres">
      <dgm:prSet presAssocID="{75AD937A-3961-48DA-8340-6C6C37BC9D8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7CBC55B-CC46-4D95-846D-8727EB7E0BAB}" type="pres">
      <dgm:prSet presAssocID="{75AD937A-3961-48DA-8340-6C6C37BC9D8E}" presName="descendantText" presStyleLbl="alignAccFollowNode1" presStyleIdx="1" presStyleCnt="3">
        <dgm:presLayoutVars>
          <dgm:bulletEnabled val="1"/>
        </dgm:presLayoutVars>
      </dgm:prSet>
      <dgm:spPr/>
    </dgm:pt>
    <dgm:pt modelId="{948291DA-3A13-4E89-BF06-81DD52AAD99E}" type="pres">
      <dgm:prSet presAssocID="{60CAAE56-251D-4115-8A47-E3D1F5666B3F}" presName="sp" presStyleCnt="0"/>
      <dgm:spPr/>
    </dgm:pt>
    <dgm:pt modelId="{7FA3FB3C-0539-4227-8AB5-231E6D4776D4}" type="pres">
      <dgm:prSet presAssocID="{981448D5-EF86-413A-8EE3-A1DEF17861E3}" presName="linNode" presStyleCnt="0"/>
      <dgm:spPr/>
    </dgm:pt>
    <dgm:pt modelId="{CB06C29D-E121-4258-B9D0-B2995CC649E9}" type="pres">
      <dgm:prSet presAssocID="{981448D5-EF86-413A-8EE3-A1DEF17861E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4C95E03-D0B4-490A-AAA6-4A349C32CCAD}" type="pres">
      <dgm:prSet presAssocID="{981448D5-EF86-413A-8EE3-A1DEF17861E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A4A7B0D-31A5-4EBF-B290-25C41952A9C3}" srcId="{55CDB87B-BF69-49FC-B0C6-9C31AD338582}" destId="{245095E8-8EDC-45ED-AB59-E0B630E20B32}" srcOrd="0" destOrd="0" parTransId="{91691C4E-8156-4745-96E9-9C8B15D8D6AD}" sibTransId="{1EB5E7F2-A2E2-41F9-9099-B2D897876EAE}"/>
    <dgm:cxn modelId="{3B319817-B8B6-496F-95BF-8517BF98D6E4}" srcId="{720E90CA-7BC3-4E04-91C4-F25CB3E16EB7}" destId="{2AD35FFF-5E8E-4F4B-93EA-904409C89B61}" srcOrd="0" destOrd="0" parTransId="{21F3F145-F278-48E4-B779-2EE07E728797}" sibTransId="{A04968FB-473E-4230-938D-0138C6FAD019}"/>
    <dgm:cxn modelId="{2108C32D-173B-4049-B65E-410913FEE93A}" type="presOf" srcId="{581C06EE-49DD-4893-A5D5-D0F228F52C72}" destId="{E4C95E03-D0B4-490A-AAA6-4A349C32CCAD}" srcOrd="0" destOrd="0" presId="urn:microsoft.com/office/officeart/2005/8/layout/vList5"/>
    <dgm:cxn modelId="{BC092D47-C251-4716-800F-942FCB789C13}" type="presOf" srcId="{DF6D3B99-CD0F-427E-9015-0BFD9A210E68}" destId="{47CBC55B-CC46-4D95-846D-8727EB7E0BAB}" srcOrd="0" destOrd="0" presId="urn:microsoft.com/office/officeart/2005/8/layout/vList5"/>
    <dgm:cxn modelId="{42DD626D-36BF-4023-884B-D7F5833BFDE9}" srcId="{75AD937A-3961-48DA-8340-6C6C37BC9D8E}" destId="{DF6D3B99-CD0F-427E-9015-0BFD9A210E68}" srcOrd="0" destOrd="0" parTransId="{9A7DCAA2-EF28-446D-9062-D2E691C09D45}" sibTransId="{42A5DBB0-505E-4970-B25B-EADD0BF641A5}"/>
    <dgm:cxn modelId="{1B66306E-3C23-4706-B7B8-9D7F7F92154C}" type="presOf" srcId="{75AD937A-3961-48DA-8340-6C6C37BC9D8E}" destId="{FC2D9ADF-011B-4393-986A-B955D2AEC978}" srcOrd="0" destOrd="0" presId="urn:microsoft.com/office/officeart/2005/8/layout/vList5"/>
    <dgm:cxn modelId="{EFA6DC8F-90EF-443F-8569-BB4F429B934A}" type="presOf" srcId="{720E90CA-7BC3-4E04-91C4-F25CB3E16EB7}" destId="{090371C1-050C-4BCA-B110-3D31E767AFB9}" srcOrd="0" destOrd="0" presId="urn:microsoft.com/office/officeart/2005/8/layout/vList5"/>
    <dgm:cxn modelId="{C630DFA2-E1C3-42E5-A947-CBB4BBBD6C9C}" type="presOf" srcId="{2AD35FFF-5E8E-4F4B-93EA-904409C89B61}" destId="{79C34794-298E-401A-8294-63AFC1273E58}" srcOrd="0" destOrd="0" presId="urn:microsoft.com/office/officeart/2005/8/layout/vList5"/>
    <dgm:cxn modelId="{45CCC6AC-E251-4BD3-9B3D-221B36F10BD7}" type="presOf" srcId="{245095E8-8EDC-45ED-AB59-E0B630E20B32}" destId="{203AA5C5-26F9-4E5A-8BD0-9906C9CAD4C9}" srcOrd="0" destOrd="0" presId="urn:microsoft.com/office/officeart/2005/8/layout/vList5"/>
    <dgm:cxn modelId="{92C85AB7-C854-4179-908C-3302CC32EEF5}" srcId="{55CDB87B-BF69-49FC-B0C6-9C31AD338582}" destId="{75AD937A-3961-48DA-8340-6C6C37BC9D8E}" srcOrd="2" destOrd="0" parTransId="{44026D6A-3B01-43DC-ADEB-075ABB5F6E14}" sibTransId="{60CAAE56-251D-4115-8A47-E3D1F5666B3F}"/>
    <dgm:cxn modelId="{A6F81BD7-B21E-4D07-B9E6-E6CE953AAB92}" srcId="{55CDB87B-BF69-49FC-B0C6-9C31AD338582}" destId="{720E90CA-7BC3-4E04-91C4-F25CB3E16EB7}" srcOrd="1" destOrd="0" parTransId="{0968158B-1073-479A-81CC-A7AFA77A4B77}" sibTransId="{8CE502F8-8E76-41C7-85FF-2D8B229B1DF6}"/>
    <dgm:cxn modelId="{348389EC-CCE3-4137-9426-586BBF7C9703}" type="presOf" srcId="{55CDB87B-BF69-49FC-B0C6-9C31AD338582}" destId="{09526E5F-0FFC-4CCA-94E8-1BF91EF0A596}" srcOrd="0" destOrd="0" presId="urn:microsoft.com/office/officeart/2005/8/layout/vList5"/>
    <dgm:cxn modelId="{6C5D95EF-3177-4502-AE5C-A7E576A84C49}" type="presOf" srcId="{981448D5-EF86-413A-8EE3-A1DEF17861E3}" destId="{CB06C29D-E121-4258-B9D0-B2995CC649E9}" srcOrd="0" destOrd="0" presId="urn:microsoft.com/office/officeart/2005/8/layout/vList5"/>
    <dgm:cxn modelId="{0BFB78F7-0B15-4C94-BA8B-6CC91942B607}" srcId="{55CDB87B-BF69-49FC-B0C6-9C31AD338582}" destId="{981448D5-EF86-413A-8EE3-A1DEF17861E3}" srcOrd="3" destOrd="0" parTransId="{32583F2F-E594-42F9-949C-76089230553F}" sibTransId="{250C1BF4-776C-4475-ADB1-7C6D643D9D3F}"/>
    <dgm:cxn modelId="{55634BF9-09F4-4D8F-8CBF-CF8116A4DC90}" srcId="{981448D5-EF86-413A-8EE3-A1DEF17861E3}" destId="{581C06EE-49DD-4893-A5D5-D0F228F52C72}" srcOrd="0" destOrd="0" parTransId="{9004F9C8-18B3-489D-8CD0-ACB9FA9B6E61}" sibTransId="{2D6FDE6D-64BB-4740-93CE-B7BC46A62B06}"/>
    <dgm:cxn modelId="{BC1B0BF3-8206-46F9-A41F-CFAC49C6169C}" type="presParOf" srcId="{09526E5F-0FFC-4CCA-94E8-1BF91EF0A596}" destId="{CA7C6014-54B8-4D92-8977-565D8B165448}" srcOrd="0" destOrd="0" presId="urn:microsoft.com/office/officeart/2005/8/layout/vList5"/>
    <dgm:cxn modelId="{18B1D6F9-A612-4DEC-AF23-68414C5B7332}" type="presParOf" srcId="{CA7C6014-54B8-4D92-8977-565D8B165448}" destId="{203AA5C5-26F9-4E5A-8BD0-9906C9CAD4C9}" srcOrd="0" destOrd="0" presId="urn:microsoft.com/office/officeart/2005/8/layout/vList5"/>
    <dgm:cxn modelId="{2C498EB9-F19B-454E-BE3F-9B58E7063E1A}" type="presParOf" srcId="{09526E5F-0FFC-4CCA-94E8-1BF91EF0A596}" destId="{378ACAB6-9AD5-4458-84B6-E04C9971C905}" srcOrd="1" destOrd="0" presId="urn:microsoft.com/office/officeart/2005/8/layout/vList5"/>
    <dgm:cxn modelId="{0076D63B-AF92-4FA1-8E65-DA219D7FE699}" type="presParOf" srcId="{09526E5F-0FFC-4CCA-94E8-1BF91EF0A596}" destId="{0C0AC117-9D25-4F06-821B-62A6C02EB3D2}" srcOrd="2" destOrd="0" presId="urn:microsoft.com/office/officeart/2005/8/layout/vList5"/>
    <dgm:cxn modelId="{43F2EBE8-2A3E-460F-9B7A-E93ADD9D183B}" type="presParOf" srcId="{0C0AC117-9D25-4F06-821B-62A6C02EB3D2}" destId="{090371C1-050C-4BCA-B110-3D31E767AFB9}" srcOrd="0" destOrd="0" presId="urn:microsoft.com/office/officeart/2005/8/layout/vList5"/>
    <dgm:cxn modelId="{628F879F-F55A-4C31-A997-AC88E15B8784}" type="presParOf" srcId="{0C0AC117-9D25-4F06-821B-62A6C02EB3D2}" destId="{79C34794-298E-401A-8294-63AFC1273E58}" srcOrd="1" destOrd="0" presId="urn:microsoft.com/office/officeart/2005/8/layout/vList5"/>
    <dgm:cxn modelId="{80F6C0C1-3703-4B31-8BCE-62419D8A03FF}" type="presParOf" srcId="{09526E5F-0FFC-4CCA-94E8-1BF91EF0A596}" destId="{365A2142-9F8C-4559-BBC4-36A736D2C5A8}" srcOrd="3" destOrd="0" presId="urn:microsoft.com/office/officeart/2005/8/layout/vList5"/>
    <dgm:cxn modelId="{9BB233D6-69D5-4F34-ADA7-C089B200F294}" type="presParOf" srcId="{09526E5F-0FFC-4CCA-94E8-1BF91EF0A596}" destId="{5247056E-C0AE-4F59-9CEC-F4FEA05DCD43}" srcOrd="4" destOrd="0" presId="urn:microsoft.com/office/officeart/2005/8/layout/vList5"/>
    <dgm:cxn modelId="{D43A603C-3AE6-4FCE-8C45-6F94A74C1BA3}" type="presParOf" srcId="{5247056E-C0AE-4F59-9CEC-F4FEA05DCD43}" destId="{FC2D9ADF-011B-4393-986A-B955D2AEC978}" srcOrd="0" destOrd="0" presId="urn:microsoft.com/office/officeart/2005/8/layout/vList5"/>
    <dgm:cxn modelId="{032825C8-4975-4952-AAA5-AF4086076ED1}" type="presParOf" srcId="{5247056E-C0AE-4F59-9CEC-F4FEA05DCD43}" destId="{47CBC55B-CC46-4D95-846D-8727EB7E0BAB}" srcOrd="1" destOrd="0" presId="urn:microsoft.com/office/officeart/2005/8/layout/vList5"/>
    <dgm:cxn modelId="{605EFC44-6725-48B0-9634-9D61AC9207B0}" type="presParOf" srcId="{09526E5F-0FFC-4CCA-94E8-1BF91EF0A596}" destId="{948291DA-3A13-4E89-BF06-81DD52AAD99E}" srcOrd="5" destOrd="0" presId="urn:microsoft.com/office/officeart/2005/8/layout/vList5"/>
    <dgm:cxn modelId="{A1A65486-5086-46D3-94B2-F9EFE0F5E35E}" type="presParOf" srcId="{09526E5F-0FFC-4CCA-94E8-1BF91EF0A596}" destId="{7FA3FB3C-0539-4227-8AB5-231E6D4776D4}" srcOrd="6" destOrd="0" presId="urn:microsoft.com/office/officeart/2005/8/layout/vList5"/>
    <dgm:cxn modelId="{5B2A7892-8F3C-4EAA-99FF-5978D517844E}" type="presParOf" srcId="{7FA3FB3C-0539-4227-8AB5-231E6D4776D4}" destId="{CB06C29D-E121-4258-B9D0-B2995CC649E9}" srcOrd="0" destOrd="0" presId="urn:microsoft.com/office/officeart/2005/8/layout/vList5"/>
    <dgm:cxn modelId="{999BFCE1-FC60-44C9-A830-1C6AE3B0F6C1}" type="presParOf" srcId="{7FA3FB3C-0539-4227-8AB5-231E6D4776D4}" destId="{E4C95E03-D0B4-490A-AAA6-4A349C32CC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936287-0038-460E-BDB5-9A775192DA7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D2D26-8678-435A-BE77-2E149DB4B0A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Definice vlastního pozdravu, eliminace přehnané slušnosti.</a:t>
          </a:r>
          <a:endParaRPr lang="en-US" dirty="0"/>
        </a:p>
      </dgm:t>
    </dgm:pt>
    <dgm:pt modelId="{E69ADDC0-F3F7-4766-BAFE-EF743C2D025C}" type="parTrans" cxnId="{4CF14587-F3DB-4C7A-B3CF-BA3D1E1237C9}">
      <dgm:prSet/>
      <dgm:spPr/>
      <dgm:t>
        <a:bodyPr/>
        <a:lstStyle/>
        <a:p>
          <a:endParaRPr lang="en-US"/>
        </a:p>
      </dgm:t>
    </dgm:pt>
    <dgm:pt modelId="{86AF1A27-6768-4285-8722-043B42924214}" type="sibTrans" cxnId="{4CF14587-F3DB-4C7A-B3CF-BA3D1E1237C9}">
      <dgm:prSet/>
      <dgm:spPr/>
      <dgm:t>
        <a:bodyPr/>
        <a:lstStyle/>
        <a:p>
          <a:endParaRPr lang="en-US"/>
        </a:p>
      </dgm:t>
    </dgm:pt>
    <dgm:pt modelId="{DD3B4388-6E52-4F12-943D-ADE2516491A7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Lze přidat soubor s texty vlastních emailů, či dokonce celých komunikací, lze </a:t>
          </a:r>
          <a:r>
            <a:rPr lang="cs-CZ" dirty="0" err="1"/>
            <a:t>ChatGPT</a:t>
          </a:r>
          <a:r>
            <a:rPr lang="cs-CZ" dirty="0"/>
            <a:t> nechat tvořit text, jako byste to byli Vy.</a:t>
          </a:r>
          <a:endParaRPr lang="en-US" dirty="0"/>
        </a:p>
      </dgm:t>
    </dgm:pt>
    <dgm:pt modelId="{D7065A72-CB12-4682-BC61-45F2B61E3FF1}" type="parTrans" cxnId="{B5FAF4CC-C0B0-48A5-9BAC-DCBC5E22D1D6}">
      <dgm:prSet/>
      <dgm:spPr/>
      <dgm:t>
        <a:bodyPr/>
        <a:lstStyle/>
        <a:p>
          <a:endParaRPr lang="en-US"/>
        </a:p>
      </dgm:t>
    </dgm:pt>
    <dgm:pt modelId="{464E5EEA-350D-4DF2-92A6-588C43AFB64F}" type="sibTrans" cxnId="{B5FAF4CC-C0B0-48A5-9BAC-DCBC5E22D1D6}">
      <dgm:prSet/>
      <dgm:spPr/>
      <dgm:t>
        <a:bodyPr/>
        <a:lstStyle/>
        <a:p>
          <a:endParaRPr lang="en-US"/>
        </a:p>
      </dgm:t>
    </dgm:pt>
    <dgm:pt modelId="{C4E8DB24-39CA-4CC3-9908-2CCA0C56A595}" type="pres">
      <dgm:prSet presAssocID="{6E936287-0038-460E-BDB5-9A775192DA7C}" presName="root" presStyleCnt="0">
        <dgm:presLayoutVars>
          <dgm:dir/>
          <dgm:resizeHandles val="exact"/>
        </dgm:presLayoutVars>
      </dgm:prSet>
      <dgm:spPr/>
    </dgm:pt>
    <dgm:pt modelId="{AA4884E0-60C3-465A-A284-3BAD2723F33A}" type="pres">
      <dgm:prSet presAssocID="{4BCD2D26-8678-435A-BE77-2E149DB4B0AC}" presName="compNode" presStyleCnt="0"/>
      <dgm:spPr/>
    </dgm:pt>
    <dgm:pt modelId="{3765AFC3-9987-44DF-A7AB-66BCEFCDC959}" type="pres">
      <dgm:prSet presAssocID="{4BCD2D26-8678-435A-BE77-2E149DB4B0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C2BAAD5A-FA84-4811-A118-C7B224F771C6}" type="pres">
      <dgm:prSet presAssocID="{4BCD2D26-8678-435A-BE77-2E149DB4B0AC}" presName="spaceRect" presStyleCnt="0"/>
      <dgm:spPr/>
    </dgm:pt>
    <dgm:pt modelId="{669C19BF-39FE-476E-9312-6B6BD7E20424}" type="pres">
      <dgm:prSet presAssocID="{4BCD2D26-8678-435A-BE77-2E149DB4B0AC}" presName="textRect" presStyleLbl="revTx" presStyleIdx="0" presStyleCnt="2">
        <dgm:presLayoutVars>
          <dgm:chMax val="1"/>
          <dgm:chPref val="1"/>
        </dgm:presLayoutVars>
      </dgm:prSet>
      <dgm:spPr/>
    </dgm:pt>
    <dgm:pt modelId="{C2B004B2-12BA-4EB8-9365-E65CA14C6D72}" type="pres">
      <dgm:prSet presAssocID="{86AF1A27-6768-4285-8722-043B42924214}" presName="sibTrans" presStyleCnt="0"/>
      <dgm:spPr/>
    </dgm:pt>
    <dgm:pt modelId="{8C1C9BC1-5E03-46F1-9D39-9E4AE5B5D5D6}" type="pres">
      <dgm:prSet presAssocID="{DD3B4388-6E52-4F12-943D-ADE2516491A7}" presName="compNode" presStyleCnt="0"/>
      <dgm:spPr/>
    </dgm:pt>
    <dgm:pt modelId="{CAFD1BC4-A1AC-49AB-9BFA-C94185EF2784}" type="pres">
      <dgm:prSet presAssocID="{DD3B4388-6E52-4F12-943D-ADE2516491A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uchátka"/>
        </a:ext>
      </dgm:extLst>
    </dgm:pt>
    <dgm:pt modelId="{C93032C9-A141-49F7-9C39-C6E71DC1E911}" type="pres">
      <dgm:prSet presAssocID="{DD3B4388-6E52-4F12-943D-ADE2516491A7}" presName="spaceRect" presStyleCnt="0"/>
      <dgm:spPr/>
    </dgm:pt>
    <dgm:pt modelId="{5F55476F-118D-4086-834A-F2CABD7B2C8E}" type="pres">
      <dgm:prSet presAssocID="{DD3B4388-6E52-4F12-943D-ADE2516491A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6DF63C-A8F0-48E7-B17F-896A1C9541E9}" type="presOf" srcId="{DD3B4388-6E52-4F12-943D-ADE2516491A7}" destId="{5F55476F-118D-4086-834A-F2CABD7B2C8E}" srcOrd="0" destOrd="0" presId="urn:microsoft.com/office/officeart/2018/2/layout/IconLabelList"/>
    <dgm:cxn modelId="{4CF14587-F3DB-4C7A-B3CF-BA3D1E1237C9}" srcId="{6E936287-0038-460E-BDB5-9A775192DA7C}" destId="{4BCD2D26-8678-435A-BE77-2E149DB4B0AC}" srcOrd="0" destOrd="0" parTransId="{E69ADDC0-F3F7-4766-BAFE-EF743C2D025C}" sibTransId="{86AF1A27-6768-4285-8722-043B42924214}"/>
    <dgm:cxn modelId="{7A7691BE-D1FF-4215-A257-58032C67061C}" type="presOf" srcId="{6E936287-0038-460E-BDB5-9A775192DA7C}" destId="{C4E8DB24-39CA-4CC3-9908-2CCA0C56A595}" srcOrd="0" destOrd="0" presId="urn:microsoft.com/office/officeart/2018/2/layout/IconLabelList"/>
    <dgm:cxn modelId="{C98DC7C8-B3F8-4BFD-B88A-9B7D84423F41}" type="presOf" srcId="{4BCD2D26-8678-435A-BE77-2E149DB4B0AC}" destId="{669C19BF-39FE-476E-9312-6B6BD7E20424}" srcOrd="0" destOrd="0" presId="urn:microsoft.com/office/officeart/2018/2/layout/IconLabelList"/>
    <dgm:cxn modelId="{B5FAF4CC-C0B0-48A5-9BAC-DCBC5E22D1D6}" srcId="{6E936287-0038-460E-BDB5-9A775192DA7C}" destId="{DD3B4388-6E52-4F12-943D-ADE2516491A7}" srcOrd="1" destOrd="0" parTransId="{D7065A72-CB12-4682-BC61-45F2B61E3FF1}" sibTransId="{464E5EEA-350D-4DF2-92A6-588C43AFB64F}"/>
    <dgm:cxn modelId="{80367405-6A2F-4E4D-BD4F-F443117BC04D}" type="presParOf" srcId="{C4E8DB24-39CA-4CC3-9908-2CCA0C56A595}" destId="{AA4884E0-60C3-465A-A284-3BAD2723F33A}" srcOrd="0" destOrd="0" presId="urn:microsoft.com/office/officeart/2018/2/layout/IconLabelList"/>
    <dgm:cxn modelId="{5FFCBE55-3B11-48C0-91B0-0A9270BD6BC2}" type="presParOf" srcId="{AA4884E0-60C3-465A-A284-3BAD2723F33A}" destId="{3765AFC3-9987-44DF-A7AB-66BCEFCDC959}" srcOrd="0" destOrd="0" presId="urn:microsoft.com/office/officeart/2018/2/layout/IconLabelList"/>
    <dgm:cxn modelId="{1A38F634-CAF5-469C-B406-764DE91A5FB8}" type="presParOf" srcId="{AA4884E0-60C3-465A-A284-3BAD2723F33A}" destId="{C2BAAD5A-FA84-4811-A118-C7B224F771C6}" srcOrd="1" destOrd="0" presId="urn:microsoft.com/office/officeart/2018/2/layout/IconLabelList"/>
    <dgm:cxn modelId="{5796681A-6E7B-406A-8244-D6412A2AA19A}" type="presParOf" srcId="{AA4884E0-60C3-465A-A284-3BAD2723F33A}" destId="{669C19BF-39FE-476E-9312-6B6BD7E20424}" srcOrd="2" destOrd="0" presId="urn:microsoft.com/office/officeart/2018/2/layout/IconLabelList"/>
    <dgm:cxn modelId="{93BA4E40-E1A3-4A99-B57E-31EEF07D3676}" type="presParOf" srcId="{C4E8DB24-39CA-4CC3-9908-2CCA0C56A595}" destId="{C2B004B2-12BA-4EB8-9365-E65CA14C6D72}" srcOrd="1" destOrd="0" presId="urn:microsoft.com/office/officeart/2018/2/layout/IconLabelList"/>
    <dgm:cxn modelId="{C18AA6EB-6A27-4C08-8231-939BEF9031E9}" type="presParOf" srcId="{C4E8DB24-39CA-4CC3-9908-2CCA0C56A595}" destId="{8C1C9BC1-5E03-46F1-9D39-9E4AE5B5D5D6}" srcOrd="2" destOrd="0" presId="urn:microsoft.com/office/officeart/2018/2/layout/IconLabelList"/>
    <dgm:cxn modelId="{24383C46-7A20-4254-80B4-E09FABEB56B6}" type="presParOf" srcId="{8C1C9BC1-5E03-46F1-9D39-9E4AE5B5D5D6}" destId="{CAFD1BC4-A1AC-49AB-9BFA-C94185EF2784}" srcOrd="0" destOrd="0" presId="urn:microsoft.com/office/officeart/2018/2/layout/IconLabelList"/>
    <dgm:cxn modelId="{1319806D-ED0B-4532-A993-97276ED65689}" type="presParOf" srcId="{8C1C9BC1-5E03-46F1-9D39-9E4AE5B5D5D6}" destId="{C93032C9-A141-49F7-9C39-C6E71DC1E911}" srcOrd="1" destOrd="0" presId="urn:microsoft.com/office/officeart/2018/2/layout/IconLabelList"/>
    <dgm:cxn modelId="{4BACC8CC-E890-4FE0-9943-1AC2BD8FCADA}" type="presParOf" srcId="{8C1C9BC1-5E03-46F1-9D39-9E4AE5B5D5D6}" destId="{5F55476F-118D-4086-834A-F2CABD7B2C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11270B-133F-45B3-AFCA-D7F2306C248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478EA7-3D77-4A49-ADC0-018D587D1E4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Napojení externích informací na gpt.</a:t>
          </a:r>
          <a:endParaRPr lang="en-US"/>
        </a:p>
      </dgm:t>
    </dgm:pt>
    <dgm:pt modelId="{99B84C6B-8110-4678-8DD0-2C8CD147537E}" type="parTrans" cxnId="{654DDFF1-E7DA-41FD-A675-85A619BDC98D}">
      <dgm:prSet/>
      <dgm:spPr/>
      <dgm:t>
        <a:bodyPr/>
        <a:lstStyle/>
        <a:p>
          <a:endParaRPr lang="en-US"/>
        </a:p>
      </dgm:t>
    </dgm:pt>
    <dgm:pt modelId="{AAAB3373-C44F-45B0-A31C-567475C1F591}" type="sibTrans" cxnId="{654DDFF1-E7DA-41FD-A675-85A619BDC9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409529-9F63-4A2C-B81F-6AC25397C9D6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Každou službu či webové rozhraní poskytující API, které lze veřejně volat, lze </a:t>
          </a:r>
          <a:endParaRPr lang="en-US"/>
        </a:p>
      </dgm:t>
    </dgm:pt>
    <dgm:pt modelId="{047DD321-9774-4193-92AF-51621CB1486B}" type="parTrans" cxnId="{0FA41A64-1CAC-471E-B2AC-9C6EEAB8DD8B}">
      <dgm:prSet/>
      <dgm:spPr/>
      <dgm:t>
        <a:bodyPr/>
        <a:lstStyle/>
        <a:p>
          <a:endParaRPr lang="en-US"/>
        </a:p>
      </dgm:t>
    </dgm:pt>
    <dgm:pt modelId="{208E7F95-D864-4EE3-A7A7-CBCC4BB58BC9}" type="sibTrans" cxnId="{0FA41A64-1CAC-471E-B2AC-9C6EEAB8DD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DC2D5C-1F73-41AB-A6C2-8E9028751EE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Komunikace zahrnuje informace z externího zdroje.</a:t>
          </a:r>
          <a:endParaRPr lang="en-US"/>
        </a:p>
      </dgm:t>
    </dgm:pt>
    <dgm:pt modelId="{B4A85F34-275B-4C98-8895-68E3EEAF51E0}" type="parTrans" cxnId="{730A0E20-B969-484C-99E3-A7C959B3FE85}">
      <dgm:prSet/>
      <dgm:spPr/>
      <dgm:t>
        <a:bodyPr/>
        <a:lstStyle/>
        <a:p>
          <a:endParaRPr lang="en-US"/>
        </a:p>
      </dgm:t>
    </dgm:pt>
    <dgm:pt modelId="{7E7F65B2-AB7A-47D4-9E9E-54DD3F133F05}" type="sibTrans" cxnId="{730A0E20-B969-484C-99E3-A7C959B3FE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14C7C6-B11E-4338-8969-E4E64ECEBCE2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Ukázka kniha objednávek z Coinmate.</a:t>
          </a:r>
          <a:endParaRPr lang="en-US"/>
        </a:p>
      </dgm:t>
    </dgm:pt>
    <dgm:pt modelId="{098D5020-9881-4713-948E-F1D901316CBF}" type="parTrans" cxnId="{1A7E3443-F88E-4F66-BE6A-37AE839E4D20}">
      <dgm:prSet/>
      <dgm:spPr/>
      <dgm:t>
        <a:bodyPr/>
        <a:lstStyle/>
        <a:p>
          <a:endParaRPr lang="en-US"/>
        </a:p>
      </dgm:t>
    </dgm:pt>
    <dgm:pt modelId="{85FA5294-D80B-4CC3-933C-CA187A4508CC}" type="sibTrans" cxnId="{1A7E3443-F88E-4F66-BE6A-37AE839E4D20}">
      <dgm:prSet/>
      <dgm:spPr/>
      <dgm:t>
        <a:bodyPr/>
        <a:lstStyle/>
        <a:p>
          <a:endParaRPr lang="en-US"/>
        </a:p>
      </dgm:t>
    </dgm:pt>
    <dgm:pt modelId="{17860677-2218-4BB4-9156-F5035B3AC88E}" type="pres">
      <dgm:prSet presAssocID="{4111270B-133F-45B3-AFCA-D7F2306C248F}" presName="root" presStyleCnt="0">
        <dgm:presLayoutVars>
          <dgm:dir/>
          <dgm:resizeHandles val="exact"/>
        </dgm:presLayoutVars>
      </dgm:prSet>
      <dgm:spPr/>
    </dgm:pt>
    <dgm:pt modelId="{6631578E-ADBC-4D4C-92D1-03B0939ACF44}" type="pres">
      <dgm:prSet presAssocID="{4111270B-133F-45B3-AFCA-D7F2306C248F}" presName="container" presStyleCnt="0">
        <dgm:presLayoutVars>
          <dgm:dir/>
          <dgm:resizeHandles val="exact"/>
        </dgm:presLayoutVars>
      </dgm:prSet>
      <dgm:spPr/>
    </dgm:pt>
    <dgm:pt modelId="{1EE49A26-3CBF-4663-84B3-2A23D3C0D566}" type="pres">
      <dgm:prSet presAssocID="{8B478EA7-3D77-4A49-ADC0-018D587D1E40}" presName="compNode" presStyleCnt="0"/>
      <dgm:spPr/>
    </dgm:pt>
    <dgm:pt modelId="{CDEF7E60-DFE1-4ADA-99A3-F5BABA3BE6E4}" type="pres">
      <dgm:prSet presAssocID="{8B478EA7-3D77-4A49-ADC0-018D587D1E40}" presName="iconBgRect" presStyleLbl="bgShp" presStyleIdx="0" presStyleCnt="4"/>
      <dgm:spPr/>
    </dgm:pt>
    <dgm:pt modelId="{66E50AB9-1E49-4A53-9860-888FDD6CDFFE}" type="pres">
      <dgm:prSet presAssocID="{8B478EA7-3D77-4A49-ADC0-018D587D1E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yrannosaurus Rex"/>
        </a:ext>
      </dgm:extLst>
    </dgm:pt>
    <dgm:pt modelId="{0BC5B35E-F88D-4890-94F7-4F89D703B838}" type="pres">
      <dgm:prSet presAssocID="{8B478EA7-3D77-4A49-ADC0-018D587D1E40}" presName="spaceRect" presStyleCnt="0"/>
      <dgm:spPr/>
    </dgm:pt>
    <dgm:pt modelId="{46EF5D1C-9B32-4F3D-B12B-0D6D3EC34AE2}" type="pres">
      <dgm:prSet presAssocID="{8B478EA7-3D77-4A49-ADC0-018D587D1E40}" presName="textRect" presStyleLbl="revTx" presStyleIdx="0" presStyleCnt="4">
        <dgm:presLayoutVars>
          <dgm:chMax val="1"/>
          <dgm:chPref val="1"/>
        </dgm:presLayoutVars>
      </dgm:prSet>
      <dgm:spPr/>
    </dgm:pt>
    <dgm:pt modelId="{1882FD30-B195-4597-976D-E3D97A093D10}" type="pres">
      <dgm:prSet presAssocID="{AAAB3373-C44F-45B0-A31C-567475C1F591}" presName="sibTrans" presStyleLbl="sibTrans2D1" presStyleIdx="0" presStyleCnt="0"/>
      <dgm:spPr/>
    </dgm:pt>
    <dgm:pt modelId="{AEE186EA-4D85-4C79-BA75-4EC009ECECAB}" type="pres">
      <dgm:prSet presAssocID="{47409529-9F63-4A2C-B81F-6AC25397C9D6}" presName="compNode" presStyleCnt="0"/>
      <dgm:spPr/>
    </dgm:pt>
    <dgm:pt modelId="{36D35BF1-0F4D-4C85-9CD4-5A71110297EB}" type="pres">
      <dgm:prSet presAssocID="{47409529-9F63-4A2C-B81F-6AC25397C9D6}" presName="iconBgRect" presStyleLbl="bgShp" presStyleIdx="1" presStyleCnt="4"/>
      <dgm:spPr/>
    </dgm:pt>
    <dgm:pt modelId="{300BE08C-1B5C-4EC8-8F99-457A60FC9139}" type="pres">
      <dgm:prSet presAssocID="{47409529-9F63-4A2C-B81F-6AC25397C9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9169C0D1-ACAF-4800-8497-731D10005334}" type="pres">
      <dgm:prSet presAssocID="{47409529-9F63-4A2C-B81F-6AC25397C9D6}" presName="spaceRect" presStyleCnt="0"/>
      <dgm:spPr/>
    </dgm:pt>
    <dgm:pt modelId="{D1FB172B-0731-4846-92AD-E613FA2C289E}" type="pres">
      <dgm:prSet presAssocID="{47409529-9F63-4A2C-B81F-6AC25397C9D6}" presName="textRect" presStyleLbl="revTx" presStyleIdx="1" presStyleCnt="4">
        <dgm:presLayoutVars>
          <dgm:chMax val="1"/>
          <dgm:chPref val="1"/>
        </dgm:presLayoutVars>
      </dgm:prSet>
      <dgm:spPr/>
    </dgm:pt>
    <dgm:pt modelId="{8A1E8AE1-B695-42BD-AFF4-23F515C45EE6}" type="pres">
      <dgm:prSet presAssocID="{208E7F95-D864-4EE3-A7A7-CBCC4BB58BC9}" presName="sibTrans" presStyleLbl="sibTrans2D1" presStyleIdx="0" presStyleCnt="0"/>
      <dgm:spPr/>
    </dgm:pt>
    <dgm:pt modelId="{A23ED650-E304-436D-A2B4-72AB88B7A4AA}" type="pres">
      <dgm:prSet presAssocID="{63DC2D5C-1F73-41AB-A6C2-8E9028751EE5}" presName="compNode" presStyleCnt="0"/>
      <dgm:spPr/>
    </dgm:pt>
    <dgm:pt modelId="{1F0DE727-D2F7-40E9-8FE1-E8E20D68C9D4}" type="pres">
      <dgm:prSet presAssocID="{63DC2D5C-1F73-41AB-A6C2-8E9028751EE5}" presName="iconBgRect" presStyleLbl="bgShp" presStyleIdx="2" presStyleCnt="4"/>
      <dgm:spPr/>
    </dgm:pt>
    <dgm:pt modelId="{34C1AE39-CDF5-4713-8F52-A3F0F7A66EC2}" type="pres">
      <dgm:prSet presAssocID="{63DC2D5C-1F73-41AB-A6C2-8E9028751E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EA05B99-D906-485F-BA6C-42E06559B8DD}" type="pres">
      <dgm:prSet presAssocID="{63DC2D5C-1F73-41AB-A6C2-8E9028751EE5}" presName="spaceRect" presStyleCnt="0"/>
      <dgm:spPr/>
    </dgm:pt>
    <dgm:pt modelId="{0D3063E0-66E2-4CAB-9078-527E0CD8810E}" type="pres">
      <dgm:prSet presAssocID="{63DC2D5C-1F73-41AB-A6C2-8E9028751EE5}" presName="textRect" presStyleLbl="revTx" presStyleIdx="2" presStyleCnt="4">
        <dgm:presLayoutVars>
          <dgm:chMax val="1"/>
          <dgm:chPref val="1"/>
        </dgm:presLayoutVars>
      </dgm:prSet>
      <dgm:spPr/>
    </dgm:pt>
    <dgm:pt modelId="{42451B92-7FE7-461A-A9DB-A10F4CBED8B7}" type="pres">
      <dgm:prSet presAssocID="{7E7F65B2-AB7A-47D4-9E9E-54DD3F133F05}" presName="sibTrans" presStyleLbl="sibTrans2D1" presStyleIdx="0" presStyleCnt="0"/>
      <dgm:spPr/>
    </dgm:pt>
    <dgm:pt modelId="{E02146E9-74C9-404A-BD18-100EBA4FA9CF}" type="pres">
      <dgm:prSet presAssocID="{8714C7C6-B11E-4338-8969-E4E64ECEBCE2}" presName="compNode" presStyleCnt="0"/>
      <dgm:spPr/>
    </dgm:pt>
    <dgm:pt modelId="{D34E20C6-62C9-4A90-B1A4-D4908713E7A5}" type="pres">
      <dgm:prSet presAssocID="{8714C7C6-B11E-4338-8969-E4E64ECEBCE2}" presName="iconBgRect" presStyleLbl="bgShp" presStyleIdx="3" presStyleCnt="4"/>
      <dgm:spPr/>
    </dgm:pt>
    <dgm:pt modelId="{60E3070F-B17B-4AC1-8F7F-E183E9CC9B6D}" type="pres">
      <dgm:prSet presAssocID="{8714C7C6-B11E-4338-8969-E4E64ECEBC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F57E6C65-04A4-49FF-AADC-A0568F505265}" type="pres">
      <dgm:prSet presAssocID="{8714C7C6-B11E-4338-8969-E4E64ECEBCE2}" presName="spaceRect" presStyleCnt="0"/>
      <dgm:spPr/>
    </dgm:pt>
    <dgm:pt modelId="{2B1A6D5A-4504-49D8-B320-EB49B582B02F}" type="pres">
      <dgm:prSet presAssocID="{8714C7C6-B11E-4338-8969-E4E64ECEBCE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532F402-541F-47D2-BD64-38B03F648239}" type="presOf" srcId="{7E7F65B2-AB7A-47D4-9E9E-54DD3F133F05}" destId="{42451B92-7FE7-461A-A9DB-A10F4CBED8B7}" srcOrd="0" destOrd="0" presId="urn:microsoft.com/office/officeart/2018/2/layout/IconCircleList"/>
    <dgm:cxn modelId="{0BCBF212-CE24-4F72-9C87-81C7C438C853}" type="presOf" srcId="{8714C7C6-B11E-4338-8969-E4E64ECEBCE2}" destId="{2B1A6D5A-4504-49D8-B320-EB49B582B02F}" srcOrd="0" destOrd="0" presId="urn:microsoft.com/office/officeart/2018/2/layout/IconCircleList"/>
    <dgm:cxn modelId="{C2220D16-A25B-4B32-99BD-1999DBE4B1B2}" type="presOf" srcId="{47409529-9F63-4A2C-B81F-6AC25397C9D6}" destId="{D1FB172B-0731-4846-92AD-E613FA2C289E}" srcOrd="0" destOrd="0" presId="urn:microsoft.com/office/officeart/2018/2/layout/IconCircleList"/>
    <dgm:cxn modelId="{FAC8541B-2648-42A4-B939-BA6A4D88AF34}" type="presOf" srcId="{63DC2D5C-1F73-41AB-A6C2-8E9028751EE5}" destId="{0D3063E0-66E2-4CAB-9078-527E0CD8810E}" srcOrd="0" destOrd="0" presId="urn:microsoft.com/office/officeart/2018/2/layout/IconCircleList"/>
    <dgm:cxn modelId="{730A0E20-B969-484C-99E3-A7C959B3FE85}" srcId="{4111270B-133F-45B3-AFCA-D7F2306C248F}" destId="{63DC2D5C-1F73-41AB-A6C2-8E9028751EE5}" srcOrd="2" destOrd="0" parTransId="{B4A85F34-275B-4C98-8895-68E3EEAF51E0}" sibTransId="{7E7F65B2-AB7A-47D4-9E9E-54DD3F133F05}"/>
    <dgm:cxn modelId="{37F3CB32-0944-41EC-B4F8-15FCC9A4A687}" type="presOf" srcId="{8B478EA7-3D77-4A49-ADC0-018D587D1E40}" destId="{46EF5D1C-9B32-4F3D-B12B-0D6D3EC34AE2}" srcOrd="0" destOrd="0" presId="urn:microsoft.com/office/officeart/2018/2/layout/IconCircleList"/>
    <dgm:cxn modelId="{1A7E3443-F88E-4F66-BE6A-37AE839E4D20}" srcId="{4111270B-133F-45B3-AFCA-D7F2306C248F}" destId="{8714C7C6-B11E-4338-8969-E4E64ECEBCE2}" srcOrd="3" destOrd="0" parTransId="{098D5020-9881-4713-948E-F1D901316CBF}" sibTransId="{85FA5294-D80B-4CC3-933C-CA187A4508CC}"/>
    <dgm:cxn modelId="{0FA41A64-1CAC-471E-B2AC-9C6EEAB8DD8B}" srcId="{4111270B-133F-45B3-AFCA-D7F2306C248F}" destId="{47409529-9F63-4A2C-B81F-6AC25397C9D6}" srcOrd="1" destOrd="0" parTransId="{047DD321-9774-4193-92AF-51621CB1486B}" sibTransId="{208E7F95-D864-4EE3-A7A7-CBCC4BB58BC9}"/>
    <dgm:cxn modelId="{11B7F55A-8646-41E6-ABF1-F0C851457678}" type="presOf" srcId="{AAAB3373-C44F-45B0-A31C-567475C1F591}" destId="{1882FD30-B195-4597-976D-E3D97A093D10}" srcOrd="0" destOrd="0" presId="urn:microsoft.com/office/officeart/2018/2/layout/IconCircleList"/>
    <dgm:cxn modelId="{3FD1A69E-C17B-4407-A766-4294E5ACF114}" type="presOf" srcId="{208E7F95-D864-4EE3-A7A7-CBCC4BB58BC9}" destId="{8A1E8AE1-B695-42BD-AFF4-23F515C45EE6}" srcOrd="0" destOrd="0" presId="urn:microsoft.com/office/officeart/2018/2/layout/IconCircleList"/>
    <dgm:cxn modelId="{541B3CC5-6D98-4326-869C-DEEE31596779}" type="presOf" srcId="{4111270B-133F-45B3-AFCA-D7F2306C248F}" destId="{17860677-2218-4BB4-9156-F5035B3AC88E}" srcOrd="0" destOrd="0" presId="urn:microsoft.com/office/officeart/2018/2/layout/IconCircleList"/>
    <dgm:cxn modelId="{654DDFF1-E7DA-41FD-A675-85A619BDC98D}" srcId="{4111270B-133F-45B3-AFCA-D7F2306C248F}" destId="{8B478EA7-3D77-4A49-ADC0-018D587D1E40}" srcOrd="0" destOrd="0" parTransId="{99B84C6B-8110-4678-8DD0-2C8CD147537E}" sibTransId="{AAAB3373-C44F-45B0-A31C-567475C1F591}"/>
    <dgm:cxn modelId="{4768B14C-54FC-460D-99B9-DD1FCD9CE340}" type="presParOf" srcId="{17860677-2218-4BB4-9156-F5035B3AC88E}" destId="{6631578E-ADBC-4D4C-92D1-03B0939ACF44}" srcOrd="0" destOrd="0" presId="urn:microsoft.com/office/officeart/2018/2/layout/IconCircleList"/>
    <dgm:cxn modelId="{36FB660E-0CB5-4712-B36A-6333B72B7728}" type="presParOf" srcId="{6631578E-ADBC-4D4C-92D1-03B0939ACF44}" destId="{1EE49A26-3CBF-4663-84B3-2A23D3C0D566}" srcOrd="0" destOrd="0" presId="urn:microsoft.com/office/officeart/2018/2/layout/IconCircleList"/>
    <dgm:cxn modelId="{4D312D66-B49D-4F03-8FDF-5664CEBD3754}" type="presParOf" srcId="{1EE49A26-3CBF-4663-84B3-2A23D3C0D566}" destId="{CDEF7E60-DFE1-4ADA-99A3-F5BABA3BE6E4}" srcOrd="0" destOrd="0" presId="urn:microsoft.com/office/officeart/2018/2/layout/IconCircleList"/>
    <dgm:cxn modelId="{E6033777-5E99-4CB0-94A6-973032098F8F}" type="presParOf" srcId="{1EE49A26-3CBF-4663-84B3-2A23D3C0D566}" destId="{66E50AB9-1E49-4A53-9860-888FDD6CDFFE}" srcOrd="1" destOrd="0" presId="urn:microsoft.com/office/officeart/2018/2/layout/IconCircleList"/>
    <dgm:cxn modelId="{25D72827-1406-443A-BBDC-C9F6704FA07E}" type="presParOf" srcId="{1EE49A26-3CBF-4663-84B3-2A23D3C0D566}" destId="{0BC5B35E-F88D-4890-94F7-4F89D703B838}" srcOrd="2" destOrd="0" presId="urn:microsoft.com/office/officeart/2018/2/layout/IconCircleList"/>
    <dgm:cxn modelId="{139DD649-B89C-41E4-A898-927B3D4DC278}" type="presParOf" srcId="{1EE49A26-3CBF-4663-84B3-2A23D3C0D566}" destId="{46EF5D1C-9B32-4F3D-B12B-0D6D3EC34AE2}" srcOrd="3" destOrd="0" presId="urn:microsoft.com/office/officeart/2018/2/layout/IconCircleList"/>
    <dgm:cxn modelId="{9316046E-150C-42E5-A92A-974458E221BC}" type="presParOf" srcId="{6631578E-ADBC-4D4C-92D1-03B0939ACF44}" destId="{1882FD30-B195-4597-976D-E3D97A093D10}" srcOrd="1" destOrd="0" presId="urn:microsoft.com/office/officeart/2018/2/layout/IconCircleList"/>
    <dgm:cxn modelId="{BD7B9B55-5E14-4942-8B8E-455ABF176837}" type="presParOf" srcId="{6631578E-ADBC-4D4C-92D1-03B0939ACF44}" destId="{AEE186EA-4D85-4C79-BA75-4EC009ECECAB}" srcOrd="2" destOrd="0" presId="urn:microsoft.com/office/officeart/2018/2/layout/IconCircleList"/>
    <dgm:cxn modelId="{67DDA792-C387-46F3-AC00-C8ACA76FCC7E}" type="presParOf" srcId="{AEE186EA-4D85-4C79-BA75-4EC009ECECAB}" destId="{36D35BF1-0F4D-4C85-9CD4-5A71110297EB}" srcOrd="0" destOrd="0" presId="urn:microsoft.com/office/officeart/2018/2/layout/IconCircleList"/>
    <dgm:cxn modelId="{430FF073-354B-42C3-B7A4-71E82E11932D}" type="presParOf" srcId="{AEE186EA-4D85-4C79-BA75-4EC009ECECAB}" destId="{300BE08C-1B5C-4EC8-8F99-457A60FC9139}" srcOrd="1" destOrd="0" presId="urn:microsoft.com/office/officeart/2018/2/layout/IconCircleList"/>
    <dgm:cxn modelId="{1CBBFF00-9265-4431-AF97-ADA4E1A1EE4E}" type="presParOf" srcId="{AEE186EA-4D85-4C79-BA75-4EC009ECECAB}" destId="{9169C0D1-ACAF-4800-8497-731D10005334}" srcOrd="2" destOrd="0" presId="urn:microsoft.com/office/officeart/2018/2/layout/IconCircleList"/>
    <dgm:cxn modelId="{680A6C90-94BC-4B92-ABF9-0BABB2849CD6}" type="presParOf" srcId="{AEE186EA-4D85-4C79-BA75-4EC009ECECAB}" destId="{D1FB172B-0731-4846-92AD-E613FA2C289E}" srcOrd="3" destOrd="0" presId="urn:microsoft.com/office/officeart/2018/2/layout/IconCircleList"/>
    <dgm:cxn modelId="{293D0362-9F4D-48D0-9503-443B8415D128}" type="presParOf" srcId="{6631578E-ADBC-4D4C-92D1-03B0939ACF44}" destId="{8A1E8AE1-B695-42BD-AFF4-23F515C45EE6}" srcOrd="3" destOrd="0" presId="urn:microsoft.com/office/officeart/2018/2/layout/IconCircleList"/>
    <dgm:cxn modelId="{AA8A672B-7ECA-43D6-BC52-41F1751A48F1}" type="presParOf" srcId="{6631578E-ADBC-4D4C-92D1-03B0939ACF44}" destId="{A23ED650-E304-436D-A2B4-72AB88B7A4AA}" srcOrd="4" destOrd="0" presId="urn:microsoft.com/office/officeart/2018/2/layout/IconCircleList"/>
    <dgm:cxn modelId="{A71508D8-5AD8-4724-A6B9-DB5604625CE3}" type="presParOf" srcId="{A23ED650-E304-436D-A2B4-72AB88B7A4AA}" destId="{1F0DE727-D2F7-40E9-8FE1-E8E20D68C9D4}" srcOrd="0" destOrd="0" presId="urn:microsoft.com/office/officeart/2018/2/layout/IconCircleList"/>
    <dgm:cxn modelId="{76B98514-B847-40DB-8383-E123C116E99B}" type="presParOf" srcId="{A23ED650-E304-436D-A2B4-72AB88B7A4AA}" destId="{34C1AE39-CDF5-4713-8F52-A3F0F7A66EC2}" srcOrd="1" destOrd="0" presId="urn:microsoft.com/office/officeart/2018/2/layout/IconCircleList"/>
    <dgm:cxn modelId="{A6FAEDA1-9EA6-4DEB-AFF6-B4BAF7110840}" type="presParOf" srcId="{A23ED650-E304-436D-A2B4-72AB88B7A4AA}" destId="{6EA05B99-D906-485F-BA6C-42E06559B8DD}" srcOrd="2" destOrd="0" presId="urn:microsoft.com/office/officeart/2018/2/layout/IconCircleList"/>
    <dgm:cxn modelId="{8266E0C2-7A16-4C13-8DFC-D8AB5B3B92AC}" type="presParOf" srcId="{A23ED650-E304-436D-A2B4-72AB88B7A4AA}" destId="{0D3063E0-66E2-4CAB-9078-527E0CD8810E}" srcOrd="3" destOrd="0" presId="urn:microsoft.com/office/officeart/2018/2/layout/IconCircleList"/>
    <dgm:cxn modelId="{E53D7909-917E-4062-B76F-1A48303C5C3C}" type="presParOf" srcId="{6631578E-ADBC-4D4C-92D1-03B0939ACF44}" destId="{42451B92-7FE7-461A-A9DB-A10F4CBED8B7}" srcOrd="5" destOrd="0" presId="urn:microsoft.com/office/officeart/2018/2/layout/IconCircleList"/>
    <dgm:cxn modelId="{2BD5A3A4-2CAA-4DF2-9D7D-F48CE48E2B4A}" type="presParOf" srcId="{6631578E-ADBC-4D4C-92D1-03B0939ACF44}" destId="{E02146E9-74C9-404A-BD18-100EBA4FA9CF}" srcOrd="6" destOrd="0" presId="urn:microsoft.com/office/officeart/2018/2/layout/IconCircleList"/>
    <dgm:cxn modelId="{1408F602-1DE8-406F-9457-6FB34BAEE31D}" type="presParOf" srcId="{E02146E9-74C9-404A-BD18-100EBA4FA9CF}" destId="{D34E20C6-62C9-4A90-B1A4-D4908713E7A5}" srcOrd="0" destOrd="0" presId="urn:microsoft.com/office/officeart/2018/2/layout/IconCircleList"/>
    <dgm:cxn modelId="{D85DFD4D-2524-417F-A6C6-F928930ABF72}" type="presParOf" srcId="{E02146E9-74C9-404A-BD18-100EBA4FA9CF}" destId="{60E3070F-B17B-4AC1-8F7F-E183E9CC9B6D}" srcOrd="1" destOrd="0" presId="urn:microsoft.com/office/officeart/2018/2/layout/IconCircleList"/>
    <dgm:cxn modelId="{4F3B7643-84E9-4275-B819-B5B44096B5A7}" type="presParOf" srcId="{E02146E9-74C9-404A-BD18-100EBA4FA9CF}" destId="{F57E6C65-04A4-49FF-AADC-A0568F505265}" srcOrd="2" destOrd="0" presId="urn:microsoft.com/office/officeart/2018/2/layout/IconCircleList"/>
    <dgm:cxn modelId="{33ACBE1E-5325-471E-B601-5AFED6BEA9AC}" type="presParOf" srcId="{E02146E9-74C9-404A-BD18-100EBA4FA9CF}" destId="{2B1A6D5A-4504-49D8-B320-EB49B582B0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6638C-A773-451A-BFBE-A9144FB38899}">
      <dsp:nvSpPr>
        <dsp:cNvPr id="0" name=""/>
        <dsp:cNvSpPr/>
      </dsp:nvSpPr>
      <dsp:spPr>
        <a:xfrm>
          <a:off x="0" y="295080"/>
          <a:ext cx="9645770" cy="5447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45D8A-AC21-4850-9EF5-AB37A53C47FB}">
      <dsp:nvSpPr>
        <dsp:cNvPr id="0" name=""/>
        <dsp:cNvSpPr/>
      </dsp:nvSpPr>
      <dsp:spPr>
        <a:xfrm>
          <a:off x="164791" y="417652"/>
          <a:ext cx="299620" cy="2996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6A5C7-4021-4065-B6D8-63956E644AFC}">
      <dsp:nvSpPr>
        <dsp:cNvPr id="0" name=""/>
        <dsp:cNvSpPr/>
      </dsp:nvSpPr>
      <dsp:spPr>
        <a:xfrm>
          <a:off x="629203" y="295080"/>
          <a:ext cx="9016566" cy="54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" tIns="57654" rIns="57654" bIns="576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Rol</a:t>
          </a:r>
          <a:r>
            <a:rPr lang="cs-CZ" sz="2200" kern="1200"/>
            <a:t>í měníme pravděpodobnost dalšího tokenu, měníme kontext!</a:t>
          </a:r>
          <a:endParaRPr lang="en-US" sz="2200" kern="1200"/>
        </a:p>
      </dsp:txBody>
      <dsp:txXfrm>
        <a:off x="629203" y="295080"/>
        <a:ext cx="9016566" cy="544764"/>
      </dsp:txXfrm>
    </dsp:sp>
    <dsp:sp modelId="{8B54B134-43E1-403A-BB2B-A271EACEE970}">
      <dsp:nvSpPr>
        <dsp:cNvPr id="0" name=""/>
        <dsp:cNvSpPr/>
      </dsp:nvSpPr>
      <dsp:spPr>
        <a:xfrm>
          <a:off x="0" y="976036"/>
          <a:ext cx="9645770" cy="5447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8792E-885F-4739-8DDE-922F420A1C6D}">
      <dsp:nvSpPr>
        <dsp:cNvPr id="0" name=""/>
        <dsp:cNvSpPr/>
      </dsp:nvSpPr>
      <dsp:spPr>
        <a:xfrm>
          <a:off x="164791" y="1098608"/>
          <a:ext cx="299620" cy="2996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1A339-EAB5-4758-98BC-0A1223DB04C7}">
      <dsp:nvSpPr>
        <dsp:cNvPr id="0" name=""/>
        <dsp:cNvSpPr/>
      </dsp:nvSpPr>
      <dsp:spPr>
        <a:xfrm>
          <a:off x="629203" y="976036"/>
          <a:ext cx="9016566" cy="54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" tIns="57654" rIns="57654" bIns="576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Python – lze vyzkoušet skript kontext.py, předpokládá se, že máte API klíč.</a:t>
          </a:r>
          <a:endParaRPr lang="en-US" sz="2200" kern="1200" dirty="0"/>
        </a:p>
      </dsp:txBody>
      <dsp:txXfrm>
        <a:off x="629203" y="976036"/>
        <a:ext cx="9016566" cy="544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AA5C5-26F9-4E5A-8BD0-9906C9CAD4C9}">
      <dsp:nvSpPr>
        <dsp:cNvPr id="0" name=""/>
        <dsp:cNvSpPr/>
      </dsp:nvSpPr>
      <dsp:spPr>
        <a:xfrm>
          <a:off x="0" y="2128"/>
          <a:ext cx="3785616" cy="1023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Vhodné pro velmi specifické nebo opakující se úlohy.</a:t>
          </a:r>
          <a:endParaRPr lang="en-US" sz="2200" kern="1200"/>
        </a:p>
      </dsp:txBody>
      <dsp:txXfrm>
        <a:off x="49965" y="52093"/>
        <a:ext cx="3685686" cy="923613"/>
      </dsp:txXfrm>
    </dsp:sp>
    <dsp:sp modelId="{79C34794-298E-401A-8294-63AFC1273E58}">
      <dsp:nvSpPr>
        <dsp:cNvPr id="0" name=""/>
        <dsp:cNvSpPr/>
      </dsp:nvSpPr>
      <dsp:spPr>
        <a:xfrm rot="5400000">
          <a:off x="6741190" y="-1776372"/>
          <a:ext cx="8188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/>
            <a:t>Chceme vysoce expertní znalosti</a:t>
          </a:r>
          <a:endParaRPr lang="en-US" sz="2800" kern="1200"/>
        </a:p>
      </dsp:txBody>
      <dsp:txXfrm rot="-5400000">
        <a:off x="3785615" y="1219175"/>
        <a:ext cx="6690012" cy="738890"/>
      </dsp:txXfrm>
    </dsp:sp>
    <dsp:sp modelId="{090371C1-050C-4BCA-B110-3D31E767AFB9}">
      <dsp:nvSpPr>
        <dsp:cNvPr id="0" name=""/>
        <dsp:cNvSpPr/>
      </dsp:nvSpPr>
      <dsp:spPr>
        <a:xfrm>
          <a:off x="0" y="1076848"/>
          <a:ext cx="3785616" cy="1023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Velmi specifické:</a:t>
          </a:r>
          <a:endParaRPr lang="en-US" sz="2200" kern="1200"/>
        </a:p>
      </dsp:txBody>
      <dsp:txXfrm>
        <a:off x="49965" y="1126813"/>
        <a:ext cx="3685686" cy="923613"/>
      </dsp:txXfrm>
    </dsp:sp>
    <dsp:sp modelId="{47CBC55B-CC46-4D95-846D-8727EB7E0BAB}">
      <dsp:nvSpPr>
        <dsp:cNvPr id="0" name=""/>
        <dsp:cNvSpPr/>
      </dsp:nvSpPr>
      <dsp:spPr>
        <a:xfrm rot="5400000">
          <a:off x="6741190" y="-701651"/>
          <a:ext cx="8188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/>
            <a:t>Nechceme stále dokola specifikovat roli</a:t>
          </a:r>
          <a:endParaRPr lang="en-US" sz="2800" kern="1200"/>
        </a:p>
      </dsp:txBody>
      <dsp:txXfrm rot="-5400000">
        <a:off x="3785615" y="2293896"/>
        <a:ext cx="6690012" cy="738890"/>
      </dsp:txXfrm>
    </dsp:sp>
    <dsp:sp modelId="{FC2D9ADF-011B-4393-986A-B955D2AEC978}">
      <dsp:nvSpPr>
        <dsp:cNvPr id="0" name=""/>
        <dsp:cNvSpPr/>
      </dsp:nvSpPr>
      <dsp:spPr>
        <a:xfrm>
          <a:off x="0" y="2151568"/>
          <a:ext cx="3785616" cy="1023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Opakující se úlohy:</a:t>
          </a:r>
          <a:endParaRPr lang="en-US" sz="2200" kern="1200"/>
        </a:p>
      </dsp:txBody>
      <dsp:txXfrm>
        <a:off x="49965" y="2201533"/>
        <a:ext cx="3685686" cy="923613"/>
      </dsp:txXfrm>
    </dsp:sp>
    <dsp:sp modelId="{E4C95E03-D0B4-490A-AAA6-4A349C32CCAD}">
      <dsp:nvSpPr>
        <dsp:cNvPr id="0" name=""/>
        <dsp:cNvSpPr/>
      </dsp:nvSpPr>
      <dsp:spPr>
        <a:xfrm rot="5400000">
          <a:off x="6741190" y="373068"/>
          <a:ext cx="8188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/>
            <a:t>Pouze pro uživatele s předplatným</a:t>
          </a:r>
          <a:endParaRPr lang="en-US" sz="2800" kern="1200"/>
        </a:p>
      </dsp:txBody>
      <dsp:txXfrm rot="-5400000">
        <a:off x="3785615" y="3368615"/>
        <a:ext cx="6690012" cy="738890"/>
      </dsp:txXfrm>
    </dsp:sp>
    <dsp:sp modelId="{CB06C29D-E121-4258-B9D0-B2995CC649E9}">
      <dsp:nvSpPr>
        <dsp:cNvPr id="0" name=""/>
        <dsp:cNvSpPr/>
      </dsp:nvSpPr>
      <dsp:spPr>
        <a:xfrm>
          <a:off x="0" y="3226288"/>
          <a:ext cx="3785616" cy="1023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Ukázka vytvoření.</a:t>
          </a:r>
          <a:endParaRPr lang="en-US" sz="2200" kern="1200"/>
        </a:p>
      </dsp:txBody>
      <dsp:txXfrm>
        <a:off x="49965" y="3276253"/>
        <a:ext cx="3685686" cy="923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5AFC3-9987-44DF-A7AB-66BCEFCDC959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C19BF-39FE-476E-9312-6B6BD7E20424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Definice vlastního pozdravu, eliminace přehnané slušnosti.</a:t>
          </a:r>
          <a:endParaRPr lang="en-US" sz="1500" kern="1200" dirty="0"/>
        </a:p>
      </dsp:txBody>
      <dsp:txXfrm>
        <a:off x="559800" y="3022743"/>
        <a:ext cx="4320000" cy="720000"/>
      </dsp:txXfrm>
    </dsp:sp>
    <dsp:sp modelId="{CAFD1BC4-A1AC-49AB-9BFA-C94185EF2784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5476F-118D-4086-834A-F2CABD7B2C8E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Lze přidat soubor s texty vlastních emailů, či dokonce celých komunikací, lze </a:t>
          </a:r>
          <a:r>
            <a:rPr lang="cs-CZ" sz="1500" kern="1200" dirty="0" err="1"/>
            <a:t>ChatGPT</a:t>
          </a:r>
          <a:r>
            <a:rPr lang="cs-CZ" sz="1500" kern="1200" dirty="0"/>
            <a:t> nechat tvořit text, jako byste to byli Vy.</a:t>
          </a:r>
          <a:endParaRPr lang="en-US" sz="1500" kern="1200" dirty="0"/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F7E60-DFE1-4ADA-99A3-F5BABA3BE6E4}">
      <dsp:nvSpPr>
        <dsp:cNvPr id="0" name=""/>
        <dsp:cNvSpPr/>
      </dsp:nvSpPr>
      <dsp:spPr>
        <a:xfrm>
          <a:off x="212335" y="428648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50AB9-1E49-4A53-9860-888FDD6CDFFE}">
      <dsp:nvSpPr>
        <dsp:cNvPr id="0" name=""/>
        <dsp:cNvSpPr/>
      </dsp:nvSpPr>
      <dsp:spPr>
        <a:xfrm>
          <a:off x="492877" y="70919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F5D1C-9B32-4F3D-B12B-0D6D3EC34AE2}">
      <dsp:nvSpPr>
        <dsp:cNvPr id="0" name=""/>
        <dsp:cNvSpPr/>
      </dsp:nvSpPr>
      <dsp:spPr>
        <a:xfrm>
          <a:off x="1834517" y="4286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Napojení externích informací na gpt.</a:t>
          </a:r>
          <a:endParaRPr lang="en-US" sz="2200" kern="1200"/>
        </a:p>
      </dsp:txBody>
      <dsp:txXfrm>
        <a:off x="1834517" y="428648"/>
        <a:ext cx="3148942" cy="1335915"/>
      </dsp:txXfrm>
    </dsp:sp>
    <dsp:sp modelId="{36D35BF1-0F4D-4C85-9CD4-5A71110297EB}">
      <dsp:nvSpPr>
        <dsp:cNvPr id="0" name=""/>
        <dsp:cNvSpPr/>
      </dsp:nvSpPr>
      <dsp:spPr>
        <a:xfrm>
          <a:off x="5532139" y="428648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BE08C-1B5C-4EC8-8F99-457A60FC9139}">
      <dsp:nvSpPr>
        <dsp:cNvPr id="0" name=""/>
        <dsp:cNvSpPr/>
      </dsp:nvSpPr>
      <dsp:spPr>
        <a:xfrm>
          <a:off x="5812681" y="70919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B172B-0731-4846-92AD-E613FA2C289E}">
      <dsp:nvSpPr>
        <dsp:cNvPr id="0" name=""/>
        <dsp:cNvSpPr/>
      </dsp:nvSpPr>
      <dsp:spPr>
        <a:xfrm>
          <a:off x="7154322" y="4286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Každou službu či webové rozhraní poskytující API, které lze veřejně volat, lze </a:t>
          </a:r>
          <a:endParaRPr lang="en-US" sz="2200" kern="1200"/>
        </a:p>
      </dsp:txBody>
      <dsp:txXfrm>
        <a:off x="7154322" y="428648"/>
        <a:ext cx="3148942" cy="1335915"/>
      </dsp:txXfrm>
    </dsp:sp>
    <dsp:sp modelId="{1F0DE727-D2F7-40E9-8FE1-E8E20D68C9D4}">
      <dsp:nvSpPr>
        <dsp:cNvPr id="0" name=""/>
        <dsp:cNvSpPr/>
      </dsp:nvSpPr>
      <dsp:spPr>
        <a:xfrm>
          <a:off x="212335" y="24873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1AE39-CDF5-4713-8F52-A3F0F7A66EC2}">
      <dsp:nvSpPr>
        <dsp:cNvPr id="0" name=""/>
        <dsp:cNvSpPr/>
      </dsp:nvSpPr>
      <dsp:spPr>
        <a:xfrm>
          <a:off x="492877" y="2767938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063E0-66E2-4CAB-9078-527E0CD8810E}">
      <dsp:nvSpPr>
        <dsp:cNvPr id="0" name=""/>
        <dsp:cNvSpPr/>
      </dsp:nvSpPr>
      <dsp:spPr>
        <a:xfrm>
          <a:off x="1834517" y="24873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Komunikace zahrnuje informace z externího zdroje.</a:t>
          </a:r>
          <a:endParaRPr lang="en-US" sz="2200" kern="1200"/>
        </a:p>
      </dsp:txBody>
      <dsp:txXfrm>
        <a:off x="1834517" y="2487396"/>
        <a:ext cx="3148942" cy="1335915"/>
      </dsp:txXfrm>
    </dsp:sp>
    <dsp:sp modelId="{D34E20C6-62C9-4A90-B1A4-D4908713E7A5}">
      <dsp:nvSpPr>
        <dsp:cNvPr id="0" name=""/>
        <dsp:cNvSpPr/>
      </dsp:nvSpPr>
      <dsp:spPr>
        <a:xfrm>
          <a:off x="5532139" y="24873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3070F-B17B-4AC1-8F7F-E183E9CC9B6D}">
      <dsp:nvSpPr>
        <dsp:cNvPr id="0" name=""/>
        <dsp:cNvSpPr/>
      </dsp:nvSpPr>
      <dsp:spPr>
        <a:xfrm>
          <a:off x="5812681" y="2767938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A6D5A-4504-49D8-B320-EB49B582B02F}">
      <dsp:nvSpPr>
        <dsp:cNvPr id="0" name=""/>
        <dsp:cNvSpPr/>
      </dsp:nvSpPr>
      <dsp:spPr>
        <a:xfrm>
          <a:off x="7154322" y="24873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Ukázka kniha objednávek z Coinmate.</a:t>
          </a:r>
          <a:endParaRPr lang="en-US" sz="2200" kern="1200"/>
        </a:p>
      </dsp:txBody>
      <dsp:txXfrm>
        <a:off x="7154322" y="2487396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737A-C113-4E3C-9775-1CB76D029E0F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036F6-9280-42BB-B7C2-C39D0D4EFB9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57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41B701-252D-F54C-946A-532BD8622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163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Text dotazu se rozděluje do tokenů a ty se dávají na vstupu neuronové sítě</a:t>
            </a:r>
          </a:p>
          <a:p>
            <a:r>
              <a:rPr lang="cs-CZ" err="1"/>
              <a:t>Tokenomika</a:t>
            </a:r>
            <a:endParaRPr lang="cs-CZ"/>
          </a:p>
          <a:p>
            <a:r>
              <a:rPr lang="cs-CZ"/>
              <a:t>Důležité pro úvahy o aplikacích mimo okno chatbota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41B701-252D-F54C-946A-532BD8622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30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6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41B701-252D-F54C-946A-532BD8622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941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41B701-252D-F54C-946A-532BD8622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6019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41B701-252D-F54C-946A-532BD8622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588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41B701-252D-F54C-946A-532BD8622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183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34703A-0400-4542-9928-8C885A76D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E400C65-29E4-D3DE-A414-C92F1E927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56B9294-71C1-9979-F6F3-D8AB5A24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2-3B67-42A4-96BD-A7BC3BB33B7D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D5F7071-3C2E-57BF-4EA4-EF5B78B1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BB6EE18-5DCF-6B11-CAA9-55D9E789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E956-E7F2-4F7A-BDE9-2B0DDD9483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425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15E193-AE0B-D2FB-E22D-60DE4D65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93C1788-51F2-4266-BAA8-73F17CF77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F8C9EA-5A13-36F4-2932-0955505E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2-3B67-42A4-96BD-A7BC3BB33B7D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72CE2F6-63EA-2679-0BE7-52090D57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2BA789E-867A-5345-CBA3-DB56586E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E956-E7F2-4F7A-BDE9-2B0DDD9483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393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4F33DEA-51AF-4780-0DF3-FE153344D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6E1AC0C-F2CE-A598-88EB-0CEE4F7CC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16F7081-3652-83AF-10EC-7834EF91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2-3B67-42A4-96BD-A7BC3BB33B7D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DFFBD6-D70E-A967-6C8E-21E7067B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5053395-BBC1-39D3-1608-3F14E7C0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E956-E7F2-4F7A-BDE9-2B0DDD9483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566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8516C2-ECB1-8A89-D297-E74A63A1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587950-151C-440A-3499-751BDB318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C10647-2ACF-22FA-6151-F2392FBA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2-3B67-42A4-96BD-A7BC3BB33B7D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F3C6652-D3BD-2661-1FCF-D06FC0AA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333CA0-6E76-A69E-587F-46ABF268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E956-E7F2-4F7A-BDE9-2B0DDD9483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907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0030D6-24E2-1785-14B3-83AE6204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AC7CB40-8D3D-5C78-1577-25A1BA673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624D463-E682-C999-207A-0A8648C5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2-3B67-42A4-96BD-A7BC3BB33B7D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5BB421B-B4D1-CD8D-6CE2-F7BBF2DF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51ABD5-818A-FF9A-CF56-337F484D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E956-E7F2-4F7A-BDE9-2B0DDD9483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82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65A425-1A4E-0EDE-FB89-8D87D479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02A45C-E852-778F-E7AA-E40F1CA5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68D7737-D7EF-42EB-82AB-7C0953D54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4315A77-191A-4185-5998-4399BEE1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2-3B67-42A4-96BD-A7BC3BB33B7D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16C4AF0-44CD-A998-4AA1-0AFF2B47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C4D3050-BC69-2EF5-80CC-99725BA7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E956-E7F2-4F7A-BDE9-2B0DDD9483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851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BC4229-AA3C-CFD9-6C94-49E0F186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ECCE0A9-FB4B-E1A7-449C-D44107402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576A284-48E1-C2F9-EA0F-E8FDED453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C997CC1-1F24-57C3-AA5A-978AF252F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EFBFBAF-31E9-6D6E-99C6-7CA9C0CCE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BA0BA5D-BCE6-37AC-3FFB-5FC2A8C0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2-3B67-42A4-96BD-A7BC3BB33B7D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4E8F635-7073-3F57-2FAB-A35DEFEA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784252B-562D-F7FD-C657-18C8492B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E956-E7F2-4F7A-BDE9-2B0DDD9483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230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39BAD4-D5F9-CFBD-059F-49DFECB6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870D275-E1E4-2562-68EA-BE4588D0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2-3B67-42A4-96BD-A7BC3BB33B7D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23CEB1E-DE5B-66A9-20BD-0D74D0B4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515686E-3DAB-D6C0-0E40-1D65818B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E956-E7F2-4F7A-BDE9-2B0DDD9483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538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0C0058C-A6B8-2370-26D2-4CA40707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2-3B67-42A4-96BD-A7BC3BB33B7D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1A0ED75-E93E-BD63-6B83-66210300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0B2688E-3BE0-BB10-B82A-06D2CD70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E956-E7F2-4F7A-BDE9-2B0DDD9483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78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602178-D06B-C3A6-625E-86FCB899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B457CE-FE5B-346B-36D7-1929F257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6B7A985-A52D-D529-7AAD-328419FF4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853ADD9-0714-0B5D-4450-273E3183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2-3B67-42A4-96BD-A7BC3BB33B7D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BC2DAF1-4C68-DD1D-BD04-B3A9D99E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3587980-9487-3B64-6EAA-F28126DE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E956-E7F2-4F7A-BDE9-2B0DDD9483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601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C0859D-720C-5DFC-3735-9960F036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6F7388B-F47A-C830-ABC4-D0D74A360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6E3D572-2599-B4D1-955A-063A17810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FE19DEF-9B28-E43D-0ED7-692AA107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2-3B67-42A4-96BD-A7BC3BB33B7D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FD36A81-9E1E-13A0-CD89-FDF50D3D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15C0355-DB78-FD2F-43E8-6C6359E1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E956-E7F2-4F7A-BDE9-2B0DDD9483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748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E9B7115-64CD-4D9F-55D7-A1BAE2EF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94E456-917F-5868-1EBF-76184E599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F1170C-5E10-7514-BBF2-31D3C9B5F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E9912-3B67-42A4-96BD-A7BC3BB33B7D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ADC4738-A2A0-3F2A-CCB0-BEB779456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F88109-4D66-38EC-3C10-E870E8D21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6CE956-E7F2-4F7A-BDE9-2B0DDD9483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881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api-keys" TargetMode="External"/><Relationship Id="rId2" Type="http://schemas.openxmlformats.org/officeDocument/2006/relationships/hyperlink" Target="https://platform.openai.com/docs/overvie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lmsys/chatbot-arena-leaderboard" TargetMode="External"/><Relationship Id="rId2" Type="http://schemas.openxmlformats.org/officeDocument/2006/relationships/hyperlink" Target="https://lmarena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angchain.com/langgraph" TargetMode="External"/><Relationship Id="rId4" Type="http://schemas.openxmlformats.org/officeDocument/2006/relationships/hyperlink" Target="https://huggingface.co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tokeniz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A1166D-0E38-0DA6-68E2-D79C66CF4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i="0" dirty="0">
                <a:solidFill>
                  <a:srgbClr val="510A6E"/>
                </a:solidFill>
                <a:effectLst/>
                <a:highlight>
                  <a:srgbClr val="FFFFFF"/>
                </a:highlight>
                <a:latin typeface="Barlow" panose="00000500000000000000" pitchFamily="2" charset="-18"/>
              </a:rPr>
              <a:t>Technické dovednosti v AI: Principy, dotazování a vlastní modely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EAB410E-CA59-A0FE-CA31-30FA2206D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Michal Vašinek,</a:t>
            </a:r>
          </a:p>
          <a:p>
            <a:r>
              <a:rPr lang="cs-CZ" dirty="0"/>
              <a:t>Katedra informatiky, FEI,</a:t>
            </a:r>
          </a:p>
          <a:p>
            <a:r>
              <a:rPr lang="cs-CZ" dirty="0"/>
              <a:t>VŠB – Technická Univerzita </a:t>
            </a:r>
            <a:r>
              <a:rPr lang="cs-CZ" dirty="0" err="1"/>
              <a:t>Osrava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799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F6AD8D-6C28-7CD5-5441-F4DF0BBC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Kontext – role a pravděpodobnost tokenu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E88403E-74D0-A7AC-2598-EBDB343F9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37142"/>
              </p:ext>
            </p:extLst>
          </p:nvPr>
        </p:nvGraphicFramePr>
        <p:xfrm>
          <a:off x="838201" y="2054909"/>
          <a:ext cx="3023078" cy="14833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11539">
                  <a:extLst>
                    <a:ext uri="{9D8B030D-6E8A-4147-A177-3AD203B41FA5}">
                      <a16:colId xmlns:a16="http://schemas.microsoft.com/office/drawing/2014/main" val="639273628"/>
                    </a:ext>
                  </a:extLst>
                </a:gridCol>
                <a:gridCol w="1511539">
                  <a:extLst>
                    <a:ext uri="{9D8B030D-6E8A-4147-A177-3AD203B41FA5}">
                      <a16:colId xmlns:a16="http://schemas.microsoft.com/office/drawing/2014/main" val="3441311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2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int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8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0.000892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1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intelligence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0.000109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49216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84934360-12F1-A214-7BE5-B6447E3353EB}"/>
              </a:ext>
            </a:extLst>
          </p:cNvPr>
          <p:cNvSpPr txBox="1"/>
          <p:nvPr/>
        </p:nvSpPr>
        <p:spPr>
          <a:xfrm>
            <a:off x="838200" y="1604513"/>
            <a:ext cx="29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Bez role</a:t>
            </a:r>
            <a:endParaRPr lang="cs-CZ" b="1" dirty="0"/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2AA020A-5D37-78C4-0BC5-F392B0C36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76193"/>
              </p:ext>
            </p:extLst>
          </p:nvPr>
        </p:nvGraphicFramePr>
        <p:xfrm>
          <a:off x="4722964" y="2054909"/>
          <a:ext cx="3023078" cy="14833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11539">
                  <a:extLst>
                    <a:ext uri="{9D8B030D-6E8A-4147-A177-3AD203B41FA5}">
                      <a16:colId xmlns:a16="http://schemas.microsoft.com/office/drawing/2014/main" val="639273628"/>
                    </a:ext>
                  </a:extLst>
                </a:gridCol>
                <a:gridCol w="1511539">
                  <a:extLst>
                    <a:ext uri="{9D8B030D-6E8A-4147-A177-3AD203B41FA5}">
                      <a16:colId xmlns:a16="http://schemas.microsoft.com/office/drawing/2014/main" val="3441311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2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0.645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8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1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0.0116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49216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8FF5DA9F-4F2F-973E-5A5E-3C4F345E56B0}"/>
              </a:ext>
            </a:extLst>
          </p:cNvPr>
          <p:cNvSpPr txBox="1"/>
          <p:nvPr/>
        </p:nvSpPr>
        <p:spPr>
          <a:xfrm>
            <a:off x="4722963" y="1604513"/>
            <a:ext cx="29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Ortoped</a:t>
            </a:r>
            <a:endParaRPr lang="cs-CZ" b="1" dirty="0"/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76826F75-653A-AD52-A758-7B423B97A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97274"/>
              </p:ext>
            </p:extLst>
          </p:nvPr>
        </p:nvGraphicFramePr>
        <p:xfrm>
          <a:off x="8461077" y="2054909"/>
          <a:ext cx="3023078" cy="14833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11539">
                  <a:extLst>
                    <a:ext uri="{9D8B030D-6E8A-4147-A177-3AD203B41FA5}">
                      <a16:colId xmlns:a16="http://schemas.microsoft.com/office/drawing/2014/main" val="639273628"/>
                    </a:ext>
                  </a:extLst>
                </a:gridCol>
                <a:gridCol w="1511539">
                  <a:extLst>
                    <a:ext uri="{9D8B030D-6E8A-4147-A177-3AD203B41FA5}">
                      <a16:colId xmlns:a16="http://schemas.microsoft.com/office/drawing/2014/main" val="3441311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2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0.729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8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0.111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1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0.101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49216"/>
                  </a:ext>
                </a:extLst>
              </a:tr>
            </a:tbl>
          </a:graphicData>
        </a:graphic>
      </p:graphicFrame>
      <p:sp>
        <p:nvSpPr>
          <p:cNvPr id="11" name="TextovéPole 10">
            <a:extLst>
              <a:ext uri="{FF2B5EF4-FFF2-40B4-BE49-F238E27FC236}">
                <a16:creationId xmlns:a16="http://schemas.microsoft.com/office/drawing/2014/main" id="{9703D08D-88BD-34C7-C37D-607E5AAE0BB9}"/>
              </a:ext>
            </a:extLst>
          </p:cNvPr>
          <p:cNvSpPr txBox="1"/>
          <p:nvPr/>
        </p:nvSpPr>
        <p:spPr>
          <a:xfrm>
            <a:off x="8461076" y="1604513"/>
            <a:ext cx="29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Kade</a:t>
            </a:r>
            <a:r>
              <a:rPr lang="cs-CZ" b="1" dirty="0" err="1"/>
              <a:t>řnice</a:t>
            </a:r>
            <a:endParaRPr lang="cs-CZ" b="1" dirty="0"/>
          </a:p>
        </p:txBody>
      </p:sp>
      <p:graphicFrame>
        <p:nvGraphicFramePr>
          <p:cNvPr id="16" name="TextovéPole 11">
            <a:extLst>
              <a:ext uri="{FF2B5EF4-FFF2-40B4-BE49-F238E27FC236}">
                <a16:creationId xmlns:a16="http://schemas.microsoft.com/office/drawing/2014/main" id="{929B4A92-FD7C-F8B0-0427-D3FBD6F55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80589"/>
              </p:ext>
            </p:extLst>
          </p:nvPr>
        </p:nvGraphicFramePr>
        <p:xfrm>
          <a:off x="838200" y="4060166"/>
          <a:ext cx="9645770" cy="1815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34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82C90F-6696-C44A-BE8F-4464B8E6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cs-CZ" sz="4600"/>
              <a:t>Kontext a poskytovatelé LLM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36122D96-461F-FE70-B9B3-77E7B2728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cs-CZ" sz="2200"/>
              <a:t>Kontext je utvářen celou komunikací s modelem.</a:t>
            </a:r>
          </a:p>
          <a:p>
            <a:r>
              <a:rPr lang="cs-CZ" sz="2200"/>
              <a:t>Délka kontextu nám určuje, jak dlouhý text je model schopen zpracovat.</a:t>
            </a:r>
          </a:p>
          <a:p>
            <a:pPr lvl="1"/>
            <a:r>
              <a:rPr lang="cs-CZ" sz="2200"/>
              <a:t>Některé dokumenty jsou příliš dlouhé</a:t>
            </a:r>
          </a:p>
          <a:p>
            <a:pPr lvl="1"/>
            <a:r>
              <a:rPr lang="cs-CZ" sz="2200"/>
              <a:t>Model v určitou chvíli zapomene začátek komunikace</a:t>
            </a:r>
          </a:p>
          <a:p>
            <a:endParaRPr lang="cs-CZ" sz="220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F6B53B-4E48-FF4E-806F-3FBF0195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91474-E23C-1F4F-9D03-F4B4B0F3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C5F280-15E6-E44F-A1A3-E3B092C3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EA44BAA-1A06-B141-8215-9D88CF6A7203}" type="slidenum">
              <a:rPr lang="cs-CZ" smtClean="0"/>
              <a:pPr>
                <a:spcAft>
                  <a:spcPts val="600"/>
                </a:spcAft>
              </a:pPr>
              <a:t>11</a:t>
            </a:fld>
            <a:endParaRPr lang="cs-CZ"/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8D610C55-26AB-BB51-832B-A2F895536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919166"/>
              </p:ext>
            </p:extLst>
          </p:nvPr>
        </p:nvGraphicFramePr>
        <p:xfrm>
          <a:off x="6099048" y="640080"/>
          <a:ext cx="5458968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5063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B8C4684-FE3B-51DC-126A-E962048B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/>
              <a:t>Vlastní GPT</a:t>
            </a:r>
            <a:endParaRPr lang="cs-CZ" sz="5400" dirty="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Zástupný obsah 2">
            <a:extLst>
              <a:ext uri="{FF2B5EF4-FFF2-40B4-BE49-F238E27FC236}">
                <a16:creationId xmlns:a16="http://schemas.microsoft.com/office/drawing/2014/main" id="{126EFF1D-11E3-DC9B-4489-B9157CC769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0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01AD9EF-68CC-0585-5061-46B2B2D9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/>
              <a:t>Vlastní GPT – piš jako člověk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33DB6D-E8A8-531E-756D-FD6F4C6C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cs-CZ" sz="2200" dirty="0"/>
              <a:t>Základní prompt:</a:t>
            </a:r>
          </a:p>
          <a:p>
            <a:pPr lvl="1"/>
            <a:r>
              <a:rPr lang="cs-CZ" sz="2200" dirty="0"/>
              <a:t>„Používej jasný a přímý jazyk a vyhni se složité terminologii. Vyhýbej se příslovcím. Vyhni se módním slovům a místo nich používej jednoduchou češtinu. V relevantních případech použij žargon. </a:t>
            </a:r>
            <a:r>
              <a:rPr lang="cs-CZ" sz="2200"/>
              <a:t>Vyvaruj </a:t>
            </a:r>
            <a:r>
              <a:rPr lang="cs-CZ" sz="2200" dirty="0"/>
              <a:t>se přílišného nadšení.“</a:t>
            </a:r>
          </a:p>
        </p:txBody>
      </p:sp>
    </p:spTree>
    <p:extLst>
      <p:ext uri="{BB962C8B-B14F-4D97-AF65-F5344CB8AC3E}">
        <p14:creationId xmlns:p14="http://schemas.microsoft.com/office/powerpoint/2010/main" val="129235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93989B-A255-E18B-0527-AF14F58A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Vlastní GPT, odpovídání na email</a:t>
            </a:r>
            <a:endParaRPr lang="cs-CZ" dirty="0"/>
          </a:p>
        </p:txBody>
      </p:sp>
      <p:graphicFrame>
        <p:nvGraphicFramePr>
          <p:cNvPr id="22" name="Zástupný obsah 2">
            <a:extLst>
              <a:ext uri="{FF2B5EF4-FFF2-40B4-BE49-F238E27FC236}">
                <a16:creationId xmlns:a16="http://schemas.microsoft.com/office/drawing/2014/main" id="{6930A99F-79A8-D586-838E-B3B9C1F19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0300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15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EB30F2D-A12A-5202-BA9C-8DBEC358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/>
              <a:t>Akce</a:t>
            </a:r>
            <a:endParaRPr lang="cs-CZ" sz="5400" dirty="0"/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Zástupný obsah 2">
            <a:extLst>
              <a:ext uri="{FF2B5EF4-FFF2-40B4-BE49-F238E27FC236}">
                <a16:creationId xmlns:a16="http://schemas.microsoft.com/office/drawing/2014/main" id="{33C11295-C37C-228C-0249-14685FD36B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947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6EA10AB-D312-91FD-D597-962F996A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cs-CZ" sz="5400"/>
              <a:t>Vytvoření vlastního API klíče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C7E36C-079C-B308-D995-8D4EF7096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cs-CZ" sz="2200"/>
              <a:t>Pokud umíme programovat, pak lze s ChatGPT komunikovat skrze API.</a:t>
            </a:r>
          </a:p>
          <a:p>
            <a:r>
              <a:rPr lang="cs-CZ" sz="2200"/>
              <a:t>Za tokeny se platí </a:t>
            </a:r>
            <a:r>
              <a:rPr lang="en-US" sz="2200"/>
              <a:t>=&gt; nutnost vlo</a:t>
            </a:r>
            <a:r>
              <a:rPr lang="cs-CZ" sz="2200"/>
              <a:t>žit vlastní zdroje.</a:t>
            </a:r>
          </a:p>
          <a:p>
            <a:r>
              <a:rPr lang="cs-CZ" sz="2200">
                <a:hlinkClick r:id="rId2"/>
              </a:rPr>
              <a:t>Overview - OpenAI API</a:t>
            </a:r>
            <a:endParaRPr lang="cs-CZ" sz="2200"/>
          </a:p>
          <a:p>
            <a:pPr lvl="1"/>
            <a:r>
              <a:rPr lang="cs-CZ" sz="2200"/>
              <a:t>Vložení prostředků: Zvolte Settings / Billing / Add to credit balance</a:t>
            </a:r>
          </a:p>
          <a:p>
            <a:pPr lvl="1"/>
            <a:r>
              <a:rPr lang="cs-CZ" sz="2200"/>
              <a:t>API klíč: </a:t>
            </a:r>
            <a:r>
              <a:rPr lang="cs-CZ" sz="2200">
                <a:hlinkClick r:id="rId3"/>
              </a:rPr>
              <a:t>API keys - OpenAI API</a:t>
            </a:r>
            <a:r>
              <a:rPr lang="cs-CZ" sz="2200"/>
              <a:t> / Create new secret key</a:t>
            </a:r>
          </a:p>
          <a:p>
            <a:pPr lvl="1"/>
            <a:endParaRPr lang="cs-CZ" sz="2200"/>
          </a:p>
          <a:p>
            <a:pPr marL="457200" lvl="1" indent="0">
              <a:buNone/>
            </a:pPr>
            <a:endParaRPr lang="cs-CZ" sz="2200"/>
          </a:p>
          <a:p>
            <a:pPr lvl="1"/>
            <a:endParaRPr lang="cs-CZ" sz="2200"/>
          </a:p>
          <a:p>
            <a:endParaRPr lang="cs-CZ" sz="2200"/>
          </a:p>
        </p:txBody>
      </p:sp>
    </p:spTree>
    <p:extLst>
      <p:ext uri="{BB962C8B-B14F-4D97-AF65-F5344CB8AC3E}">
        <p14:creationId xmlns:p14="http://schemas.microsoft.com/office/powerpoint/2010/main" val="44919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EE1761-B830-83A2-0811-861B4773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Zajímavosti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2472B6-7558-3B1A-A38B-6C69389A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Hugginface</a:t>
            </a:r>
            <a:r>
              <a:rPr lang="cs-CZ" dirty="0"/>
              <a:t> arena</a:t>
            </a:r>
          </a:p>
          <a:p>
            <a:pPr lvl="1"/>
            <a:r>
              <a:rPr lang="en-US" dirty="0">
                <a:hlinkClick r:id="rId2"/>
              </a:rPr>
              <a:t>Chatbot Arena (formerly LMSYS): Free AI Chat to Compare &amp; Test Best AI Chatbots (lmarena.ai)</a:t>
            </a:r>
            <a:endParaRPr lang="cs-CZ" dirty="0"/>
          </a:p>
          <a:p>
            <a:pPr lvl="1"/>
            <a:r>
              <a:rPr lang="cs-CZ" dirty="0"/>
              <a:t>Žebříček - </a:t>
            </a:r>
            <a:r>
              <a:rPr lang="en-US" dirty="0">
                <a:hlinkClick r:id="rId3"/>
              </a:rPr>
              <a:t>Chatbot Arena Leaderboard - a Hugging Face Space by </a:t>
            </a:r>
            <a:r>
              <a:rPr lang="en-US" dirty="0" err="1">
                <a:hlinkClick r:id="rId3"/>
              </a:rPr>
              <a:t>lmsys</a:t>
            </a:r>
            <a:endParaRPr lang="cs-CZ" dirty="0"/>
          </a:p>
          <a:p>
            <a:r>
              <a:rPr lang="cs-CZ" dirty="0" err="1"/>
              <a:t>Hugginface</a:t>
            </a:r>
            <a:r>
              <a:rPr lang="cs-CZ" dirty="0"/>
              <a:t> – svět otevřených modelů</a:t>
            </a:r>
          </a:p>
          <a:p>
            <a:pPr lvl="1"/>
            <a:r>
              <a:rPr lang="en-US" dirty="0">
                <a:hlinkClick r:id="rId4"/>
              </a:rPr>
              <a:t>Hugging Face – The AI community building the future.</a:t>
            </a:r>
            <a:endParaRPr lang="cs-CZ" dirty="0"/>
          </a:p>
          <a:p>
            <a:r>
              <a:rPr lang="cs-CZ" dirty="0"/>
              <a:t>Multiagentní systémy – automatizace komplexních procesů</a:t>
            </a:r>
          </a:p>
          <a:p>
            <a:pPr lvl="1"/>
            <a:r>
              <a:rPr lang="cs-CZ" dirty="0" err="1">
                <a:hlinkClick r:id="rId5"/>
              </a:rPr>
              <a:t>LangGraph</a:t>
            </a:r>
            <a:r>
              <a:rPr lang="cs-CZ" dirty="0">
                <a:hlinkClick r:id="rId5"/>
              </a:rPr>
              <a:t> (langchain.com)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21013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88061E-437A-59B2-D5E7-6AC941DE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Otázky či diskuze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43F876-DF9E-B4B3-86AA-E82FA2E9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Díky za pozornost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1622A5F-2FC3-C862-C3AB-6C492000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Prezentace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AE517B-2588-9529-7C05-D365A1C9C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600" kern="1200" dirty="0">
                <a:latin typeface="+mn-lt"/>
                <a:ea typeface="+mn-ea"/>
                <a:cs typeface="+mn-cs"/>
              </a:rPr>
              <a:t>https://github.com/mvasinek/AI-ChainCamp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79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8CB2942B-CCDB-5DA1-46E5-3572091D58BB}"/>
              </a:ext>
            </a:extLst>
          </p:cNvPr>
          <p:cNvSpPr/>
          <p:nvPr/>
        </p:nvSpPr>
        <p:spPr>
          <a:xfrm>
            <a:off x="4181971" y="3268654"/>
            <a:ext cx="2530851" cy="19401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82C90F-6696-C44A-BE8F-4464B8E6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Umělá inteligence – predikce dalšího slova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F6B53B-4E48-FF4E-806F-3FBF0195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69B-EF35-6240-A2A8-465AEF330894}" type="datetime3">
              <a:rPr lang="cs-CZ" smtClean="0"/>
              <a:t>12/10/24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91474-E23C-1F4F-9D03-F4B4B0F3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C5F280-15E6-E44F-A1A3-E3B092C3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3</a:t>
            </a:fld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21C9EB42-5378-19F3-9CBA-885E25B74935}"/>
              </a:ext>
            </a:extLst>
          </p:cNvPr>
          <p:cNvSpPr txBox="1"/>
          <p:nvPr/>
        </p:nvSpPr>
        <p:spPr>
          <a:xfrm>
            <a:off x="838200" y="1690688"/>
            <a:ext cx="8649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Úloha</a:t>
            </a:r>
            <a:r>
              <a:rPr lang="cs-CZ" sz="2400" dirty="0"/>
              <a:t>: Pro text na vstupu neuronové sítě vygeneruj další slovo</a:t>
            </a:r>
          </a:p>
          <a:p>
            <a:endParaRPr lang="cs-CZ" dirty="0"/>
          </a:p>
          <a:p>
            <a:r>
              <a:rPr lang="cs-CZ" dirty="0"/>
              <a:t>Umělá inteligence je obor …                            </a:t>
            </a:r>
            <a:r>
              <a:rPr lang="cs-CZ" b="1" dirty="0">
                <a:solidFill>
                  <a:srgbClr val="00B0F0"/>
                </a:solidFill>
              </a:rPr>
              <a:t>jaké bude další slovo?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B3B05526-5566-C240-00E3-A670964BF25D}"/>
              </a:ext>
            </a:extLst>
          </p:cNvPr>
          <p:cNvSpPr txBox="1"/>
          <p:nvPr/>
        </p:nvSpPr>
        <p:spPr>
          <a:xfrm>
            <a:off x="914400" y="3237236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Umělá</a:t>
            </a:r>
          </a:p>
          <a:p>
            <a:endParaRPr lang="cs-CZ" dirty="0"/>
          </a:p>
          <a:p>
            <a:r>
              <a:rPr lang="cs-CZ" dirty="0"/>
              <a:t>inteligence</a:t>
            </a:r>
          </a:p>
          <a:p>
            <a:endParaRPr lang="cs-CZ" dirty="0"/>
          </a:p>
          <a:p>
            <a:r>
              <a:rPr lang="cs-CZ" dirty="0"/>
              <a:t>je</a:t>
            </a:r>
          </a:p>
          <a:p>
            <a:endParaRPr lang="cs-CZ" dirty="0"/>
          </a:p>
          <a:p>
            <a:r>
              <a:rPr lang="cs-CZ" dirty="0"/>
              <a:t>obor</a:t>
            </a: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C72510C4-85E0-67BE-8CC7-1C66DE22CE1B}"/>
              </a:ext>
            </a:extLst>
          </p:cNvPr>
          <p:cNvSpPr/>
          <p:nvPr/>
        </p:nvSpPr>
        <p:spPr>
          <a:xfrm>
            <a:off x="2691197" y="3268655"/>
            <a:ext cx="351026" cy="32069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C6A653FF-918F-9909-0040-133419564993}"/>
              </a:ext>
            </a:extLst>
          </p:cNvPr>
          <p:cNvSpPr/>
          <p:nvPr/>
        </p:nvSpPr>
        <p:spPr>
          <a:xfrm>
            <a:off x="2691197" y="3809308"/>
            <a:ext cx="351026" cy="32069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4E37D26F-7AA5-3BFB-DD45-EC9F4BD45384}"/>
              </a:ext>
            </a:extLst>
          </p:cNvPr>
          <p:cNvSpPr/>
          <p:nvPr/>
        </p:nvSpPr>
        <p:spPr>
          <a:xfrm>
            <a:off x="2686866" y="4344220"/>
            <a:ext cx="351026" cy="32069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22ED9E2A-C25D-4B73-04D2-BD3440CCC2AD}"/>
              </a:ext>
            </a:extLst>
          </p:cNvPr>
          <p:cNvSpPr/>
          <p:nvPr/>
        </p:nvSpPr>
        <p:spPr>
          <a:xfrm>
            <a:off x="2686866" y="4888114"/>
            <a:ext cx="351026" cy="32069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CCE46B89-7469-75D8-F93A-DE61B9A66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4307" y="3268654"/>
            <a:ext cx="1599117" cy="1918940"/>
          </a:xfrm>
          <a:prstGeom prst="rect">
            <a:avLst/>
          </a:prstGeom>
        </p:spPr>
      </p:pic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04E7D92D-2FDF-6849-5BF2-535E9F0EE5FE}"/>
              </a:ext>
            </a:extLst>
          </p:cNvPr>
          <p:cNvCxnSpPr>
            <a:stCxn id="10" idx="6"/>
            <a:endCxn id="14" idx="1"/>
          </p:cNvCxnSpPr>
          <p:nvPr/>
        </p:nvCxnSpPr>
        <p:spPr>
          <a:xfrm flipV="1">
            <a:off x="3037892" y="4238729"/>
            <a:ext cx="1144079" cy="80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D8C40ACC-80AF-ED69-F0A7-6F89AC17832A}"/>
              </a:ext>
            </a:extLst>
          </p:cNvPr>
          <p:cNvCxnSpPr>
            <a:stCxn id="9" idx="6"/>
            <a:endCxn id="14" idx="1"/>
          </p:cNvCxnSpPr>
          <p:nvPr/>
        </p:nvCxnSpPr>
        <p:spPr>
          <a:xfrm flipV="1">
            <a:off x="3037892" y="4238729"/>
            <a:ext cx="1144079" cy="26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2DBE4EC6-5E73-3058-1DBD-73B18241A0F1}"/>
              </a:ext>
            </a:extLst>
          </p:cNvPr>
          <p:cNvCxnSpPr>
            <a:endCxn id="14" idx="1"/>
          </p:cNvCxnSpPr>
          <p:nvPr/>
        </p:nvCxnSpPr>
        <p:spPr>
          <a:xfrm>
            <a:off x="3037892" y="3989007"/>
            <a:ext cx="1144079" cy="24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8E75A920-E9A1-DC70-B63A-660B020A1C3E}"/>
              </a:ext>
            </a:extLst>
          </p:cNvPr>
          <p:cNvCxnSpPr>
            <a:stCxn id="7" idx="6"/>
            <a:endCxn id="14" idx="1"/>
          </p:cNvCxnSpPr>
          <p:nvPr/>
        </p:nvCxnSpPr>
        <p:spPr>
          <a:xfrm>
            <a:off x="3042223" y="3429000"/>
            <a:ext cx="1139748" cy="80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38B34C66-35BD-33B7-12DA-54FB5453B3FC}"/>
              </a:ext>
            </a:extLst>
          </p:cNvPr>
          <p:cNvSpPr txBox="1"/>
          <p:nvPr/>
        </p:nvSpPr>
        <p:spPr>
          <a:xfrm>
            <a:off x="4181971" y="5386726"/>
            <a:ext cx="253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Neuronová síť složená z</a:t>
            </a:r>
          </a:p>
          <a:p>
            <a:pPr algn="ctr"/>
            <a:r>
              <a:rPr lang="cs-CZ" dirty="0" err="1"/>
              <a:t>Transformer</a:t>
            </a:r>
            <a:r>
              <a:rPr lang="cs-CZ" dirty="0"/>
              <a:t> bloků</a:t>
            </a:r>
          </a:p>
        </p:txBody>
      </p:sp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22E06504-98D5-4559-C6DE-39814F58A18B}"/>
              </a:ext>
            </a:extLst>
          </p:cNvPr>
          <p:cNvGraphicFramePr>
            <a:graphicFrameLocks noGrp="1"/>
          </p:cNvGraphicFramePr>
          <p:nvPr/>
        </p:nvGraphicFramePr>
        <p:xfrm>
          <a:off x="8255120" y="2774618"/>
          <a:ext cx="3185714" cy="32258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592857">
                  <a:extLst>
                    <a:ext uri="{9D8B030D-6E8A-4147-A177-3AD203B41FA5}">
                      <a16:colId xmlns:a16="http://schemas.microsoft.com/office/drawing/2014/main" val="2663067793"/>
                    </a:ext>
                  </a:extLst>
                </a:gridCol>
                <a:gridCol w="1592857">
                  <a:extLst>
                    <a:ext uri="{9D8B030D-6E8A-4147-A177-3AD203B41FA5}">
                      <a16:colId xmlns:a16="http://schemas.microsoft.com/office/drawing/2014/main" val="4104217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Slovo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P(</a:t>
                      </a:r>
                      <a:r>
                        <a:rPr lang="en-US" dirty="0" err="1"/>
                        <a:t>slovo|vstup</a:t>
                      </a:r>
                      <a:r>
                        <a:rPr lang="en-US" dirty="0"/>
                        <a:t>)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5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informatiky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0,45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4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matematiky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0,12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3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lingvistiky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0,000007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9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noProof="1"/>
                        <a:t>veterinářství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0,0000005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počítačových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0,02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5677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cs-CZ" dirty="0"/>
                        <a:t>koťátko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0,000000001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310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cs-CZ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819392"/>
                  </a:ext>
                </a:extLst>
              </a:tr>
            </a:tbl>
          </a:graphicData>
        </a:graphic>
      </p:graphicFrame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3789CCC0-A75F-312D-AB71-D6B25DCEA12B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712822" y="4238729"/>
            <a:ext cx="1542298" cy="14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5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82C90F-6696-C44A-BE8F-4464B8E6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cs-CZ" sz="4800"/>
              <a:t>Token</a:t>
            </a: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72E0D8-7C1D-1642-9793-1606BCBB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cs-CZ" sz="2200"/>
              <a:t>Je elementární jednotkou zpracování textu</a:t>
            </a:r>
          </a:p>
          <a:p>
            <a:r>
              <a:rPr lang="cs-CZ" sz="2200"/>
              <a:t>Může být slovem, kombinací slov či n-gramem</a:t>
            </a:r>
          </a:p>
          <a:p>
            <a:r>
              <a:rPr lang="cs-CZ" sz="2200"/>
              <a:t>Důležitou účetní jednotkou</a:t>
            </a:r>
          </a:p>
          <a:p>
            <a:endParaRPr lang="cs-CZ" sz="2200"/>
          </a:p>
        </p:txBody>
      </p:sp>
      <p:pic>
        <p:nvPicPr>
          <p:cNvPr id="8" name="Obrázek 7" descr="Obsah obrázku text, snímek obrazovky, Písmo&#10;&#10;Popis byl vytvořen automaticky">
            <a:hlinkClick r:id="rId3"/>
            <a:extLst>
              <a:ext uri="{FF2B5EF4-FFF2-40B4-BE49-F238E27FC236}">
                <a16:creationId xmlns:a16="http://schemas.microsoft.com/office/drawing/2014/main" id="{22CC49C1-DA73-C81F-DE19-F7E5DEB8D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557" y="2569464"/>
            <a:ext cx="4379685" cy="3678936"/>
          </a:xfrm>
          <a:prstGeom prst="rect">
            <a:avLst/>
          </a:prstGeom>
        </p:spPr>
      </p:pic>
      <p:pic>
        <p:nvPicPr>
          <p:cNvPr id="10" name="Obrázek 9" descr="Obsah obrázku text, snímek obrazovky, Písmo, číslo&#10;&#10;Popis byl vytvořen automaticky">
            <a:hlinkClick r:id="rId3"/>
            <a:extLst>
              <a:ext uri="{FF2B5EF4-FFF2-40B4-BE49-F238E27FC236}">
                <a16:creationId xmlns:a16="http://schemas.microsoft.com/office/drawing/2014/main" id="{A45C4277-82DE-4675-8096-138D05478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171" y="2569464"/>
            <a:ext cx="4872762" cy="3678936"/>
          </a:xfrm>
          <a:prstGeom prst="rect">
            <a:avLst/>
          </a:prstGeo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F6B53B-4E48-FF4E-806F-3FBF0195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BB769B-EF35-6240-A2A8-465AEF330894}" type="datetime3">
              <a:rPr lang="cs-CZ" smtClean="0"/>
              <a:pPr>
                <a:spcAft>
                  <a:spcPts val="600"/>
                </a:spcAft>
              </a:pPr>
              <a:t>12/10/24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91474-E23C-1F4F-9D03-F4B4B0F3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C5F280-15E6-E44F-A1A3-E3B092C3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EA44BAA-1A06-B141-8215-9D88CF6A7203}" type="slidenum">
              <a:rPr lang="cs-CZ" smtClean="0"/>
              <a:pPr>
                <a:spcAft>
                  <a:spcPts val="600"/>
                </a:spcAft>
              </a:pPr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337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B287FD4-F5ED-F82C-BB78-432824D5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cs-CZ" sz="5400"/>
              <a:t>OpenAI - tokenizer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ástupný obsah 2">
            <a:extLst>
              <a:ext uri="{FF2B5EF4-FFF2-40B4-BE49-F238E27FC236}">
                <a16:creationId xmlns:a16="http://schemas.microsoft.com/office/drawing/2014/main" id="{CEE09B0D-2762-A8F1-1916-876FCB7D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cs-CZ" sz="2200" dirty="0"/>
              <a:t>platform.openai.com/</a:t>
            </a:r>
            <a:r>
              <a:rPr lang="cs-CZ" sz="2200" dirty="0" err="1"/>
              <a:t>tokenizer</a:t>
            </a:r>
            <a:endParaRPr lang="cs-CZ" sz="2200" dirty="0"/>
          </a:p>
          <a:p>
            <a:endParaRPr lang="cs-CZ" sz="2200" dirty="0"/>
          </a:p>
          <a:p>
            <a:r>
              <a:rPr lang="cs-CZ" sz="2200" dirty="0"/>
              <a:t>Vyzkoušejte si </a:t>
            </a:r>
            <a:r>
              <a:rPr lang="cs-CZ" sz="2200" dirty="0" err="1"/>
              <a:t>tokenizer</a:t>
            </a:r>
            <a:r>
              <a:rPr lang="cs-CZ" sz="2200" dirty="0"/>
              <a:t>, pozorujte, kolik tokenů generuje, jaký text.</a:t>
            </a:r>
          </a:p>
          <a:p>
            <a:r>
              <a:rPr lang="cs-CZ" sz="2200" dirty="0"/>
              <a:t>Porovnejte „Hello </a:t>
            </a:r>
            <a:r>
              <a:rPr lang="cs-CZ" sz="2200" dirty="0" err="1"/>
              <a:t>world</a:t>
            </a:r>
            <a:r>
              <a:rPr lang="cs-CZ" sz="2200" dirty="0"/>
              <a:t>.“ a „Ahoj Světe.“</a:t>
            </a:r>
          </a:p>
          <a:p>
            <a:r>
              <a:rPr lang="cs-CZ" sz="2200" dirty="0"/>
              <a:t>Vyzkoušejte bez diakritiky</a:t>
            </a:r>
          </a:p>
          <a:p>
            <a:r>
              <a:rPr lang="cs-CZ" sz="2200" dirty="0"/>
              <a:t>Napište vše malým písmem</a:t>
            </a:r>
          </a:p>
          <a:p>
            <a:r>
              <a:rPr lang="cs-CZ" sz="2200" dirty="0"/>
              <a:t>Odstraňte tečku</a:t>
            </a:r>
          </a:p>
          <a:p>
            <a:endParaRPr lang="cs-CZ" sz="2200" dirty="0"/>
          </a:p>
        </p:txBody>
      </p:sp>
    </p:spTree>
    <p:extLst>
      <p:ext uri="{BB962C8B-B14F-4D97-AF65-F5344CB8AC3E}">
        <p14:creationId xmlns:p14="http://schemas.microsoft.com/office/powerpoint/2010/main" val="92928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B52F4D-0E36-484B-AA89-81051C868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82C90F-6696-C44A-BE8F-4464B8E6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Kontext – klíč k relevantní odpovědi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F0AE848-C362-CACB-1BC3-3BBD5ED4FDE6}"/>
              </a:ext>
            </a:extLst>
          </p:cNvPr>
          <p:cNvSpPr txBox="1"/>
          <p:nvPr/>
        </p:nvSpPr>
        <p:spPr>
          <a:xfrm>
            <a:off x="6382512" y="498698"/>
            <a:ext cx="4940808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Můj oblíbený … je … fiction.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F6B53B-4E48-FF4E-806F-3FBF0195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12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BB769B-EF35-6240-A2A8-465AEF330894}" type="datetime3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 October 2024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91474-E23C-1F4F-9D03-F4B4B0F3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C5F280-15E6-E44F-A1A3-E3B092C3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2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EA44BAA-1A06-B141-8215-9D88CF6A720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3519373-5BF4-C775-3197-14B3D8F68010}"/>
              </a:ext>
            </a:extLst>
          </p:cNvPr>
          <p:cNvSpPr txBox="1"/>
          <p:nvPr/>
        </p:nvSpPr>
        <p:spPr>
          <a:xfrm>
            <a:off x="3471327" y="3541956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cs-CZ" sz="2800" dirty="0"/>
              <a:t>Jakými slovy byste nahradili tečky?</a:t>
            </a:r>
          </a:p>
        </p:txBody>
      </p:sp>
    </p:spTree>
    <p:extLst>
      <p:ext uri="{BB962C8B-B14F-4D97-AF65-F5344CB8AC3E}">
        <p14:creationId xmlns:p14="http://schemas.microsoft.com/office/powerpoint/2010/main" val="60720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C76F23D8-F48E-4408-B216-AF6FBEB31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82C90F-6696-C44A-BE8F-4464B8E6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83732"/>
            <a:ext cx="500176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Kontext – klíč k relevantní odpovědi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F0AE848-C362-CACB-1BC3-3BBD5ED4FDE6}"/>
              </a:ext>
            </a:extLst>
          </p:cNvPr>
          <p:cNvSpPr txBox="1"/>
          <p:nvPr/>
        </p:nvSpPr>
        <p:spPr>
          <a:xfrm>
            <a:off x="6382512" y="483732"/>
            <a:ext cx="4940808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Můj oblíbený … je … fiction.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57362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F6B53B-4E48-FF4E-806F-3FBF0195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12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BB769B-EF35-6240-A2A8-465AEF330894}" type="datetime3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 October 2024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91474-E23C-1F4F-9D03-F4B4B0F3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C5F280-15E6-E44F-A1A3-E3B092C3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2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EA44BAA-1A06-B141-8215-9D88CF6A720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3519373-5BF4-C775-3197-14B3D8F68010}"/>
              </a:ext>
            </a:extLst>
          </p:cNvPr>
          <p:cNvSpPr txBox="1"/>
          <p:nvPr/>
        </p:nvSpPr>
        <p:spPr>
          <a:xfrm>
            <a:off x="622800" y="2426447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cs-CZ" sz="2800" dirty="0"/>
              <a:t>Jakými slovy byste nahradili tečky?</a:t>
            </a:r>
          </a:p>
        </p:txBody>
      </p:sp>
      <p:pic>
        <p:nvPicPr>
          <p:cNvPr id="3" name="Obrázek 2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E0016553-BCBC-6199-A525-70C0AF21D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98" y="3261331"/>
            <a:ext cx="8899304" cy="29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A8B52F4D-0E36-484B-AA89-81051C868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82C90F-6696-C44A-BE8F-4464B8E6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Kontext – klíč k relevantní odpovědi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F0AE848-C362-CACB-1BC3-3BBD5ED4FDE6}"/>
              </a:ext>
            </a:extLst>
          </p:cNvPr>
          <p:cNvSpPr txBox="1"/>
          <p:nvPr/>
        </p:nvSpPr>
        <p:spPr>
          <a:xfrm>
            <a:off x="6382512" y="498698"/>
            <a:ext cx="4940808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Můj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oblíbený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s-CZ" sz="24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film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cs-CZ" sz="24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Pulp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fiction.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F6B53B-4E48-FF4E-806F-3FBF0195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12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BB769B-EF35-6240-A2A8-465AEF330894}" type="datetime3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 October 2024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91474-E23C-1F4F-9D03-F4B4B0F3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C5F280-15E6-E44F-A1A3-E3B092C3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2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EA44BAA-1A06-B141-8215-9D88CF6A720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3519373-5BF4-C775-3197-14B3D8F68010}"/>
              </a:ext>
            </a:extLst>
          </p:cNvPr>
          <p:cNvSpPr txBox="1"/>
          <p:nvPr/>
        </p:nvSpPr>
        <p:spPr>
          <a:xfrm>
            <a:off x="558792" y="2474893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cs-CZ" sz="2800" dirty="0"/>
              <a:t>Jakými slovy byste nahradili tečky?</a:t>
            </a:r>
          </a:p>
        </p:txBody>
      </p:sp>
      <p:pic>
        <p:nvPicPr>
          <p:cNvPr id="3" name="Obrázek 2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B1D1BCC8-D4DE-FB5B-206F-0E52511D9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98" y="3261331"/>
            <a:ext cx="8899304" cy="29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9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04689EB-FFB0-FF62-DB05-94CFD4C8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cs-CZ" sz="4000"/>
              <a:t>Kontext – experiment s rolema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Zástupný obsah 2">
            <a:extLst>
              <a:ext uri="{FF2B5EF4-FFF2-40B4-BE49-F238E27FC236}">
                <a16:creationId xmlns:a16="http://schemas.microsoft.com/office/drawing/2014/main" id="{7C0EC2CB-63B4-279C-6F43-D40730F13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cs-CZ" sz="2200" b="1" dirty="0" err="1"/>
              <a:t>ChatGPT</a:t>
            </a:r>
            <a:r>
              <a:rPr lang="cs-CZ" sz="2200" b="1" dirty="0"/>
              <a:t> předpovídá další token.</a:t>
            </a:r>
          </a:p>
          <a:p>
            <a:endParaRPr lang="cs-CZ" sz="2200" dirty="0"/>
          </a:p>
          <a:p>
            <a:r>
              <a:rPr lang="cs-CZ" sz="2200" b="1" dirty="0"/>
              <a:t>Vyzkoušejte:</a:t>
            </a:r>
          </a:p>
          <a:p>
            <a:r>
              <a:rPr lang="cs-CZ" sz="2200" b="0" dirty="0">
                <a:effectLst/>
              </a:rPr>
              <a:t>„Doplň mi další slovo v následující větě: Umělá“</a:t>
            </a:r>
            <a:endParaRPr lang="cs-CZ" sz="2200" dirty="0"/>
          </a:p>
          <a:p>
            <a:r>
              <a:rPr lang="cs-CZ" sz="2200" dirty="0"/>
              <a:t>„</a:t>
            </a:r>
            <a:r>
              <a:rPr lang="cs-CZ" sz="2200" b="0" dirty="0" err="1">
                <a:effectLst/>
              </a:rPr>
              <a:t>Předpokladej</a:t>
            </a:r>
            <a:r>
              <a:rPr lang="cs-CZ" sz="2200" b="0" dirty="0">
                <a:effectLst/>
              </a:rPr>
              <a:t>, že jsi ortoped, doplň mi další slovo v následující větě: Umělá“</a:t>
            </a:r>
          </a:p>
          <a:p>
            <a:r>
              <a:rPr lang="cs-CZ" sz="2200" dirty="0"/>
              <a:t>„</a:t>
            </a:r>
            <a:r>
              <a:rPr lang="cs-CZ" sz="2200" b="0" dirty="0" err="1">
                <a:effectLst/>
              </a:rPr>
              <a:t>Předpokladej</a:t>
            </a:r>
            <a:r>
              <a:rPr lang="cs-CZ" sz="2200" b="0" dirty="0">
                <a:effectLst/>
              </a:rPr>
              <a:t>, že jsi kadeřnice, doplň mi další slovo v následující větě: Umělá“</a:t>
            </a:r>
          </a:p>
          <a:p>
            <a:endParaRPr lang="cs-CZ" sz="2200" b="0" dirty="0">
              <a:effectLst/>
            </a:endParaRPr>
          </a:p>
          <a:p>
            <a:endParaRPr lang="cs-CZ" sz="2200" b="0" dirty="0">
              <a:effectLst/>
            </a:endParaRPr>
          </a:p>
          <a:p>
            <a:endParaRPr lang="cs-CZ" sz="2200" dirty="0"/>
          </a:p>
        </p:txBody>
      </p:sp>
    </p:spTree>
    <p:extLst>
      <p:ext uri="{BB962C8B-B14F-4D97-AF65-F5344CB8AC3E}">
        <p14:creationId xmlns:p14="http://schemas.microsoft.com/office/powerpoint/2010/main" val="128780085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691</Words>
  <Application>Microsoft Office PowerPoint</Application>
  <PresentationFormat>Širokoúhlá obrazovka</PresentationFormat>
  <Paragraphs>162</Paragraphs>
  <Slides>18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Barlow</vt:lpstr>
      <vt:lpstr>Calibri</vt:lpstr>
      <vt:lpstr>Motiv Office</vt:lpstr>
      <vt:lpstr>Technické dovednosti v AI: Principy, dotazování a vlastní modely</vt:lpstr>
      <vt:lpstr>Prezentace</vt:lpstr>
      <vt:lpstr>Umělá inteligence – predikce dalšího slova</vt:lpstr>
      <vt:lpstr>Token</vt:lpstr>
      <vt:lpstr>OpenAI - tokenizer</vt:lpstr>
      <vt:lpstr>Kontext – klíč k relevantní odpovědi</vt:lpstr>
      <vt:lpstr>Kontext – klíč k relevantní odpovědi</vt:lpstr>
      <vt:lpstr>Kontext – klíč k relevantní odpovědi</vt:lpstr>
      <vt:lpstr>Kontext – experiment s rolema</vt:lpstr>
      <vt:lpstr>Kontext – role a pravděpodobnost tokenu</vt:lpstr>
      <vt:lpstr>Kontext a poskytovatelé LLM</vt:lpstr>
      <vt:lpstr>Vlastní GPT</vt:lpstr>
      <vt:lpstr>Vlastní GPT – piš jako člověk</vt:lpstr>
      <vt:lpstr>Vlastní GPT, odpovídání na email</vt:lpstr>
      <vt:lpstr>Akce</vt:lpstr>
      <vt:lpstr>Vytvoření vlastního API klíče</vt:lpstr>
      <vt:lpstr>Zajímavosti</vt:lpstr>
      <vt:lpstr>Otázky či diskuze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Michal Vašinek</dc:creator>
  <cp:lastModifiedBy>Michal Vašinek</cp:lastModifiedBy>
  <cp:revision>2</cp:revision>
  <dcterms:created xsi:type="dcterms:W3CDTF">2024-10-10T06:51:41Z</dcterms:created>
  <dcterms:modified xsi:type="dcterms:W3CDTF">2024-10-12T06:48:08Z</dcterms:modified>
</cp:coreProperties>
</file>