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8" r:id="rId3"/>
    <p:sldId id="265" r:id="rId4"/>
    <p:sldId id="281" r:id="rId5"/>
    <p:sldId id="282" r:id="rId6"/>
    <p:sldId id="259" r:id="rId7"/>
    <p:sldId id="266" r:id="rId8"/>
  </p:sldIdLst>
  <p:sldSz cx="9144000" cy="5143500" type="screen16x9"/>
  <p:notesSz cx="6858000" cy="9144000"/>
  <p:embeddedFontLst>
    <p:embeddedFont>
      <p:font typeface="Staatliches" panose="020B0604020202020204" charset="0"/>
      <p:regular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1D1211-B168-433B-91FD-9D2318CE8D19}">
  <a:tblStyle styleId="{2B1D1211-B168-433B-91FD-9D2318CE8D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5a553ef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5a553ef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5a553ef2e_0_7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5a553ef2e_0_7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65a553ef2e_0_8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65a553ef2e_0_8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65a553ef2e_0_8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65a553ef2e_0_8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26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07cc8f7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07cc8f7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5ab82ad2b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5ab82ad2b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9250" y="1241550"/>
            <a:ext cx="602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75950" y="3377250"/>
            <a:ext cx="579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989050" y="2124150"/>
            <a:ext cx="31659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8" y="46129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72600" y="1841700"/>
            <a:ext cx="5998800" cy="14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0">
          <p15:clr>
            <a:srgbClr val="FA7B17"/>
          </p15:clr>
        </p15:guide>
        <p15:guide id="2" orient="horz" pos="2080">
          <p15:clr>
            <a:srgbClr val="FA7B17"/>
          </p15:clr>
        </p15:guide>
        <p15:guide id="3" pos="991">
          <p15:clr>
            <a:srgbClr val="FA7B17"/>
          </p15:clr>
        </p15:guide>
        <p15:guide id="4" pos="476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 hasCustomPrompt="1"/>
          </p:nvPr>
        </p:nvSpPr>
        <p:spPr>
          <a:xfrm>
            <a:off x="1202325" y="5558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2"/>
          </p:nvPr>
        </p:nvSpPr>
        <p:spPr>
          <a:xfrm>
            <a:off x="2449800" y="641612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2449800" y="9548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 idx="3" hasCustomPrompt="1"/>
          </p:nvPr>
        </p:nvSpPr>
        <p:spPr>
          <a:xfrm>
            <a:off x="1202325" y="12035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4"/>
          </p:nvPr>
        </p:nvSpPr>
        <p:spPr>
          <a:xfrm>
            <a:off x="2449800" y="1289437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5"/>
          </p:nvPr>
        </p:nvSpPr>
        <p:spPr>
          <a:xfrm>
            <a:off x="2449800" y="16025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 idx="6" hasCustomPrompt="1"/>
          </p:nvPr>
        </p:nvSpPr>
        <p:spPr>
          <a:xfrm>
            <a:off x="1202325" y="18512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7"/>
          </p:nvPr>
        </p:nvSpPr>
        <p:spPr>
          <a:xfrm>
            <a:off x="2449800" y="1937137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8"/>
          </p:nvPr>
        </p:nvSpPr>
        <p:spPr>
          <a:xfrm>
            <a:off x="2449800" y="22502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9" hasCustomPrompt="1"/>
          </p:nvPr>
        </p:nvSpPr>
        <p:spPr>
          <a:xfrm>
            <a:off x="1202325" y="24989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13"/>
          </p:nvPr>
        </p:nvSpPr>
        <p:spPr>
          <a:xfrm>
            <a:off x="2449800" y="2584837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4"/>
          </p:nvPr>
        </p:nvSpPr>
        <p:spPr>
          <a:xfrm>
            <a:off x="2449800" y="28979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15" hasCustomPrompt="1"/>
          </p:nvPr>
        </p:nvSpPr>
        <p:spPr>
          <a:xfrm>
            <a:off x="1202325" y="31466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16"/>
          </p:nvPr>
        </p:nvSpPr>
        <p:spPr>
          <a:xfrm>
            <a:off x="2449800" y="3232537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7"/>
          </p:nvPr>
        </p:nvSpPr>
        <p:spPr>
          <a:xfrm>
            <a:off x="2449800" y="35456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18" hasCustomPrompt="1"/>
          </p:nvPr>
        </p:nvSpPr>
        <p:spPr>
          <a:xfrm>
            <a:off x="1202325" y="37943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19"/>
          </p:nvPr>
        </p:nvSpPr>
        <p:spPr>
          <a:xfrm>
            <a:off x="2449800" y="3880237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20"/>
          </p:nvPr>
        </p:nvSpPr>
        <p:spPr>
          <a:xfrm>
            <a:off x="2449800" y="41933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21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1147475" y="0"/>
            <a:ext cx="0" cy="5187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1147475" y="0"/>
            <a:ext cx="0" cy="5187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1" name="Google Shape;81;p16"/>
          <p:cNvSpPr txBox="1">
            <a:spLocks noGrp="1"/>
          </p:cNvSpPr>
          <p:nvPr>
            <p:ph type="title" idx="2"/>
          </p:nvPr>
        </p:nvSpPr>
        <p:spPr>
          <a:xfrm>
            <a:off x="1867375" y="2492150"/>
            <a:ext cx="19281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1867375" y="2957750"/>
            <a:ext cx="19281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3"/>
          </p:nvPr>
        </p:nvSpPr>
        <p:spPr>
          <a:xfrm>
            <a:off x="4185450" y="2492150"/>
            <a:ext cx="19281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4"/>
          </p:nvPr>
        </p:nvSpPr>
        <p:spPr>
          <a:xfrm>
            <a:off x="4185450" y="2957750"/>
            <a:ext cx="19281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5"/>
          </p:nvPr>
        </p:nvSpPr>
        <p:spPr>
          <a:xfrm>
            <a:off x="6503525" y="2492150"/>
            <a:ext cx="19281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6"/>
          </p:nvPr>
        </p:nvSpPr>
        <p:spPr>
          <a:xfrm>
            <a:off x="6503525" y="2957750"/>
            <a:ext cx="19281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2152200" y="2723225"/>
            <a:ext cx="4839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1950300" y="1178125"/>
            <a:ext cx="52434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2549400" y="3396937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6DCFD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61" r:id="rId5"/>
    <p:sldLayoutId id="2147483662" r:id="rId6"/>
    <p:sldLayoutId id="2147483671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ctrTitle"/>
          </p:nvPr>
        </p:nvSpPr>
        <p:spPr>
          <a:xfrm>
            <a:off x="1559249" y="1545450"/>
            <a:ext cx="602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Pirates of Caribbean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210" name="Google Shape;210;p39"/>
          <p:cNvCxnSpPr/>
          <p:nvPr/>
        </p:nvCxnSpPr>
        <p:spPr>
          <a:xfrm rot="10800000">
            <a:off x="2680100" y="949525"/>
            <a:ext cx="281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9"/>
          <p:cNvCxnSpPr/>
          <p:nvPr/>
        </p:nvCxnSpPr>
        <p:spPr>
          <a:xfrm rot="10800000">
            <a:off x="4775975" y="949593"/>
            <a:ext cx="168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9"/>
          <p:cNvCxnSpPr/>
          <p:nvPr/>
        </p:nvCxnSpPr>
        <p:spPr>
          <a:xfrm rot="10800000">
            <a:off x="2675700" y="4208000"/>
            <a:ext cx="379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 idx="21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1202325" y="555812"/>
            <a:ext cx="1057200" cy="792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6" name="Google Shape;226;p41"/>
          <p:cNvSpPr txBox="1">
            <a:spLocks noGrp="1"/>
          </p:cNvSpPr>
          <p:nvPr>
            <p:ph type="title" idx="2"/>
          </p:nvPr>
        </p:nvSpPr>
        <p:spPr>
          <a:xfrm>
            <a:off x="2458726" y="555812"/>
            <a:ext cx="4045200" cy="792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Участници</a:t>
            </a:r>
            <a:endParaRPr dirty="0"/>
          </a:p>
        </p:txBody>
      </p:sp>
      <p:sp>
        <p:nvSpPr>
          <p:cNvPr id="228" name="Google Shape;228;p41"/>
          <p:cNvSpPr txBox="1">
            <a:spLocks noGrp="1"/>
          </p:cNvSpPr>
          <p:nvPr>
            <p:ph type="title" idx="3"/>
          </p:nvPr>
        </p:nvSpPr>
        <p:spPr>
          <a:xfrm>
            <a:off x="1202325" y="1203511"/>
            <a:ext cx="1057200" cy="1031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9" name="Google Shape;229;p41"/>
          <p:cNvSpPr txBox="1">
            <a:spLocks noGrp="1"/>
          </p:cNvSpPr>
          <p:nvPr>
            <p:ph type="title" idx="4"/>
          </p:nvPr>
        </p:nvSpPr>
        <p:spPr>
          <a:xfrm>
            <a:off x="2458726" y="2979693"/>
            <a:ext cx="4045200" cy="1031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Приложения, които сме използвали </a:t>
            </a:r>
          </a:p>
        </p:txBody>
      </p:sp>
      <p:sp>
        <p:nvSpPr>
          <p:cNvPr id="231" name="Google Shape;231;p41"/>
          <p:cNvSpPr txBox="1">
            <a:spLocks noGrp="1"/>
          </p:cNvSpPr>
          <p:nvPr>
            <p:ph type="title" idx="6"/>
          </p:nvPr>
        </p:nvSpPr>
        <p:spPr>
          <a:xfrm>
            <a:off x="1202325" y="1851211"/>
            <a:ext cx="1057200" cy="13214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2" name="Google Shape;232;p41"/>
          <p:cNvSpPr txBox="1">
            <a:spLocks noGrp="1"/>
          </p:cNvSpPr>
          <p:nvPr>
            <p:ph type="title" idx="7"/>
          </p:nvPr>
        </p:nvSpPr>
        <p:spPr>
          <a:xfrm>
            <a:off x="2496865" y="999156"/>
            <a:ext cx="4045200" cy="1235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Сайт</a:t>
            </a:r>
            <a:endParaRPr dirty="0"/>
          </a:p>
        </p:txBody>
      </p:sp>
      <p:sp>
        <p:nvSpPr>
          <p:cNvPr id="234" name="Google Shape;234;p41"/>
          <p:cNvSpPr txBox="1">
            <a:spLocks noGrp="1"/>
          </p:cNvSpPr>
          <p:nvPr>
            <p:ph type="title" idx="9"/>
          </p:nvPr>
        </p:nvSpPr>
        <p:spPr>
          <a:xfrm>
            <a:off x="1202325" y="2498912"/>
            <a:ext cx="1057200" cy="1511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5" name="Google Shape;235;p41"/>
          <p:cNvSpPr txBox="1">
            <a:spLocks noGrp="1"/>
          </p:cNvSpPr>
          <p:nvPr>
            <p:ph type="title" idx="13"/>
          </p:nvPr>
        </p:nvSpPr>
        <p:spPr>
          <a:xfrm>
            <a:off x="2458726" y="1177188"/>
            <a:ext cx="4045200" cy="20019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Приложение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8"/>
          <p:cNvSpPr/>
          <p:nvPr/>
        </p:nvSpPr>
        <p:spPr>
          <a:xfrm>
            <a:off x="1814655" y="3005903"/>
            <a:ext cx="810070" cy="69325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8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Участници</a:t>
            </a:r>
            <a:endParaRPr dirty="0"/>
          </a:p>
        </p:txBody>
      </p:sp>
      <p:sp>
        <p:nvSpPr>
          <p:cNvPr id="521" name="Google Shape;521;p48"/>
          <p:cNvSpPr txBox="1">
            <a:spLocks noGrp="1"/>
          </p:cNvSpPr>
          <p:nvPr>
            <p:ph type="title" idx="2"/>
          </p:nvPr>
        </p:nvSpPr>
        <p:spPr>
          <a:xfrm>
            <a:off x="726095" y="882942"/>
            <a:ext cx="2797618" cy="156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Петя Петкова</a:t>
            </a:r>
            <a:endParaRPr dirty="0"/>
          </a:p>
        </p:txBody>
      </p:sp>
      <p:sp>
        <p:nvSpPr>
          <p:cNvPr id="523" name="Google Shape;523;p48"/>
          <p:cNvSpPr txBox="1">
            <a:spLocks noGrp="1"/>
          </p:cNvSpPr>
          <p:nvPr>
            <p:ph type="title" idx="3"/>
          </p:nvPr>
        </p:nvSpPr>
        <p:spPr>
          <a:xfrm>
            <a:off x="3544278" y="1050440"/>
            <a:ext cx="2114923" cy="1449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Поля Димитрова</a:t>
            </a:r>
            <a:endParaRPr dirty="0"/>
          </a:p>
        </p:txBody>
      </p:sp>
      <p:sp>
        <p:nvSpPr>
          <p:cNvPr id="525" name="Google Shape;525;p48"/>
          <p:cNvSpPr txBox="1">
            <a:spLocks noGrp="1"/>
          </p:cNvSpPr>
          <p:nvPr>
            <p:ph type="title" idx="5"/>
          </p:nvPr>
        </p:nvSpPr>
        <p:spPr>
          <a:xfrm>
            <a:off x="5878614" y="1253834"/>
            <a:ext cx="2323090" cy="1184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Дейвид Дончев</a:t>
            </a:r>
            <a:endParaRPr dirty="0"/>
          </a:p>
        </p:txBody>
      </p:sp>
      <p:sp>
        <p:nvSpPr>
          <p:cNvPr id="528" name="Google Shape;528;p48"/>
          <p:cNvSpPr/>
          <p:nvPr/>
        </p:nvSpPr>
        <p:spPr>
          <a:xfrm>
            <a:off x="6612637" y="622329"/>
            <a:ext cx="733500" cy="733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19;p48">
            <a:extLst>
              <a:ext uri="{FF2B5EF4-FFF2-40B4-BE49-F238E27FC236}">
                <a16:creationId xmlns:a16="http://schemas.microsoft.com/office/drawing/2014/main" id="{0A6BE89D-AF1A-46EC-A815-4B68368A5E6B}"/>
              </a:ext>
            </a:extLst>
          </p:cNvPr>
          <p:cNvSpPr/>
          <p:nvPr/>
        </p:nvSpPr>
        <p:spPr>
          <a:xfrm>
            <a:off x="4221410" y="3005903"/>
            <a:ext cx="810070" cy="69325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9;p48">
            <a:extLst>
              <a:ext uri="{FF2B5EF4-FFF2-40B4-BE49-F238E27FC236}">
                <a16:creationId xmlns:a16="http://schemas.microsoft.com/office/drawing/2014/main" id="{5F7A7DDF-1729-4058-94ED-A95335246CFA}"/>
              </a:ext>
            </a:extLst>
          </p:cNvPr>
          <p:cNvSpPr/>
          <p:nvPr/>
        </p:nvSpPr>
        <p:spPr>
          <a:xfrm>
            <a:off x="6536067" y="3005903"/>
            <a:ext cx="810070" cy="69325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D6898B-44E1-4DFA-9A05-9BB23522EC1F}"/>
              </a:ext>
            </a:extLst>
          </p:cNvPr>
          <p:cNvSpPr txBox="1"/>
          <p:nvPr/>
        </p:nvSpPr>
        <p:spPr>
          <a:xfrm>
            <a:off x="1289587" y="4291519"/>
            <a:ext cx="2212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dirty="0">
                <a:solidFill>
                  <a:schemeClr val="lt1"/>
                </a:solidFill>
                <a:sym typeface="Staatliches"/>
              </a:rPr>
              <a:t>Ивайло Стоянов</a:t>
            </a:r>
            <a:endParaRPr lang="en-US" sz="1800" dirty="0">
              <a:solidFill>
                <a:schemeClr val="lt1"/>
              </a:solidFill>
              <a:latin typeface="Staatliches"/>
              <a:sym typeface="Staatliche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657388-7A88-4846-84DB-1A022D7CF26A}"/>
              </a:ext>
            </a:extLst>
          </p:cNvPr>
          <p:cNvSpPr txBox="1"/>
          <p:nvPr/>
        </p:nvSpPr>
        <p:spPr>
          <a:xfrm>
            <a:off x="3569227" y="4291519"/>
            <a:ext cx="2417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dirty="0">
                <a:solidFill>
                  <a:schemeClr val="lt1"/>
                </a:solidFill>
              </a:rPr>
              <a:t>Мартин Атанасов</a:t>
            </a: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6D66CF-91E1-492A-AE3D-151BBD96B513}"/>
              </a:ext>
            </a:extLst>
          </p:cNvPr>
          <p:cNvSpPr txBox="1"/>
          <p:nvPr/>
        </p:nvSpPr>
        <p:spPr>
          <a:xfrm>
            <a:off x="5809901" y="4291519"/>
            <a:ext cx="2823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dirty="0">
                <a:solidFill>
                  <a:schemeClr val="lt1"/>
                </a:solidFill>
              </a:rPr>
              <a:t>Александър Христов</a:t>
            </a:r>
            <a:endParaRPr lang="en-US" sz="1800" dirty="0">
              <a:solidFill>
                <a:schemeClr val="lt1"/>
              </a:solidFill>
            </a:endParaRPr>
          </a:p>
        </p:txBody>
      </p:sp>
      <p:pic>
        <p:nvPicPr>
          <p:cNvPr id="12" name="Picture 11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4F904951-488D-4F1E-9C4D-99A434DE6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24" b="6605"/>
          <a:stretch/>
        </p:blipFill>
        <p:spPr>
          <a:xfrm>
            <a:off x="3834419" y="308641"/>
            <a:ext cx="1483368" cy="1758467"/>
          </a:xfrm>
          <a:prstGeom prst="rect">
            <a:avLst/>
          </a:prstGeom>
        </p:spPr>
      </p:pic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8838EE72-807F-40DF-90C6-9B9D2E077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6"/>
          <a:stretch/>
        </p:blipFill>
        <p:spPr bwMode="auto">
          <a:xfrm>
            <a:off x="1393941" y="268884"/>
            <a:ext cx="1461926" cy="179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734" y="2487293"/>
            <a:ext cx="1744332" cy="17443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4"/>
          <p:cNvSpPr txBox="1">
            <a:spLocks noGrp="1"/>
          </p:cNvSpPr>
          <p:nvPr>
            <p:ph type="title"/>
          </p:nvPr>
        </p:nvSpPr>
        <p:spPr>
          <a:xfrm>
            <a:off x="2152200" y="2723225"/>
            <a:ext cx="4839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b="1" dirty="0"/>
              <a:t>Сайт</a:t>
            </a:r>
            <a:endParaRPr b="1" dirty="0"/>
          </a:p>
        </p:txBody>
      </p:sp>
      <p:sp>
        <p:nvSpPr>
          <p:cNvPr id="1027" name="Google Shape;1027;p64"/>
          <p:cNvSpPr txBox="1">
            <a:spLocks noGrp="1"/>
          </p:cNvSpPr>
          <p:nvPr>
            <p:ph type="title" idx="2"/>
          </p:nvPr>
        </p:nvSpPr>
        <p:spPr>
          <a:xfrm>
            <a:off x="1950300" y="1178125"/>
            <a:ext cx="52434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4"/>
          <p:cNvSpPr txBox="1">
            <a:spLocks noGrp="1"/>
          </p:cNvSpPr>
          <p:nvPr>
            <p:ph type="title"/>
          </p:nvPr>
        </p:nvSpPr>
        <p:spPr>
          <a:xfrm>
            <a:off x="2152200" y="2723225"/>
            <a:ext cx="4839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b="1" dirty="0"/>
              <a:t>Приложение</a:t>
            </a:r>
            <a:endParaRPr b="1" dirty="0"/>
          </a:p>
        </p:txBody>
      </p:sp>
      <p:sp>
        <p:nvSpPr>
          <p:cNvPr id="1027" name="Google Shape;1027;p64"/>
          <p:cNvSpPr txBox="1">
            <a:spLocks noGrp="1"/>
          </p:cNvSpPr>
          <p:nvPr>
            <p:ph type="title" idx="2"/>
          </p:nvPr>
        </p:nvSpPr>
        <p:spPr>
          <a:xfrm>
            <a:off x="1950300" y="1178125"/>
            <a:ext cx="52434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23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2327547" y="339102"/>
            <a:ext cx="4341000" cy="62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Приложения, които сме използвали</a:t>
            </a:r>
            <a:endParaRPr dirty="0"/>
          </a:p>
        </p:txBody>
      </p:sp>
      <p:cxnSp>
        <p:nvCxnSpPr>
          <p:cNvPr id="250" name="Google Shape;250;p42"/>
          <p:cNvCxnSpPr/>
          <p:nvPr/>
        </p:nvCxnSpPr>
        <p:spPr>
          <a:xfrm rot="10800000">
            <a:off x="3166800" y="1390330"/>
            <a:ext cx="281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Картина 8">
            <a:extLst>
              <a:ext uri="{FF2B5EF4-FFF2-40B4-BE49-F238E27FC236}">
                <a16:creationId xmlns:a16="http://schemas.microsoft.com/office/drawing/2014/main" id="{72596540-A92B-4656-B4F8-036CD80B2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61" y="3096782"/>
            <a:ext cx="1736581" cy="1084552"/>
          </a:xfrm>
          <a:prstGeom prst="rect">
            <a:avLst/>
          </a:prstGeom>
        </p:spPr>
      </p:pic>
      <p:pic>
        <p:nvPicPr>
          <p:cNvPr id="8" name="Картина 10">
            <a:extLst>
              <a:ext uri="{FF2B5EF4-FFF2-40B4-BE49-F238E27FC236}">
                <a16:creationId xmlns:a16="http://schemas.microsoft.com/office/drawing/2014/main" id="{D60A7F61-8D9A-4D22-B3B2-568B05909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60" y="1678399"/>
            <a:ext cx="1846985" cy="1155989"/>
          </a:xfrm>
          <a:prstGeom prst="rect">
            <a:avLst/>
          </a:prstGeom>
        </p:spPr>
      </p:pic>
      <p:pic>
        <p:nvPicPr>
          <p:cNvPr id="9" name="Картина 9" descr="Картина, която съдържа текст, комплект за първа помощ&#10;&#10;Описанието е генерирано автоматично">
            <a:extLst>
              <a:ext uri="{FF2B5EF4-FFF2-40B4-BE49-F238E27FC236}">
                <a16:creationId xmlns:a16="http://schemas.microsoft.com/office/drawing/2014/main" id="{CD5AD365-853A-4506-A82E-E86823F56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922" y="1618014"/>
            <a:ext cx="1314451" cy="1340428"/>
          </a:xfrm>
          <a:prstGeom prst="rect">
            <a:avLst/>
          </a:prstGeom>
        </p:spPr>
      </p:pic>
      <p:pic>
        <p:nvPicPr>
          <p:cNvPr id="10" name="Картина 4">
            <a:extLst>
              <a:ext uri="{FF2B5EF4-FFF2-40B4-BE49-F238E27FC236}">
                <a16:creationId xmlns:a16="http://schemas.microsoft.com/office/drawing/2014/main" id="{DC7AF1DA-5905-4DFE-9269-8E8C34529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7698" y="3192875"/>
            <a:ext cx="970252" cy="970252"/>
          </a:xfrm>
          <a:prstGeom prst="rect">
            <a:avLst/>
          </a:prstGeom>
        </p:spPr>
      </p:pic>
      <p:pic>
        <p:nvPicPr>
          <p:cNvPr id="11" name="Картина 6">
            <a:extLst>
              <a:ext uri="{FF2B5EF4-FFF2-40B4-BE49-F238E27FC236}">
                <a16:creationId xmlns:a16="http://schemas.microsoft.com/office/drawing/2014/main" id="{C780FD6A-782E-4667-86FE-F589F8315B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3843" y="1862318"/>
            <a:ext cx="1037703" cy="1059104"/>
          </a:xfrm>
          <a:prstGeom prst="rect">
            <a:avLst/>
          </a:prstGeom>
        </p:spPr>
      </p:pic>
      <p:pic>
        <p:nvPicPr>
          <p:cNvPr id="12" name="Картина 7">
            <a:extLst>
              <a:ext uri="{FF2B5EF4-FFF2-40B4-BE49-F238E27FC236}">
                <a16:creationId xmlns:a16="http://schemas.microsoft.com/office/drawing/2014/main" id="{FE44E15F-547F-432A-9957-EE55CF8706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9196" y="3192875"/>
            <a:ext cx="1037703" cy="1001092"/>
          </a:xfrm>
          <a:prstGeom prst="rect">
            <a:avLst/>
          </a:prstGeom>
        </p:spPr>
      </p:pic>
      <p:pic>
        <p:nvPicPr>
          <p:cNvPr id="13" name="Картина 11">
            <a:extLst>
              <a:ext uri="{FF2B5EF4-FFF2-40B4-BE49-F238E27FC236}">
                <a16:creationId xmlns:a16="http://schemas.microsoft.com/office/drawing/2014/main" id="{04B04E92-25CB-4CF7-A44A-149379480D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3247" y="1475318"/>
            <a:ext cx="1814660" cy="1806356"/>
          </a:xfrm>
          <a:prstGeom prst="rect">
            <a:avLst/>
          </a:prstGeom>
        </p:spPr>
      </p:pic>
      <p:pic>
        <p:nvPicPr>
          <p:cNvPr id="14" name="Картина 5">
            <a:extLst>
              <a:ext uri="{FF2B5EF4-FFF2-40B4-BE49-F238E27FC236}">
                <a16:creationId xmlns:a16="http://schemas.microsoft.com/office/drawing/2014/main" id="{22756393-9408-40F6-9AC5-32EC8E80B5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3661" y="3094890"/>
            <a:ext cx="1227078" cy="1233140"/>
          </a:xfrm>
          <a:prstGeom prst="rect">
            <a:avLst/>
          </a:prstGeom>
        </p:spPr>
      </p:pic>
      <p:pic>
        <p:nvPicPr>
          <p:cNvPr id="1026" name="Picture 2" descr="Phonto For PC ( Windows 10/7} 32 &amp;amp; 64bit &amp;amp; Mac Full Free Download">
            <a:extLst>
              <a:ext uri="{FF2B5EF4-FFF2-40B4-BE49-F238E27FC236}">
                <a16:creationId xmlns:a16="http://schemas.microsoft.com/office/drawing/2014/main" id="{3E28DBD8-81A8-40A8-9D4A-6DD46442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07" y="1925477"/>
            <a:ext cx="917745" cy="9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Картина 12">
            <a:extLst>
              <a:ext uri="{FF2B5EF4-FFF2-40B4-BE49-F238E27FC236}">
                <a16:creationId xmlns:a16="http://schemas.microsoft.com/office/drawing/2014/main" id="{B04CD1EB-925B-413D-A583-4A18CF6189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6935" y="2950086"/>
            <a:ext cx="1359691" cy="13779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"/>
          <p:cNvSpPr/>
          <p:nvPr/>
        </p:nvSpPr>
        <p:spPr>
          <a:xfrm rot="-2700000">
            <a:off x="4465783" y="1452695"/>
            <a:ext cx="196010" cy="196010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6" name="Google Shape;566;p49"/>
          <p:cNvCxnSpPr/>
          <p:nvPr/>
        </p:nvCxnSpPr>
        <p:spPr>
          <a:xfrm rot="10800000">
            <a:off x="1956825" y="1550625"/>
            <a:ext cx="2403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49"/>
          <p:cNvCxnSpPr/>
          <p:nvPr/>
        </p:nvCxnSpPr>
        <p:spPr>
          <a:xfrm rot="10800000">
            <a:off x="4767663" y="1550625"/>
            <a:ext cx="2419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49"/>
          <p:cNvCxnSpPr/>
          <p:nvPr/>
        </p:nvCxnSpPr>
        <p:spPr>
          <a:xfrm rot="10800000">
            <a:off x="1945538" y="3612725"/>
            <a:ext cx="523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49"/>
          <p:cNvSpPr txBox="1">
            <a:spLocks noGrp="1"/>
          </p:cNvSpPr>
          <p:nvPr>
            <p:ph type="title"/>
          </p:nvPr>
        </p:nvSpPr>
        <p:spPr>
          <a:xfrm>
            <a:off x="1572600" y="1932710"/>
            <a:ext cx="5978127" cy="1267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dirty="0"/>
              <a:t>Благодарим Ви за вниманито!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 Resourc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2E2E3"/>
      </a:accent1>
      <a:accent2>
        <a:srgbClr val="5BB8BB"/>
      </a:accent2>
      <a:accent3>
        <a:srgbClr val="5EDBEF"/>
      </a:accent3>
      <a:accent4>
        <a:srgbClr val="6DCFD1"/>
      </a:accent4>
      <a:accent5>
        <a:srgbClr val="0097A7"/>
      </a:accent5>
      <a:accent6>
        <a:srgbClr val="00C3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Staatliches</vt:lpstr>
      <vt:lpstr>Roboto</vt:lpstr>
      <vt:lpstr>Water Resources</vt:lpstr>
      <vt:lpstr>Pirates of Caribbean</vt:lpstr>
      <vt:lpstr>TABLE OF CONTENTS</vt:lpstr>
      <vt:lpstr>Участници</vt:lpstr>
      <vt:lpstr>Сайт</vt:lpstr>
      <vt:lpstr>Приложение</vt:lpstr>
      <vt:lpstr>Приложения, които сме използвали</vt:lpstr>
      <vt:lpstr>Благодарим Ви за вниманито!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</dc:title>
  <dc:creator>MY</dc:creator>
  <cp:lastModifiedBy>Hello</cp:lastModifiedBy>
  <cp:revision>13</cp:revision>
  <dcterms:modified xsi:type="dcterms:W3CDTF">2021-06-26T08:58:11Z</dcterms:modified>
</cp:coreProperties>
</file>