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8" r:id="rId3"/>
    <p:sldId id="257" r:id="rId4"/>
    <p:sldId id="259" r:id="rId5"/>
    <p:sldId id="261" r:id="rId6"/>
    <p:sldId id="260"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931F80-B584-F067-83BD-7F578A5B5DD4}" v="692" dt="2020-04-27T17:10:50.334"/>
    <p1510:client id="{09E66DFD-FE37-1036-DDB7-3AD0C4B7FAA6}" v="12" dt="2020-04-29T15:41:28.555"/>
    <p1510:client id="{13EECBFF-9C29-6743-5704-13D921B6B8E1}" v="202" dt="2020-04-25T16:25:34.943"/>
    <p1510:client id="{2635921B-9C4E-426B-9839-CFCED6FC2C4A}" v="1" dt="2020-04-25T16:08:29.128"/>
    <p1510:client id="{2AFA85BC-0E5A-73CD-B111-FF8736ED9CA9}" v="24" dt="2020-04-28T17:24:16.387"/>
    <p1510:client id="{396CF59D-D6E8-A2A6-618E-13AB1372826B}" v="1187" dt="2020-04-25T16:42:25.536"/>
    <p1510:client id="{5ADAD8D4-8824-35AF-0220-6082F94A05C4}" v="26" dt="2020-04-30T16:14:45.995"/>
    <p1510:client id="{6BDE5DDB-3148-AB2A-FF6A-76C0F5080931}" v="70" dt="2020-04-28T16:52:43.840"/>
    <p1510:client id="{800F2E81-7BA3-693F-6342-32F113776E5A}" v="33" dt="2020-04-29T15:38:52.453"/>
    <p1510:client id="{86635F3C-7FB0-66F6-1BD3-6DAD0FB0398A}" v="491" dt="2020-04-25T16:07:15.839"/>
    <p1510:client id="{A4BCAC50-DF6B-3515-B102-6BC2E07012F2}" v="209" dt="2020-04-27T16:15:08.183"/>
    <p1510:client id="{C89209FA-B041-CAB7-E14E-AC8CFFFCBC9D}" v="5" dt="2020-04-29T15:46:35.618"/>
    <p1510:client id="{E1434C6F-7B97-87E8-999A-4DA8C131890E}" v="38" dt="2020-04-27T16:48:19.122"/>
    <p1510:client id="{E7B6ED6C-5558-672D-E897-4C1F4A5F40BA}" v="138" dt="2020-04-28T17:25:47.1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Васил Тодоров Станчев" userId="S::vtstanchev18@codingburgas.bg::bc532ff7-97ed-4f82-8874-be01443bf70c" providerId="AD" clId="Web-{800F2E81-7BA3-693F-6342-32F113776E5A}"/>
    <pc:docChg chg="addSld modSld">
      <pc:chgData name="Васил Тодоров Станчев" userId="S::vtstanchev18@codingburgas.bg::bc532ff7-97ed-4f82-8874-be01443bf70c" providerId="AD" clId="Web-{800F2E81-7BA3-693F-6342-32F113776E5A}" dt="2020-04-29T15:39:16.422" v="46"/>
      <pc:docMkLst>
        <pc:docMk/>
      </pc:docMkLst>
      <pc:sldChg chg="addSp delSp modSp">
        <pc:chgData name="Васил Тодоров Станчев" userId="S::vtstanchev18@codingburgas.bg::bc532ff7-97ed-4f82-8874-be01443bf70c" providerId="AD" clId="Web-{800F2E81-7BA3-693F-6342-32F113776E5A}" dt="2020-04-29T15:34:44.045" v="17"/>
        <pc:sldMkLst>
          <pc:docMk/>
          <pc:sldMk cId="3892891591" sldId="257"/>
        </pc:sldMkLst>
        <pc:spChg chg="mod">
          <ac:chgData name="Васил Тодоров Станчев" userId="S::vtstanchev18@codingburgas.bg::bc532ff7-97ed-4f82-8874-be01443bf70c" providerId="AD" clId="Web-{800F2E81-7BA3-693F-6342-32F113776E5A}" dt="2020-04-29T15:34:44.045" v="17"/>
          <ac:spMkLst>
            <pc:docMk/>
            <pc:sldMk cId="3892891591" sldId="257"/>
            <ac:spMk id="2" creationId="{88BF7F79-C6DB-48F7-BAA5-4350F8B94BB0}"/>
          </ac:spMkLst>
        </pc:spChg>
        <pc:spChg chg="mod ord">
          <ac:chgData name="Васил Тодоров Станчев" userId="S::vtstanchev18@codingburgas.bg::bc532ff7-97ed-4f82-8874-be01443bf70c" providerId="AD" clId="Web-{800F2E81-7BA3-693F-6342-32F113776E5A}" dt="2020-04-29T15:34:44.045" v="17"/>
          <ac:spMkLst>
            <pc:docMk/>
            <pc:sldMk cId="3892891591" sldId="257"/>
            <ac:spMk id="3" creationId="{A1904104-ABCC-4F26-A9D0-BDB5B27946B5}"/>
          </ac:spMkLst>
        </pc:spChg>
        <pc:picChg chg="mod">
          <ac:chgData name="Васил Тодоров Станчев" userId="S::vtstanchev18@codingburgas.bg::bc532ff7-97ed-4f82-8874-be01443bf70c" providerId="AD" clId="Web-{800F2E81-7BA3-693F-6342-32F113776E5A}" dt="2020-04-29T15:34:44.045" v="17"/>
          <ac:picMkLst>
            <pc:docMk/>
            <pc:sldMk cId="3892891591" sldId="257"/>
            <ac:picMk id="5" creationId="{610EEEDB-8AAC-4366-8E83-76F851868F8B}"/>
          </ac:picMkLst>
        </pc:picChg>
        <pc:picChg chg="add del">
          <ac:chgData name="Васил Тодоров Станчев" userId="S::vtstanchev18@codingburgas.bg::bc532ff7-97ed-4f82-8874-be01443bf70c" providerId="AD" clId="Web-{800F2E81-7BA3-693F-6342-32F113776E5A}" dt="2020-04-29T15:34:44.045" v="17"/>
          <ac:picMkLst>
            <pc:docMk/>
            <pc:sldMk cId="3892891591" sldId="257"/>
            <ac:picMk id="8" creationId="{E99155B9-6320-4AB5-A815-8A2754562B94}"/>
          </ac:picMkLst>
        </pc:picChg>
      </pc:sldChg>
      <pc:sldChg chg="modSp">
        <pc:chgData name="Васил Тодоров Станчев" userId="S::vtstanchev18@codingburgas.bg::bc532ff7-97ed-4f82-8874-be01443bf70c" providerId="AD" clId="Web-{800F2E81-7BA3-693F-6342-32F113776E5A}" dt="2020-04-29T15:35:46.827" v="21"/>
        <pc:sldMkLst>
          <pc:docMk/>
          <pc:sldMk cId="2482688125" sldId="260"/>
        </pc:sldMkLst>
        <pc:graphicFrameChg chg="mod modGraphic">
          <ac:chgData name="Васил Тодоров Станчев" userId="S::vtstanchev18@codingburgas.bg::bc532ff7-97ed-4f82-8874-be01443bf70c" providerId="AD" clId="Web-{800F2E81-7BA3-693F-6342-32F113776E5A}" dt="2020-04-29T15:35:46.827" v="21"/>
          <ac:graphicFrameMkLst>
            <pc:docMk/>
            <pc:sldMk cId="2482688125" sldId="260"/>
            <ac:graphicFrameMk id="7" creationId="{5FDB2221-6DB1-489B-9698-AEEC3477168B}"/>
          </ac:graphicFrameMkLst>
        </pc:graphicFrameChg>
      </pc:sldChg>
      <pc:sldChg chg="addSp delSp modSp new mod setBg modClrScheme delDesignElem chgLayout">
        <pc:chgData name="Васил Тодоров Станчев" userId="S::vtstanchev18@codingburgas.bg::bc532ff7-97ed-4f82-8874-be01443bf70c" providerId="AD" clId="Web-{800F2E81-7BA3-693F-6342-32F113776E5A}" dt="2020-04-29T15:39:16.422" v="46"/>
        <pc:sldMkLst>
          <pc:docMk/>
          <pc:sldMk cId="1773180648" sldId="262"/>
        </pc:sldMkLst>
        <pc:spChg chg="del mod ord">
          <ac:chgData name="Васил Тодоров Станчев" userId="S::vtstanchev18@codingburgas.bg::bc532ff7-97ed-4f82-8874-be01443bf70c" providerId="AD" clId="Web-{800F2E81-7BA3-693F-6342-32F113776E5A}" dt="2020-04-29T15:38:43.344" v="37"/>
          <ac:spMkLst>
            <pc:docMk/>
            <pc:sldMk cId="1773180648" sldId="262"/>
            <ac:spMk id="2" creationId="{10F63055-D4CD-440E-9283-AE2136F59C6F}"/>
          </ac:spMkLst>
        </pc:spChg>
        <pc:spChg chg="del mod ord">
          <ac:chgData name="Васил Тодоров Станчев" userId="S::vtstanchev18@codingburgas.bg::bc532ff7-97ed-4f82-8874-be01443bf70c" providerId="AD" clId="Web-{800F2E81-7BA3-693F-6342-32F113776E5A}" dt="2020-04-29T15:38:43.344" v="37"/>
          <ac:spMkLst>
            <pc:docMk/>
            <pc:sldMk cId="1773180648" sldId="262"/>
            <ac:spMk id="3" creationId="{22FDF1CA-830F-4FF5-A828-3B45C042B71F}"/>
          </ac:spMkLst>
        </pc:spChg>
        <pc:spChg chg="add del mod ord">
          <ac:chgData name="Васил Тодоров Станчев" userId="S::vtstanchev18@codingburgas.bg::bc532ff7-97ed-4f82-8874-be01443bf70c" providerId="AD" clId="Web-{800F2E81-7BA3-693F-6342-32F113776E5A}" dt="2020-04-29T15:36:44.218" v="24"/>
          <ac:spMkLst>
            <pc:docMk/>
            <pc:sldMk cId="1773180648" sldId="262"/>
            <ac:spMk id="4" creationId="{0AE0FB86-BB62-4338-873F-7020E45F290E}"/>
          </ac:spMkLst>
        </pc:spChg>
        <pc:spChg chg="add mod">
          <ac:chgData name="Васил Тодоров Станчев" userId="S::vtstanchev18@codingburgas.bg::bc532ff7-97ed-4f82-8874-be01443bf70c" providerId="AD" clId="Web-{800F2E81-7BA3-693F-6342-32F113776E5A}" dt="2020-04-29T15:37:45.390" v="29"/>
          <ac:spMkLst>
            <pc:docMk/>
            <pc:sldMk cId="1773180648" sldId="262"/>
            <ac:spMk id="9" creationId="{5865A79F-CF65-4832-AE96-4F25126EA30C}"/>
          </ac:spMkLst>
        </pc:spChg>
        <pc:spChg chg="add del">
          <ac:chgData name="Васил Тодоров Станчев" userId="S::vtstanchev18@codingburgas.bg::bc532ff7-97ed-4f82-8874-be01443bf70c" providerId="AD" clId="Web-{800F2E81-7BA3-693F-6342-32F113776E5A}" dt="2020-04-29T15:37:18.515" v="28"/>
          <ac:spMkLst>
            <pc:docMk/>
            <pc:sldMk cId="1773180648" sldId="262"/>
            <ac:spMk id="12" creationId="{5322CD25-774C-445A-BB73-E7CA305DBEFB}"/>
          </ac:spMkLst>
        </pc:spChg>
        <pc:spChg chg="add del mod">
          <ac:chgData name="Васил Тодоров Станчев" userId="S::vtstanchev18@codingburgas.bg::bc532ff7-97ed-4f82-8874-be01443bf70c" providerId="AD" clId="Web-{800F2E81-7BA3-693F-6342-32F113776E5A}" dt="2020-04-29T15:38:43.344" v="37"/>
          <ac:spMkLst>
            <pc:docMk/>
            <pc:sldMk cId="1773180648" sldId="262"/>
            <ac:spMk id="16" creationId="{E3BDFA18-79B8-4107-8CDA-F2FEA35B6C80}"/>
          </ac:spMkLst>
        </pc:spChg>
        <pc:spChg chg="add">
          <ac:chgData name="Васил Тодоров Станчев" userId="S::vtstanchev18@codingburgas.bg::bc532ff7-97ed-4f82-8874-be01443bf70c" providerId="AD" clId="Web-{800F2E81-7BA3-693F-6342-32F113776E5A}" dt="2020-04-29T15:39:16.422" v="46"/>
          <ac:spMkLst>
            <pc:docMk/>
            <pc:sldMk cId="1773180648" sldId="262"/>
            <ac:spMk id="22" creationId="{E0E174D7-A74C-4845-B4E2-D161F9C68F73}"/>
          </ac:spMkLst>
        </pc:spChg>
        <pc:spChg chg="add">
          <ac:chgData name="Васил Тодоров Станчев" userId="S::vtstanchev18@codingburgas.bg::bc532ff7-97ed-4f82-8874-be01443bf70c" providerId="AD" clId="Web-{800F2E81-7BA3-693F-6342-32F113776E5A}" dt="2020-04-29T15:39:16.422" v="46"/>
          <ac:spMkLst>
            <pc:docMk/>
            <pc:sldMk cId="1773180648" sldId="262"/>
            <ac:spMk id="24" creationId="{512F2985-810C-4ABC-9993-5D7821EE76B6}"/>
          </ac:spMkLst>
        </pc:spChg>
        <pc:picChg chg="add del mod ord modCrop">
          <ac:chgData name="Васил Тодоров Станчев" userId="S::vtstanchev18@codingburgas.bg::bc532ff7-97ed-4f82-8874-be01443bf70c" providerId="AD" clId="Web-{800F2E81-7BA3-693F-6342-32F113776E5A}" dt="2020-04-29T15:37:45.390" v="29"/>
          <ac:picMkLst>
            <pc:docMk/>
            <pc:sldMk cId="1773180648" sldId="262"/>
            <ac:picMk id="5" creationId="{CAE02473-9F61-4A34-98B6-9CDAFA047D17}"/>
          </ac:picMkLst>
        </pc:picChg>
        <pc:picChg chg="del mod">
          <ac:chgData name="Васил Тодоров Станчев" userId="S::vtstanchev18@codingburgas.bg::bc532ff7-97ed-4f82-8874-be01443bf70c" providerId="AD" clId="Web-{800F2E81-7BA3-693F-6342-32F113776E5A}" dt="2020-04-29T15:38:37.375" v="36"/>
          <ac:picMkLst>
            <pc:docMk/>
            <pc:sldMk cId="1773180648" sldId="262"/>
            <ac:picMk id="6" creationId="{6AD68379-9A0B-4945-950A-63FAB5A6A38E}"/>
          </ac:picMkLst>
        </pc:picChg>
        <pc:picChg chg="add del">
          <ac:chgData name="Васил Тодоров Станчев" userId="S::vtstanchev18@codingburgas.bg::bc532ff7-97ed-4f82-8874-be01443bf70c" providerId="AD" clId="Web-{800F2E81-7BA3-693F-6342-32F113776E5A}" dt="2020-04-29T15:37:18.515" v="28"/>
          <ac:picMkLst>
            <pc:docMk/>
            <pc:sldMk cId="1773180648" sldId="262"/>
            <ac:picMk id="7" creationId="{E99155B9-6320-4AB5-A815-8A2754562B94}"/>
          </ac:picMkLst>
        </pc:picChg>
        <pc:picChg chg="add del">
          <ac:chgData name="Васил Тодоров Станчев" userId="S::vtstanchev18@codingburgas.bg::bc532ff7-97ed-4f82-8874-be01443bf70c" providerId="AD" clId="Web-{800F2E81-7BA3-693F-6342-32F113776E5A}" dt="2020-04-29T15:38:28.313" v="34"/>
          <ac:picMkLst>
            <pc:docMk/>
            <pc:sldMk cId="1773180648" sldId="262"/>
            <ac:picMk id="8" creationId="{E99155B9-6320-4AB5-A815-8A2754562B94}"/>
          </ac:picMkLst>
        </pc:picChg>
        <pc:picChg chg="add del">
          <ac:chgData name="Васил Тодоров Станчев" userId="S::vtstanchev18@codingburgas.bg::bc532ff7-97ed-4f82-8874-be01443bf70c" providerId="AD" clId="Web-{800F2E81-7BA3-693F-6342-32F113776E5A}" dt="2020-04-29T15:37:01.656" v="26"/>
          <ac:picMkLst>
            <pc:docMk/>
            <pc:sldMk cId="1773180648" sldId="262"/>
            <ac:picMk id="10" creationId="{E99155B9-6320-4AB5-A815-8A2754562B94}"/>
          </ac:picMkLst>
        </pc:picChg>
        <pc:picChg chg="add del">
          <ac:chgData name="Васил Тодоров Станчев" userId="S::vtstanchev18@codingburgas.bg::bc532ff7-97ed-4f82-8874-be01443bf70c" providerId="AD" clId="Web-{800F2E81-7BA3-693F-6342-32F113776E5A}" dt="2020-04-29T15:38:20.703" v="32"/>
          <ac:picMkLst>
            <pc:docMk/>
            <pc:sldMk cId="1773180648" sldId="262"/>
            <ac:picMk id="11" creationId="{E99155B9-6320-4AB5-A815-8A2754562B94}"/>
          </ac:picMkLst>
        </pc:picChg>
        <pc:picChg chg="add del">
          <ac:chgData name="Васил Тодоров Станчев" userId="S::vtstanchev18@codingburgas.bg::bc532ff7-97ed-4f82-8874-be01443bf70c" providerId="AD" clId="Web-{800F2E81-7BA3-693F-6342-32F113776E5A}" dt="2020-04-29T15:38:43.344" v="37"/>
          <ac:picMkLst>
            <pc:docMk/>
            <pc:sldMk cId="1773180648" sldId="262"/>
            <ac:picMk id="13" creationId="{E99155B9-6320-4AB5-A815-8A2754562B94}"/>
          </ac:picMkLst>
        </pc:picChg>
        <pc:picChg chg="add del">
          <ac:chgData name="Васил Тодоров Станчев" userId="S::vtstanchev18@codingburgas.bg::bc532ff7-97ed-4f82-8874-be01443bf70c" providerId="AD" clId="Web-{800F2E81-7BA3-693F-6342-32F113776E5A}" dt="2020-04-29T15:37:18.515" v="28"/>
          <ac:picMkLst>
            <pc:docMk/>
            <pc:sldMk cId="1773180648" sldId="262"/>
            <ac:picMk id="14" creationId="{0CE22D27-F39E-4E29-B074-E0E3F1C8F8E3}"/>
          </ac:picMkLst>
        </pc:picChg>
        <pc:picChg chg="add mod">
          <ac:chgData name="Васил Тодоров Станчев" userId="S::vtstanchev18@codingburgas.bg::bc532ff7-97ed-4f82-8874-be01443bf70c" providerId="AD" clId="Web-{800F2E81-7BA3-693F-6342-32F113776E5A}" dt="2020-04-29T15:39:16.422" v="46"/>
          <ac:picMkLst>
            <pc:docMk/>
            <pc:sldMk cId="1773180648" sldId="262"/>
            <ac:picMk id="17" creationId="{543CFBDE-049A-459C-86DD-6790021EE6BD}"/>
          </ac:picMkLst>
        </pc:picChg>
      </pc:sldChg>
    </pc:docChg>
  </pc:docChgLst>
  <pc:docChgLst>
    <pc:chgData name="Васил Тодоров Станчев" userId="S::vtstanchev18@codingburgas.bg::bc532ff7-97ed-4f82-8874-be01443bf70c" providerId="AD" clId="Web-{86635F3C-7FB0-66F6-1BD3-6DAD0FB0398A}"/>
    <pc:docChg chg="addSld modSld addMainMaster delMainMaster">
      <pc:chgData name="Васил Тодоров Станчев" userId="S::vtstanchev18@codingburgas.bg::bc532ff7-97ed-4f82-8874-be01443bf70c" providerId="AD" clId="Web-{86635F3C-7FB0-66F6-1BD3-6DAD0FB0398A}" dt="2020-04-25T16:07:41.544" v="496"/>
      <pc:docMkLst>
        <pc:docMk/>
      </pc:docMkLst>
      <pc:sldChg chg="addSp delSp modSp mod setBg modClrScheme setClrOvrMap delDesignElem chgLayout">
        <pc:chgData name="Васил Тодоров Станчев" userId="S::vtstanchev18@codingburgas.bg::bc532ff7-97ed-4f82-8874-be01443bf70c" providerId="AD" clId="Web-{86635F3C-7FB0-66F6-1BD3-6DAD0FB0398A}" dt="2020-04-25T16:02:31.472" v="341" actId="1076"/>
        <pc:sldMkLst>
          <pc:docMk/>
          <pc:sldMk cId="109857222" sldId="256"/>
        </pc:sldMkLst>
        <pc:spChg chg="mod ord">
          <ac:chgData name="Васил Тодоров Станчев" userId="S::vtstanchev18@codingburgas.bg::bc532ff7-97ed-4f82-8874-be01443bf70c" providerId="AD" clId="Web-{86635F3C-7FB0-66F6-1BD3-6DAD0FB0398A}" dt="2020-04-25T16:02:31.472" v="341" actId="1076"/>
          <ac:spMkLst>
            <pc:docMk/>
            <pc:sldMk cId="109857222" sldId="256"/>
            <ac:spMk id="2" creationId="{00000000-0000-0000-0000-000000000000}"/>
          </ac:spMkLst>
        </pc:spChg>
        <pc:spChg chg="mod ord">
          <ac:chgData name="Васил Тодоров Станчев" userId="S::vtstanchev18@codingburgas.bg::bc532ff7-97ed-4f82-8874-be01443bf70c" providerId="AD" clId="Web-{86635F3C-7FB0-66F6-1BD3-6DAD0FB0398A}" dt="2020-04-25T16:02:25.800" v="340" actId="1076"/>
          <ac:spMkLst>
            <pc:docMk/>
            <pc:sldMk cId="109857222" sldId="256"/>
            <ac:spMk id="3" creationId="{00000000-0000-0000-0000-000000000000}"/>
          </ac:spMkLst>
        </pc:spChg>
        <pc:spChg chg="add del">
          <ac:chgData name="Васил Тодоров Станчев" userId="S::vtstanchev18@codingburgas.bg::bc532ff7-97ed-4f82-8874-be01443bf70c" providerId="AD" clId="Web-{86635F3C-7FB0-66F6-1BD3-6DAD0FB0398A}" dt="2020-04-25T15:57:28.369" v="297"/>
          <ac:spMkLst>
            <pc:docMk/>
            <pc:sldMk cId="109857222" sldId="256"/>
            <ac:spMk id="5" creationId="{09C946AC-2072-4946-A2B8-39F09D0944EE}"/>
          </ac:spMkLst>
        </pc:spChg>
        <pc:spChg chg="add del">
          <ac:chgData name="Васил Тодоров Станчев" userId="S::vtstanchev18@codingburgas.bg::bc532ff7-97ed-4f82-8874-be01443bf70c" providerId="AD" clId="Web-{86635F3C-7FB0-66F6-1BD3-6DAD0FB0398A}" dt="2020-04-25T15:56:59.164" v="295"/>
          <ac:spMkLst>
            <pc:docMk/>
            <pc:sldMk cId="109857222" sldId="256"/>
            <ac:spMk id="8" creationId="{8F3CF990-ACB8-443A-BB74-D36EC8A00B02}"/>
          </ac:spMkLst>
        </pc:spChg>
        <pc:spChg chg="add del">
          <ac:chgData name="Васил Тодоров Станчев" userId="S::vtstanchev18@codingburgas.bg::bc532ff7-97ed-4f82-8874-be01443bf70c" providerId="AD" clId="Web-{86635F3C-7FB0-66F6-1BD3-6DAD0FB0398A}" dt="2020-04-25T15:57:28.369" v="297"/>
          <ac:spMkLst>
            <pc:docMk/>
            <pc:sldMk cId="109857222" sldId="256"/>
            <ac:spMk id="9" creationId="{559FD8B5-8CC4-4CFE-BD2A-1216B1F2C3DB}"/>
          </ac:spMkLst>
        </pc:spChg>
        <pc:spChg chg="add del">
          <ac:chgData name="Васил Тодоров Станчев" userId="S::vtstanchev18@codingburgas.bg::bc532ff7-97ed-4f82-8874-be01443bf70c" providerId="AD" clId="Web-{86635F3C-7FB0-66F6-1BD3-6DAD0FB0398A}" dt="2020-04-25T15:57:28.369" v="297"/>
          <ac:spMkLst>
            <pc:docMk/>
            <pc:sldMk cId="109857222" sldId="256"/>
            <ac:spMk id="11" creationId="{9ECF13F4-3D2A-4F2E-9BBD-3038670D21ED}"/>
          </ac:spMkLst>
        </pc:spChg>
        <pc:spChg chg="add del">
          <ac:chgData name="Васил Тодоров Станчев" userId="S::vtstanchev18@codingburgas.bg::bc532ff7-97ed-4f82-8874-be01443bf70c" providerId="AD" clId="Web-{86635F3C-7FB0-66F6-1BD3-6DAD0FB0398A}" dt="2020-04-25T15:56:59.164" v="295"/>
          <ac:spMkLst>
            <pc:docMk/>
            <pc:sldMk cId="109857222" sldId="256"/>
            <ac:spMk id="12" creationId="{65F94F98-3A57-49AA-838E-91AAF600B6EE}"/>
          </ac:spMkLst>
        </pc:spChg>
        <pc:spChg chg="add del">
          <ac:chgData name="Васил Тодоров Станчев" userId="S::vtstanchev18@codingburgas.bg::bc532ff7-97ed-4f82-8874-be01443bf70c" providerId="AD" clId="Web-{86635F3C-7FB0-66F6-1BD3-6DAD0FB0398A}" dt="2020-04-25T15:57:46.777" v="299"/>
          <ac:spMkLst>
            <pc:docMk/>
            <pc:sldMk cId="109857222" sldId="256"/>
            <ac:spMk id="15" creationId="{87D75BE9-19D3-4D76-86D4-E0A7889E96E7}"/>
          </ac:spMkLst>
        </pc:spChg>
        <pc:spChg chg="add del">
          <ac:chgData name="Васил Тодоров Станчев" userId="S::vtstanchev18@codingburgas.bg::bc532ff7-97ed-4f82-8874-be01443bf70c" providerId="AD" clId="Web-{86635F3C-7FB0-66F6-1BD3-6DAD0FB0398A}" dt="2020-04-25T15:56:59.164" v="295"/>
          <ac:spMkLst>
            <pc:docMk/>
            <pc:sldMk cId="109857222" sldId="256"/>
            <ac:spMk id="16" creationId="{A0B5529D-5CAA-4BF2-B5C9-34705E7661F9}"/>
          </ac:spMkLst>
        </pc:spChg>
        <pc:spChg chg="add del">
          <ac:chgData name="Васил Тодоров Станчев" userId="S::vtstanchev18@codingburgas.bg::bc532ff7-97ed-4f82-8874-be01443bf70c" providerId="AD" clId="Web-{86635F3C-7FB0-66F6-1BD3-6DAD0FB0398A}" dt="2020-04-25T15:56:59.164" v="295"/>
          <ac:spMkLst>
            <pc:docMk/>
            <pc:sldMk cId="109857222" sldId="256"/>
            <ac:spMk id="18" creationId="{FBD68200-BC03-4015-860B-CD5C30CD76B8}"/>
          </ac:spMkLst>
        </pc:spChg>
        <pc:spChg chg="add del">
          <ac:chgData name="Васил Тодоров Станчев" userId="S::vtstanchev18@codingburgas.bg::bc532ff7-97ed-4f82-8874-be01443bf70c" providerId="AD" clId="Web-{86635F3C-7FB0-66F6-1BD3-6DAD0FB0398A}" dt="2020-04-25T15:56:59.164" v="295"/>
          <ac:spMkLst>
            <pc:docMk/>
            <pc:sldMk cId="109857222" sldId="256"/>
            <ac:spMk id="20" creationId="{332A6F87-AC28-4AA8-B8A6-AEBC67BD0D64}"/>
          </ac:spMkLst>
        </pc:spChg>
        <pc:spChg chg="add del">
          <ac:chgData name="Васил Тодоров Станчев" userId="S::vtstanchev18@codingburgas.bg::bc532ff7-97ed-4f82-8874-be01443bf70c" providerId="AD" clId="Web-{86635F3C-7FB0-66F6-1BD3-6DAD0FB0398A}" dt="2020-04-25T15:57:46.777" v="299"/>
          <ac:spMkLst>
            <pc:docMk/>
            <pc:sldMk cId="109857222" sldId="256"/>
            <ac:spMk id="21" creationId="{1662E9AD-6AE7-4172-92BA-D8AA403AAB3F}"/>
          </ac:spMkLst>
        </pc:spChg>
        <pc:spChg chg="add del">
          <ac:chgData name="Васил Тодоров Станчев" userId="S::vtstanchev18@codingburgas.bg::bc532ff7-97ed-4f82-8874-be01443bf70c" providerId="AD" clId="Web-{86635F3C-7FB0-66F6-1BD3-6DAD0FB0398A}" dt="2020-04-25T15:57:57.137" v="301"/>
          <ac:spMkLst>
            <pc:docMk/>
            <pc:sldMk cId="109857222" sldId="256"/>
            <ac:spMk id="23" creationId="{C04F8797-ED77-4C70-AAEA-0DE48267C25C}"/>
          </ac:spMkLst>
        </pc:spChg>
        <pc:spChg chg="add del">
          <ac:chgData name="Васил Тодоров Станчев" userId="S::vtstanchev18@codingburgas.bg::bc532ff7-97ed-4f82-8874-be01443bf70c" providerId="AD" clId="Web-{86635F3C-7FB0-66F6-1BD3-6DAD0FB0398A}" dt="2020-04-25T15:57:57.137" v="301"/>
          <ac:spMkLst>
            <pc:docMk/>
            <pc:sldMk cId="109857222" sldId="256"/>
            <ac:spMk id="24" creationId="{CAD06229-FEB7-4CC9-8BE7-1A9457B9C601}"/>
          </ac:spMkLst>
        </pc:spChg>
        <pc:spChg chg="add">
          <ac:chgData name="Васил Тодоров Станчев" userId="S::vtstanchev18@codingburgas.bg::bc532ff7-97ed-4f82-8874-be01443bf70c" providerId="AD" clId="Web-{86635F3C-7FB0-66F6-1BD3-6DAD0FB0398A}" dt="2020-04-25T15:57:57.200" v="302"/>
          <ac:spMkLst>
            <pc:docMk/>
            <pc:sldMk cId="109857222" sldId="256"/>
            <ac:spMk id="97" creationId="{09C946AC-2072-4946-A2B8-39F09D0944EE}"/>
          </ac:spMkLst>
        </pc:spChg>
        <pc:spChg chg="add">
          <ac:chgData name="Васил Тодоров Станчев" userId="S::vtstanchev18@codingburgas.bg::bc532ff7-97ed-4f82-8874-be01443bf70c" providerId="AD" clId="Web-{86635F3C-7FB0-66F6-1BD3-6DAD0FB0398A}" dt="2020-04-25T15:57:57.200" v="302"/>
          <ac:spMkLst>
            <pc:docMk/>
            <pc:sldMk cId="109857222" sldId="256"/>
            <ac:spMk id="99" creationId="{559FD8B5-8CC4-4CFE-BD2A-1216B1F2C3DB}"/>
          </ac:spMkLst>
        </pc:spChg>
        <pc:spChg chg="add">
          <ac:chgData name="Васил Тодоров Станчев" userId="S::vtstanchev18@codingburgas.bg::bc532ff7-97ed-4f82-8874-be01443bf70c" providerId="AD" clId="Web-{86635F3C-7FB0-66F6-1BD3-6DAD0FB0398A}" dt="2020-04-25T15:57:57.200" v="302"/>
          <ac:spMkLst>
            <pc:docMk/>
            <pc:sldMk cId="109857222" sldId="256"/>
            <ac:spMk id="100" creationId="{9ECF13F4-3D2A-4F2E-9BBD-3038670D21ED}"/>
          </ac:spMkLst>
        </pc:spChg>
        <pc:grpChg chg="add del">
          <ac:chgData name="Васил Тодоров Станчев" userId="S::vtstanchev18@codingburgas.bg::bc532ff7-97ed-4f82-8874-be01443bf70c" providerId="AD" clId="Web-{86635F3C-7FB0-66F6-1BD3-6DAD0FB0398A}" dt="2020-04-25T15:57:28.369" v="297"/>
          <ac:grpSpMkLst>
            <pc:docMk/>
            <pc:sldMk cId="109857222" sldId="256"/>
            <ac:grpSpMk id="13" creationId="{19660E16-DCC0-4B6C-8E84-4C292580059F}"/>
          </ac:grpSpMkLst>
        </pc:grpChg>
        <pc:grpChg chg="add">
          <ac:chgData name="Васил Тодоров Станчев" userId="S::vtstanchev18@codingburgas.bg::bc532ff7-97ed-4f82-8874-be01443bf70c" providerId="AD" clId="Web-{86635F3C-7FB0-66F6-1BD3-6DAD0FB0398A}" dt="2020-04-25T15:57:57.200" v="302"/>
          <ac:grpSpMkLst>
            <pc:docMk/>
            <pc:sldMk cId="109857222" sldId="256"/>
            <ac:grpSpMk id="101" creationId="{19660E16-DCC0-4B6C-8E84-4C292580059F}"/>
          </ac:grpSpMkLst>
        </pc:grpChg>
        <pc:picChg chg="add del">
          <ac:chgData name="Васил Тодоров Станчев" userId="S::vtstanchev18@codingburgas.bg::bc532ff7-97ed-4f82-8874-be01443bf70c" providerId="AD" clId="Web-{86635F3C-7FB0-66F6-1BD3-6DAD0FB0398A}" dt="2020-04-25T15:57:28.369" v="297"/>
          <ac:picMkLst>
            <pc:docMk/>
            <pc:sldMk cId="109857222" sldId="256"/>
            <ac:picMk id="6" creationId="{A748C8C8-F348-4D00-852A-26DD9EBCC24C}"/>
          </ac:picMkLst>
        </pc:picChg>
        <pc:picChg chg="add del">
          <ac:chgData name="Васил Тодоров Станчев" userId="S::vtstanchev18@codingburgas.bg::bc532ff7-97ed-4f82-8874-be01443bf70c" providerId="AD" clId="Web-{86635F3C-7FB0-66F6-1BD3-6DAD0FB0398A}" dt="2020-04-25T15:57:28.369" v="297"/>
          <ac:picMkLst>
            <pc:docMk/>
            <pc:sldMk cId="109857222" sldId="256"/>
            <ac:picMk id="7" creationId="{EF3786A3-EE80-4ED7-94ED-6A9A1BC45F7C}"/>
          </ac:picMkLst>
        </pc:picChg>
        <pc:picChg chg="add del">
          <ac:chgData name="Васил Тодоров Станчев" userId="S::vtstanchev18@codingburgas.bg::bc532ff7-97ed-4f82-8874-be01443bf70c" providerId="AD" clId="Web-{86635F3C-7FB0-66F6-1BD3-6DAD0FB0398A}" dt="2020-04-25T15:56:59.164" v="295"/>
          <ac:picMkLst>
            <pc:docMk/>
            <pc:sldMk cId="109857222" sldId="256"/>
            <ac:picMk id="10" creationId="{00B98862-BEE1-44FB-A335-A1B9106B445E}"/>
          </ac:picMkLst>
        </pc:picChg>
        <pc:picChg chg="add del">
          <ac:chgData name="Васил Тодоров Станчев" userId="S::vtstanchev18@codingburgas.bg::bc532ff7-97ed-4f82-8874-be01443bf70c" providerId="AD" clId="Web-{86635F3C-7FB0-66F6-1BD3-6DAD0FB0398A}" dt="2020-04-25T15:56:59.164" v="295"/>
          <ac:picMkLst>
            <pc:docMk/>
            <pc:sldMk cId="109857222" sldId="256"/>
            <ac:picMk id="14" creationId="{7185CF21-0594-48C0-9F3E-254D6BCE9D9B}"/>
          </ac:picMkLst>
        </pc:picChg>
        <pc:picChg chg="add del">
          <ac:chgData name="Васил Тодоров Станчев" userId="S::vtstanchev18@codingburgas.bg::bc532ff7-97ed-4f82-8874-be01443bf70c" providerId="AD" clId="Web-{86635F3C-7FB0-66F6-1BD3-6DAD0FB0398A}" dt="2020-04-25T15:57:46.777" v="299"/>
          <ac:picMkLst>
            <pc:docMk/>
            <pc:sldMk cId="109857222" sldId="256"/>
            <ac:picMk id="17" creationId="{CC687CBF-3B12-461C-A27E-FECCFAD25721}"/>
          </ac:picMkLst>
        </pc:picChg>
        <pc:picChg chg="add del">
          <ac:chgData name="Васил Тодоров Станчев" userId="S::vtstanchev18@codingburgas.bg::bc532ff7-97ed-4f82-8874-be01443bf70c" providerId="AD" clId="Web-{86635F3C-7FB0-66F6-1BD3-6DAD0FB0398A}" dt="2020-04-25T15:57:46.777" v="299"/>
          <ac:picMkLst>
            <pc:docMk/>
            <pc:sldMk cId="109857222" sldId="256"/>
            <ac:picMk id="19" creationId="{55B5CED2-79C6-4AA0-A3F4-B39DFA29773C}"/>
          </ac:picMkLst>
        </pc:picChg>
        <pc:picChg chg="add del">
          <ac:chgData name="Васил Тодоров Станчев" userId="S::vtstanchev18@codingburgas.bg::bc532ff7-97ed-4f82-8874-be01443bf70c" providerId="AD" clId="Web-{86635F3C-7FB0-66F6-1BD3-6DAD0FB0398A}" dt="2020-04-25T15:57:46.777" v="299"/>
          <ac:picMkLst>
            <pc:docMk/>
            <pc:sldMk cId="109857222" sldId="256"/>
            <ac:picMk id="22" creationId="{FADD25E6-7887-4BC4-A02E-311A11EF4F63}"/>
          </ac:picMkLst>
        </pc:picChg>
        <pc:picChg chg="add del">
          <ac:chgData name="Васил Тодоров Станчев" userId="S::vtstanchev18@codingburgas.bg::bc532ff7-97ed-4f82-8874-be01443bf70c" providerId="AD" clId="Web-{86635F3C-7FB0-66F6-1BD3-6DAD0FB0398A}" dt="2020-04-25T15:57:57.137" v="301"/>
          <ac:picMkLst>
            <pc:docMk/>
            <pc:sldMk cId="109857222" sldId="256"/>
            <ac:picMk id="25" creationId="{42B44E02-2041-49BE-AF61-F91454DC3AA8}"/>
          </ac:picMkLst>
        </pc:picChg>
        <pc:picChg chg="add del">
          <ac:chgData name="Васил Тодоров Станчев" userId="S::vtstanchev18@codingburgas.bg::bc532ff7-97ed-4f82-8874-be01443bf70c" providerId="AD" clId="Web-{86635F3C-7FB0-66F6-1BD3-6DAD0FB0398A}" dt="2020-04-25T15:57:57.137" v="301"/>
          <ac:picMkLst>
            <pc:docMk/>
            <pc:sldMk cId="109857222" sldId="256"/>
            <ac:picMk id="26" creationId="{08625290-97B7-41E9-9685-D438F86FC9EA}"/>
          </ac:picMkLst>
        </pc:picChg>
        <pc:picChg chg="add">
          <ac:chgData name="Васил Тодоров Станчев" userId="S::vtstanchev18@codingburgas.bg::bc532ff7-97ed-4f82-8874-be01443bf70c" providerId="AD" clId="Web-{86635F3C-7FB0-66F6-1BD3-6DAD0FB0398A}" dt="2020-04-25T15:57:57.200" v="302"/>
          <ac:picMkLst>
            <pc:docMk/>
            <pc:sldMk cId="109857222" sldId="256"/>
            <ac:picMk id="98" creationId="{A748C8C8-F348-4D00-852A-26DD9EBCC24C}"/>
          </ac:picMkLst>
        </pc:picChg>
        <pc:picChg chg="add mod">
          <ac:chgData name="Васил Тодоров Станчев" userId="S::vtstanchev18@codingburgas.bg::bc532ff7-97ed-4f82-8874-be01443bf70c" providerId="AD" clId="Web-{86635F3C-7FB0-66F6-1BD3-6DAD0FB0398A}" dt="2020-04-25T15:59:47.630" v="306"/>
          <ac:picMkLst>
            <pc:docMk/>
            <pc:sldMk cId="109857222" sldId="256"/>
            <ac:picMk id="110" creationId="{EF3786A3-EE80-4ED7-94ED-6A9A1BC45F7C}"/>
          </ac:picMkLst>
        </pc:picChg>
      </pc:sldChg>
      <pc:sldChg chg="modSp mod modClrScheme chgLayout">
        <pc:chgData name="Васил Тодоров Станчев" userId="S::vtstanchev18@codingburgas.bg::bc532ff7-97ed-4f82-8874-be01443bf70c" providerId="AD" clId="Web-{86635F3C-7FB0-66F6-1BD3-6DAD0FB0398A}" dt="2020-04-25T15:56:59.164" v="295"/>
        <pc:sldMkLst>
          <pc:docMk/>
          <pc:sldMk cId="3892891591" sldId="257"/>
        </pc:sldMkLst>
        <pc:spChg chg="mod ord">
          <ac:chgData name="Васил Тодоров Станчев" userId="S::vtstanchev18@codingburgas.bg::bc532ff7-97ed-4f82-8874-be01443bf70c" providerId="AD" clId="Web-{86635F3C-7FB0-66F6-1BD3-6DAD0FB0398A}" dt="2020-04-25T15:56:59.164" v="295"/>
          <ac:spMkLst>
            <pc:docMk/>
            <pc:sldMk cId="3892891591" sldId="257"/>
            <ac:spMk id="2" creationId="{88BF7F79-C6DB-48F7-BAA5-4350F8B94BB0}"/>
          </ac:spMkLst>
        </pc:spChg>
        <pc:spChg chg="mod ord">
          <ac:chgData name="Васил Тодоров Станчев" userId="S::vtstanchev18@codingburgas.bg::bc532ff7-97ed-4f82-8874-be01443bf70c" providerId="AD" clId="Web-{86635F3C-7FB0-66F6-1BD3-6DAD0FB0398A}" dt="2020-04-25T15:56:59.164" v="295"/>
          <ac:spMkLst>
            <pc:docMk/>
            <pc:sldMk cId="3892891591" sldId="257"/>
            <ac:spMk id="3" creationId="{A1904104-ABCC-4F26-A9D0-BDB5B27946B5}"/>
          </ac:spMkLst>
        </pc:spChg>
        <pc:spChg chg="mod ord">
          <ac:chgData name="Васил Тодоров Станчев" userId="S::vtstanchev18@codingburgas.bg::bc532ff7-97ed-4f82-8874-be01443bf70c" providerId="AD" clId="Web-{86635F3C-7FB0-66F6-1BD3-6DAD0FB0398A}" dt="2020-04-25T15:56:59.164" v="295"/>
          <ac:spMkLst>
            <pc:docMk/>
            <pc:sldMk cId="3892891591" sldId="257"/>
            <ac:spMk id="4" creationId="{84641D00-0AEE-4CD7-A876-7980395E75C7}"/>
          </ac:spMkLst>
        </pc:spChg>
      </pc:sldChg>
      <pc:sldChg chg="addSp delSp modSp new mod setBg">
        <pc:chgData name="Васил Тодоров Станчев" userId="S::vtstanchev18@codingburgas.bg::bc532ff7-97ed-4f82-8874-be01443bf70c" providerId="AD" clId="Web-{86635F3C-7FB0-66F6-1BD3-6DAD0FB0398A}" dt="2020-04-25T16:07:41.544" v="496"/>
        <pc:sldMkLst>
          <pc:docMk/>
          <pc:sldMk cId="2241118718" sldId="258"/>
        </pc:sldMkLst>
        <pc:spChg chg="mod">
          <ac:chgData name="Васил Тодоров Станчев" userId="S::vtstanchev18@codingburgas.bg::bc532ff7-97ed-4f82-8874-be01443bf70c" providerId="AD" clId="Web-{86635F3C-7FB0-66F6-1BD3-6DAD0FB0398A}" dt="2020-04-25T16:07:41.544" v="496"/>
          <ac:spMkLst>
            <pc:docMk/>
            <pc:sldMk cId="2241118718" sldId="258"/>
            <ac:spMk id="2" creationId="{A42073BD-CB83-4CC3-9BAB-494AD92C49CF}"/>
          </ac:spMkLst>
        </pc:spChg>
        <pc:spChg chg="del mod">
          <ac:chgData name="Васил Тодоров Станчев" userId="S::vtstanchev18@codingburgas.bg::bc532ff7-97ed-4f82-8874-be01443bf70c" providerId="AD" clId="Web-{86635F3C-7FB0-66F6-1BD3-6DAD0FB0398A}" dt="2020-04-25T16:03:48.400" v="375"/>
          <ac:spMkLst>
            <pc:docMk/>
            <pc:sldMk cId="2241118718" sldId="258"/>
            <ac:spMk id="3" creationId="{3EA3C1C9-06CC-4DD6-90E9-8D7288135DCF}"/>
          </ac:spMkLst>
        </pc:spChg>
        <pc:graphicFrameChg chg="add mod modGraphic">
          <ac:chgData name="Васил Тодоров Станчев" userId="S::vtstanchev18@codingburgas.bg::bc532ff7-97ed-4f82-8874-be01443bf70c" providerId="AD" clId="Web-{86635F3C-7FB0-66F6-1BD3-6DAD0FB0398A}" dt="2020-04-25T16:07:41.544" v="496"/>
          <ac:graphicFrameMkLst>
            <pc:docMk/>
            <pc:sldMk cId="2241118718" sldId="258"/>
            <ac:graphicFrameMk id="5" creationId="{957EBB22-AC9F-40DD-869F-2E36204BA558}"/>
          </ac:graphicFrameMkLst>
        </pc:graphicFrameChg>
      </pc:sldChg>
      <pc:sldMasterChg chg="del delSldLayout">
        <pc:chgData name="Васил Тодоров Станчев" userId="S::vtstanchev18@codingburgas.bg::bc532ff7-97ed-4f82-8874-be01443bf70c" providerId="AD" clId="Web-{86635F3C-7FB0-66F6-1BD3-6DAD0FB0398A}" dt="2020-04-25T15:56:23.364" v="292"/>
        <pc:sldMasterMkLst>
          <pc:docMk/>
          <pc:sldMasterMk cId="2460954070" sldId="2147483660"/>
        </pc:sldMasterMkLst>
        <pc:sldLayoutChg chg="del">
          <pc:chgData name="Васил Тодоров Станчев" userId="S::vtstanchev18@codingburgas.bg::bc532ff7-97ed-4f82-8874-be01443bf70c" providerId="AD" clId="Web-{86635F3C-7FB0-66F6-1BD3-6DAD0FB0398A}" dt="2020-04-25T15:56:23.364" v="292"/>
          <pc:sldLayoutMkLst>
            <pc:docMk/>
            <pc:sldMasterMk cId="2460954070" sldId="2147483660"/>
            <pc:sldLayoutMk cId="2385387890" sldId="2147483661"/>
          </pc:sldLayoutMkLst>
        </pc:sldLayoutChg>
        <pc:sldLayoutChg chg="del">
          <pc:chgData name="Васил Тодоров Станчев" userId="S::vtstanchev18@codingburgas.bg::bc532ff7-97ed-4f82-8874-be01443bf70c" providerId="AD" clId="Web-{86635F3C-7FB0-66F6-1BD3-6DAD0FB0398A}" dt="2020-04-25T15:56:23.364" v="292"/>
          <pc:sldLayoutMkLst>
            <pc:docMk/>
            <pc:sldMasterMk cId="2460954070" sldId="2147483660"/>
            <pc:sldLayoutMk cId="949138452" sldId="2147483662"/>
          </pc:sldLayoutMkLst>
        </pc:sldLayoutChg>
        <pc:sldLayoutChg chg="del">
          <pc:chgData name="Васил Тодоров Станчев" userId="S::vtstanchev18@codingburgas.bg::bc532ff7-97ed-4f82-8874-be01443bf70c" providerId="AD" clId="Web-{86635F3C-7FB0-66F6-1BD3-6DAD0FB0398A}" dt="2020-04-25T15:56:23.364" v="292"/>
          <pc:sldLayoutMkLst>
            <pc:docMk/>
            <pc:sldMasterMk cId="2460954070" sldId="2147483660"/>
            <pc:sldLayoutMk cId="2591524520" sldId="2147483663"/>
          </pc:sldLayoutMkLst>
        </pc:sldLayoutChg>
        <pc:sldLayoutChg chg="del">
          <pc:chgData name="Васил Тодоров Станчев" userId="S::vtstanchev18@codingburgas.bg::bc532ff7-97ed-4f82-8874-be01443bf70c" providerId="AD" clId="Web-{86635F3C-7FB0-66F6-1BD3-6DAD0FB0398A}" dt="2020-04-25T15:56:23.364" v="292"/>
          <pc:sldLayoutMkLst>
            <pc:docMk/>
            <pc:sldMasterMk cId="2460954070" sldId="2147483660"/>
            <pc:sldLayoutMk cId="1203092039" sldId="2147483664"/>
          </pc:sldLayoutMkLst>
        </pc:sldLayoutChg>
        <pc:sldLayoutChg chg="del">
          <pc:chgData name="Васил Тодоров Станчев" userId="S::vtstanchev18@codingburgas.bg::bc532ff7-97ed-4f82-8874-be01443bf70c" providerId="AD" clId="Web-{86635F3C-7FB0-66F6-1BD3-6DAD0FB0398A}" dt="2020-04-25T15:56:23.364" v="292"/>
          <pc:sldLayoutMkLst>
            <pc:docMk/>
            <pc:sldMasterMk cId="2460954070" sldId="2147483660"/>
            <pc:sldLayoutMk cId="3733172339" sldId="2147483665"/>
          </pc:sldLayoutMkLst>
        </pc:sldLayoutChg>
        <pc:sldLayoutChg chg="del">
          <pc:chgData name="Васил Тодоров Станчев" userId="S::vtstanchev18@codingburgas.bg::bc532ff7-97ed-4f82-8874-be01443bf70c" providerId="AD" clId="Web-{86635F3C-7FB0-66F6-1BD3-6DAD0FB0398A}" dt="2020-04-25T15:56:23.364" v="292"/>
          <pc:sldLayoutMkLst>
            <pc:docMk/>
            <pc:sldMasterMk cId="2460954070" sldId="2147483660"/>
            <pc:sldLayoutMk cId="3210312558" sldId="2147483666"/>
          </pc:sldLayoutMkLst>
        </pc:sldLayoutChg>
        <pc:sldLayoutChg chg="del">
          <pc:chgData name="Васил Тодоров Станчев" userId="S::vtstanchev18@codingburgas.bg::bc532ff7-97ed-4f82-8874-be01443bf70c" providerId="AD" clId="Web-{86635F3C-7FB0-66F6-1BD3-6DAD0FB0398A}" dt="2020-04-25T15:56:23.364" v="292"/>
          <pc:sldLayoutMkLst>
            <pc:docMk/>
            <pc:sldMasterMk cId="2460954070" sldId="2147483660"/>
            <pc:sldLayoutMk cId="3146388984" sldId="2147483667"/>
          </pc:sldLayoutMkLst>
        </pc:sldLayoutChg>
        <pc:sldLayoutChg chg="del">
          <pc:chgData name="Васил Тодоров Станчев" userId="S::vtstanchev18@codingburgas.bg::bc532ff7-97ed-4f82-8874-be01443bf70c" providerId="AD" clId="Web-{86635F3C-7FB0-66F6-1BD3-6DAD0FB0398A}" dt="2020-04-25T15:56:23.364" v="292"/>
          <pc:sldLayoutMkLst>
            <pc:docMk/>
            <pc:sldMasterMk cId="2460954070" sldId="2147483660"/>
            <pc:sldLayoutMk cId="3171841454" sldId="2147483668"/>
          </pc:sldLayoutMkLst>
        </pc:sldLayoutChg>
        <pc:sldLayoutChg chg="del">
          <pc:chgData name="Васил Тодоров Станчев" userId="S::vtstanchev18@codingburgas.bg::bc532ff7-97ed-4f82-8874-be01443bf70c" providerId="AD" clId="Web-{86635F3C-7FB0-66F6-1BD3-6DAD0FB0398A}" dt="2020-04-25T15:56:23.364" v="292"/>
          <pc:sldLayoutMkLst>
            <pc:docMk/>
            <pc:sldMasterMk cId="2460954070" sldId="2147483660"/>
            <pc:sldLayoutMk cId="1718958274" sldId="2147483669"/>
          </pc:sldLayoutMkLst>
        </pc:sldLayoutChg>
        <pc:sldLayoutChg chg="del">
          <pc:chgData name="Васил Тодоров Станчев" userId="S::vtstanchev18@codingburgas.bg::bc532ff7-97ed-4f82-8874-be01443bf70c" providerId="AD" clId="Web-{86635F3C-7FB0-66F6-1BD3-6DAD0FB0398A}" dt="2020-04-25T15:56:23.364" v="292"/>
          <pc:sldLayoutMkLst>
            <pc:docMk/>
            <pc:sldMasterMk cId="2460954070" sldId="2147483660"/>
            <pc:sldLayoutMk cId="2202905451" sldId="2147483670"/>
          </pc:sldLayoutMkLst>
        </pc:sldLayoutChg>
        <pc:sldLayoutChg chg="del">
          <pc:chgData name="Васил Тодоров Станчев" userId="S::vtstanchev18@codingburgas.bg::bc532ff7-97ed-4f82-8874-be01443bf70c" providerId="AD" clId="Web-{86635F3C-7FB0-66F6-1BD3-6DAD0FB0398A}" dt="2020-04-25T15:56:23.364" v="292"/>
          <pc:sldLayoutMkLst>
            <pc:docMk/>
            <pc:sldMasterMk cId="2460954070" sldId="2147483660"/>
            <pc:sldLayoutMk cId="3479445657" sldId="2147483671"/>
          </pc:sldLayoutMkLst>
        </pc:sldLayoutChg>
      </pc:sldMasterChg>
      <pc:sldMasterChg chg="add del addSldLayout delSldLayout modSldLayout">
        <pc:chgData name="Васил Тодоров Станчев" userId="S::vtstanchev18@codingburgas.bg::bc532ff7-97ed-4f82-8874-be01443bf70c" providerId="AD" clId="Web-{86635F3C-7FB0-66F6-1BD3-6DAD0FB0398A}" dt="2020-04-25T15:56:42.334" v="293"/>
        <pc:sldMasterMkLst>
          <pc:docMk/>
          <pc:sldMasterMk cId="1877788352" sldId="2147483672"/>
        </pc:sldMasterMkLst>
        <pc:sldLayoutChg chg="add del mod replId">
          <pc:chgData name="Васил Тодоров Станчев" userId="S::vtstanchev18@codingburgas.bg::bc532ff7-97ed-4f82-8874-be01443bf70c" providerId="AD" clId="Web-{86635F3C-7FB0-66F6-1BD3-6DAD0FB0398A}" dt="2020-04-25T15:56:42.334" v="293"/>
          <pc:sldLayoutMkLst>
            <pc:docMk/>
            <pc:sldMasterMk cId="1877788352" sldId="2147483672"/>
            <pc:sldLayoutMk cId="3695521713" sldId="2147483673"/>
          </pc:sldLayoutMkLst>
        </pc:sldLayoutChg>
        <pc:sldLayoutChg chg="add del mod replId">
          <pc:chgData name="Васил Тодоров Станчев" userId="S::vtstanchev18@codingburgas.bg::bc532ff7-97ed-4f82-8874-be01443bf70c" providerId="AD" clId="Web-{86635F3C-7FB0-66F6-1BD3-6DAD0FB0398A}" dt="2020-04-25T15:56:42.334" v="293"/>
          <pc:sldLayoutMkLst>
            <pc:docMk/>
            <pc:sldMasterMk cId="1877788352" sldId="2147483672"/>
            <pc:sldLayoutMk cId="3892426546" sldId="2147483674"/>
          </pc:sldLayoutMkLst>
        </pc:sldLayoutChg>
        <pc:sldLayoutChg chg="add del mod replId">
          <pc:chgData name="Васил Тодоров Станчев" userId="S::vtstanchev18@codingburgas.bg::bc532ff7-97ed-4f82-8874-be01443bf70c" providerId="AD" clId="Web-{86635F3C-7FB0-66F6-1BD3-6DAD0FB0398A}" dt="2020-04-25T15:56:42.334" v="293"/>
          <pc:sldLayoutMkLst>
            <pc:docMk/>
            <pc:sldMasterMk cId="1877788352" sldId="2147483672"/>
            <pc:sldLayoutMk cId="2876470739" sldId="2147483675"/>
          </pc:sldLayoutMkLst>
        </pc:sldLayoutChg>
        <pc:sldLayoutChg chg="add del mod replId">
          <pc:chgData name="Васил Тодоров Станчев" userId="S::vtstanchev18@codingburgas.bg::bc532ff7-97ed-4f82-8874-be01443bf70c" providerId="AD" clId="Web-{86635F3C-7FB0-66F6-1BD3-6DAD0FB0398A}" dt="2020-04-25T15:56:42.334" v="293"/>
          <pc:sldLayoutMkLst>
            <pc:docMk/>
            <pc:sldMasterMk cId="1877788352" sldId="2147483672"/>
            <pc:sldLayoutMk cId="3810348557" sldId="2147483676"/>
          </pc:sldLayoutMkLst>
        </pc:sldLayoutChg>
        <pc:sldLayoutChg chg="add del mod replId">
          <pc:chgData name="Васил Тодоров Станчев" userId="S::vtstanchev18@codingburgas.bg::bc532ff7-97ed-4f82-8874-be01443bf70c" providerId="AD" clId="Web-{86635F3C-7FB0-66F6-1BD3-6DAD0FB0398A}" dt="2020-04-25T15:56:42.334" v="293"/>
          <pc:sldLayoutMkLst>
            <pc:docMk/>
            <pc:sldMasterMk cId="1877788352" sldId="2147483672"/>
            <pc:sldLayoutMk cId="110235895" sldId="2147483677"/>
          </pc:sldLayoutMkLst>
        </pc:sldLayoutChg>
        <pc:sldLayoutChg chg="add del mod replId">
          <pc:chgData name="Васил Тодоров Станчев" userId="S::vtstanchev18@codingburgas.bg::bc532ff7-97ed-4f82-8874-be01443bf70c" providerId="AD" clId="Web-{86635F3C-7FB0-66F6-1BD3-6DAD0FB0398A}" dt="2020-04-25T15:56:42.334" v="293"/>
          <pc:sldLayoutMkLst>
            <pc:docMk/>
            <pc:sldMasterMk cId="1877788352" sldId="2147483672"/>
            <pc:sldLayoutMk cId="716964814" sldId="2147483678"/>
          </pc:sldLayoutMkLst>
        </pc:sldLayoutChg>
        <pc:sldLayoutChg chg="add del mod replId">
          <pc:chgData name="Васил Тодоров Станчев" userId="S::vtstanchev18@codingburgas.bg::bc532ff7-97ed-4f82-8874-be01443bf70c" providerId="AD" clId="Web-{86635F3C-7FB0-66F6-1BD3-6DAD0FB0398A}" dt="2020-04-25T15:56:42.334" v="293"/>
          <pc:sldLayoutMkLst>
            <pc:docMk/>
            <pc:sldMasterMk cId="1877788352" sldId="2147483672"/>
            <pc:sldLayoutMk cId="3377301816" sldId="2147483679"/>
          </pc:sldLayoutMkLst>
        </pc:sldLayoutChg>
        <pc:sldLayoutChg chg="add del mod replId">
          <pc:chgData name="Васил Тодоров Станчев" userId="S::vtstanchev18@codingburgas.bg::bc532ff7-97ed-4f82-8874-be01443bf70c" providerId="AD" clId="Web-{86635F3C-7FB0-66F6-1BD3-6DAD0FB0398A}" dt="2020-04-25T15:56:42.334" v="293"/>
          <pc:sldLayoutMkLst>
            <pc:docMk/>
            <pc:sldMasterMk cId="1877788352" sldId="2147483672"/>
            <pc:sldLayoutMk cId="2252811526" sldId="2147483680"/>
          </pc:sldLayoutMkLst>
        </pc:sldLayoutChg>
        <pc:sldLayoutChg chg="add del mod replId">
          <pc:chgData name="Васил Тодоров Станчев" userId="S::vtstanchev18@codingburgas.bg::bc532ff7-97ed-4f82-8874-be01443bf70c" providerId="AD" clId="Web-{86635F3C-7FB0-66F6-1BD3-6DAD0FB0398A}" dt="2020-04-25T15:56:42.334" v="293"/>
          <pc:sldLayoutMkLst>
            <pc:docMk/>
            <pc:sldMasterMk cId="1877788352" sldId="2147483672"/>
            <pc:sldLayoutMk cId="1753941986" sldId="2147483681"/>
          </pc:sldLayoutMkLst>
        </pc:sldLayoutChg>
        <pc:sldLayoutChg chg="add del mod replId">
          <pc:chgData name="Васил Тодоров Станчев" userId="S::vtstanchev18@codingburgas.bg::bc532ff7-97ed-4f82-8874-be01443bf70c" providerId="AD" clId="Web-{86635F3C-7FB0-66F6-1BD3-6DAD0FB0398A}" dt="2020-04-25T15:56:42.334" v="293"/>
          <pc:sldLayoutMkLst>
            <pc:docMk/>
            <pc:sldMasterMk cId="1877788352" sldId="2147483672"/>
            <pc:sldLayoutMk cId="967577331" sldId="2147483682"/>
          </pc:sldLayoutMkLst>
        </pc:sldLayoutChg>
        <pc:sldLayoutChg chg="add del mod replId">
          <pc:chgData name="Васил Тодоров Станчев" userId="S::vtstanchev18@codingburgas.bg::bc532ff7-97ed-4f82-8874-be01443bf70c" providerId="AD" clId="Web-{86635F3C-7FB0-66F6-1BD3-6DAD0FB0398A}" dt="2020-04-25T15:56:42.334" v="293"/>
          <pc:sldLayoutMkLst>
            <pc:docMk/>
            <pc:sldMasterMk cId="1877788352" sldId="2147483672"/>
            <pc:sldLayoutMk cId="3893706132" sldId="2147483683"/>
          </pc:sldLayoutMkLst>
        </pc:sldLayoutChg>
      </pc:sldMasterChg>
      <pc:sldMasterChg chg="add del addSldLayout delSldLayout modSldLayout">
        <pc:chgData name="Васил Тодоров Станчев" userId="S::vtstanchev18@codingburgas.bg::bc532ff7-97ed-4f82-8874-be01443bf70c" providerId="AD" clId="Web-{86635F3C-7FB0-66F6-1BD3-6DAD0FB0398A}" dt="2020-04-25T15:56:59.164" v="295"/>
        <pc:sldMasterMkLst>
          <pc:docMk/>
          <pc:sldMasterMk cId="2941090902" sldId="2147483684"/>
        </pc:sldMasterMkLst>
        <pc:sldLayoutChg chg="add del mod replId">
          <pc:chgData name="Васил Тодоров Станчев" userId="S::vtstanchev18@codingburgas.bg::bc532ff7-97ed-4f82-8874-be01443bf70c" providerId="AD" clId="Web-{86635F3C-7FB0-66F6-1BD3-6DAD0FB0398A}" dt="2020-04-25T15:56:59.164" v="295"/>
          <pc:sldLayoutMkLst>
            <pc:docMk/>
            <pc:sldMasterMk cId="2941090902" sldId="2147483684"/>
            <pc:sldLayoutMk cId="1371235048" sldId="2147483685"/>
          </pc:sldLayoutMkLst>
        </pc:sldLayoutChg>
        <pc:sldLayoutChg chg="add del mod replId">
          <pc:chgData name="Васил Тодоров Станчев" userId="S::vtstanchev18@codingburgas.bg::bc532ff7-97ed-4f82-8874-be01443bf70c" providerId="AD" clId="Web-{86635F3C-7FB0-66F6-1BD3-6DAD0FB0398A}" dt="2020-04-25T15:56:59.164" v="295"/>
          <pc:sldLayoutMkLst>
            <pc:docMk/>
            <pc:sldMasterMk cId="2941090902" sldId="2147483684"/>
            <pc:sldLayoutMk cId="2433871525" sldId="2147483686"/>
          </pc:sldLayoutMkLst>
        </pc:sldLayoutChg>
        <pc:sldLayoutChg chg="add del mod replId">
          <pc:chgData name="Васил Тодоров Станчев" userId="S::vtstanchev18@codingburgas.bg::bc532ff7-97ed-4f82-8874-be01443bf70c" providerId="AD" clId="Web-{86635F3C-7FB0-66F6-1BD3-6DAD0FB0398A}" dt="2020-04-25T15:56:59.164" v="295"/>
          <pc:sldLayoutMkLst>
            <pc:docMk/>
            <pc:sldMasterMk cId="2941090902" sldId="2147483684"/>
            <pc:sldLayoutMk cId="509415344" sldId="2147483687"/>
          </pc:sldLayoutMkLst>
        </pc:sldLayoutChg>
        <pc:sldLayoutChg chg="add del mod replId">
          <pc:chgData name="Васил Тодоров Станчев" userId="S::vtstanchev18@codingburgas.bg::bc532ff7-97ed-4f82-8874-be01443bf70c" providerId="AD" clId="Web-{86635F3C-7FB0-66F6-1BD3-6DAD0FB0398A}" dt="2020-04-25T15:56:59.164" v="295"/>
          <pc:sldLayoutMkLst>
            <pc:docMk/>
            <pc:sldMasterMk cId="2941090902" sldId="2147483684"/>
            <pc:sldLayoutMk cId="299762814" sldId="2147483688"/>
          </pc:sldLayoutMkLst>
        </pc:sldLayoutChg>
        <pc:sldLayoutChg chg="add del mod replId">
          <pc:chgData name="Васил Тодоров Станчев" userId="S::vtstanchev18@codingburgas.bg::bc532ff7-97ed-4f82-8874-be01443bf70c" providerId="AD" clId="Web-{86635F3C-7FB0-66F6-1BD3-6DAD0FB0398A}" dt="2020-04-25T15:56:59.164" v="295"/>
          <pc:sldLayoutMkLst>
            <pc:docMk/>
            <pc:sldMasterMk cId="2941090902" sldId="2147483684"/>
            <pc:sldLayoutMk cId="1938540266" sldId="2147483689"/>
          </pc:sldLayoutMkLst>
        </pc:sldLayoutChg>
        <pc:sldLayoutChg chg="add del mod replId">
          <pc:chgData name="Васил Тодоров Станчев" userId="S::vtstanchev18@codingburgas.bg::bc532ff7-97ed-4f82-8874-be01443bf70c" providerId="AD" clId="Web-{86635F3C-7FB0-66F6-1BD3-6DAD0FB0398A}" dt="2020-04-25T15:56:59.164" v="295"/>
          <pc:sldLayoutMkLst>
            <pc:docMk/>
            <pc:sldMasterMk cId="2941090902" sldId="2147483684"/>
            <pc:sldLayoutMk cId="1294210839" sldId="2147483690"/>
          </pc:sldLayoutMkLst>
        </pc:sldLayoutChg>
        <pc:sldLayoutChg chg="add del mod replId">
          <pc:chgData name="Васил Тодоров Станчев" userId="S::vtstanchev18@codingburgas.bg::bc532ff7-97ed-4f82-8874-be01443bf70c" providerId="AD" clId="Web-{86635F3C-7FB0-66F6-1BD3-6DAD0FB0398A}" dt="2020-04-25T15:56:59.164" v="295"/>
          <pc:sldLayoutMkLst>
            <pc:docMk/>
            <pc:sldMasterMk cId="2941090902" sldId="2147483684"/>
            <pc:sldLayoutMk cId="4254673947" sldId="2147483691"/>
          </pc:sldLayoutMkLst>
        </pc:sldLayoutChg>
        <pc:sldLayoutChg chg="add del mod replId">
          <pc:chgData name="Васил Тодоров Станчев" userId="S::vtstanchev18@codingburgas.bg::bc532ff7-97ed-4f82-8874-be01443bf70c" providerId="AD" clId="Web-{86635F3C-7FB0-66F6-1BD3-6DAD0FB0398A}" dt="2020-04-25T15:56:59.164" v="295"/>
          <pc:sldLayoutMkLst>
            <pc:docMk/>
            <pc:sldMasterMk cId="2941090902" sldId="2147483684"/>
            <pc:sldLayoutMk cId="3466926175" sldId="2147483692"/>
          </pc:sldLayoutMkLst>
        </pc:sldLayoutChg>
        <pc:sldLayoutChg chg="add del mod replId">
          <pc:chgData name="Васил Тодоров Станчев" userId="S::vtstanchev18@codingburgas.bg::bc532ff7-97ed-4f82-8874-be01443bf70c" providerId="AD" clId="Web-{86635F3C-7FB0-66F6-1BD3-6DAD0FB0398A}" dt="2020-04-25T15:56:59.164" v="295"/>
          <pc:sldLayoutMkLst>
            <pc:docMk/>
            <pc:sldMasterMk cId="2941090902" sldId="2147483684"/>
            <pc:sldLayoutMk cId="2333183220" sldId="2147483693"/>
          </pc:sldLayoutMkLst>
        </pc:sldLayoutChg>
        <pc:sldLayoutChg chg="add del mod replId">
          <pc:chgData name="Васил Тодоров Станчев" userId="S::vtstanchev18@codingburgas.bg::bc532ff7-97ed-4f82-8874-be01443bf70c" providerId="AD" clId="Web-{86635F3C-7FB0-66F6-1BD3-6DAD0FB0398A}" dt="2020-04-25T15:56:59.164" v="295"/>
          <pc:sldLayoutMkLst>
            <pc:docMk/>
            <pc:sldMasterMk cId="2941090902" sldId="2147483684"/>
            <pc:sldLayoutMk cId="4226224404" sldId="2147483694"/>
          </pc:sldLayoutMkLst>
        </pc:sldLayoutChg>
        <pc:sldLayoutChg chg="add del mod replId">
          <pc:chgData name="Васил Тодоров Станчев" userId="S::vtstanchev18@codingburgas.bg::bc532ff7-97ed-4f82-8874-be01443bf70c" providerId="AD" clId="Web-{86635F3C-7FB0-66F6-1BD3-6DAD0FB0398A}" dt="2020-04-25T15:56:59.164" v="295"/>
          <pc:sldLayoutMkLst>
            <pc:docMk/>
            <pc:sldMasterMk cId="2941090902" sldId="2147483684"/>
            <pc:sldLayoutMk cId="3332976752" sldId="2147483695"/>
          </pc:sldLayoutMkLst>
        </pc:sldLayoutChg>
      </pc:sldMasterChg>
      <pc:sldMasterChg chg="add addSldLayout modSldLayout">
        <pc:chgData name="Васил Тодоров Станчев" userId="S::vtstanchev18@codingburgas.bg::bc532ff7-97ed-4f82-8874-be01443bf70c" providerId="AD" clId="Web-{86635F3C-7FB0-66F6-1BD3-6DAD0FB0398A}" dt="2020-04-25T15:56:59.164" v="295"/>
        <pc:sldMasterMkLst>
          <pc:docMk/>
          <pc:sldMasterMk cId="4176690432" sldId="2147483696"/>
        </pc:sldMasterMkLst>
        <pc:sldLayoutChg chg="add mod replId">
          <pc:chgData name="Васил Тодоров Станчев" userId="S::vtstanchev18@codingburgas.bg::bc532ff7-97ed-4f82-8874-be01443bf70c" providerId="AD" clId="Web-{86635F3C-7FB0-66F6-1BD3-6DAD0FB0398A}" dt="2020-04-25T15:56:59.164" v="295"/>
          <pc:sldLayoutMkLst>
            <pc:docMk/>
            <pc:sldMasterMk cId="4176690432" sldId="2147483696"/>
            <pc:sldLayoutMk cId="1844953343" sldId="2147483697"/>
          </pc:sldLayoutMkLst>
        </pc:sldLayoutChg>
        <pc:sldLayoutChg chg="add mod replId">
          <pc:chgData name="Васил Тодоров Станчев" userId="S::vtstanchev18@codingburgas.bg::bc532ff7-97ed-4f82-8874-be01443bf70c" providerId="AD" clId="Web-{86635F3C-7FB0-66F6-1BD3-6DAD0FB0398A}" dt="2020-04-25T15:56:59.164" v="295"/>
          <pc:sldLayoutMkLst>
            <pc:docMk/>
            <pc:sldMasterMk cId="4176690432" sldId="2147483696"/>
            <pc:sldLayoutMk cId="2028373915" sldId="2147483698"/>
          </pc:sldLayoutMkLst>
        </pc:sldLayoutChg>
        <pc:sldLayoutChg chg="add mod replId">
          <pc:chgData name="Васил Тодоров Станчев" userId="S::vtstanchev18@codingburgas.bg::bc532ff7-97ed-4f82-8874-be01443bf70c" providerId="AD" clId="Web-{86635F3C-7FB0-66F6-1BD3-6DAD0FB0398A}" dt="2020-04-25T15:56:59.164" v="295"/>
          <pc:sldLayoutMkLst>
            <pc:docMk/>
            <pc:sldMasterMk cId="4176690432" sldId="2147483696"/>
            <pc:sldLayoutMk cId="150875355" sldId="2147483699"/>
          </pc:sldLayoutMkLst>
        </pc:sldLayoutChg>
        <pc:sldLayoutChg chg="add mod replId">
          <pc:chgData name="Васил Тодоров Станчев" userId="S::vtstanchev18@codingburgas.bg::bc532ff7-97ed-4f82-8874-be01443bf70c" providerId="AD" clId="Web-{86635F3C-7FB0-66F6-1BD3-6DAD0FB0398A}" dt="2020-04-25T15:56:59.164" v="295"/>
          <pc:sldLayoutMkLst>
            <pc:docMk/>
            <pc:sldMasterMk cId="4176690432" sldId="2147483696"/>
            <pc:sldLayoutMk cId="1893563913" sldId="2147483700"/>
          </pc:sldLayoutMkLst>
        </pc:sldLayoutChg>
        <pc:sldLayoutChg chg="add mod replId">
          <pc:chgData name="Васил Тодоров Станчев" userId="S::vtstanchev18@codingburgas.bg::bc532ff7-97ed-4f82-8874-be01443bf70c" providerId="AD" clId="Web-{86635F3C-7FB0-66F6-1BD3-6DAD0FB0398A}" dt="2020-04-25T15:56:59.164" v="295"/>
          <pc:sldLayoutMkLst>
            <pc:docMk/>
            <pc:sldMasterMk cId="4176690432" sldId="2147483696"/>
            <pc:sldLayoutMk cId="3057224841" sldId="2147483701"/>
          </pc:sldLayoutMkLst>
        </pc:sldLayoutChg>
        <pc:sldLayoutChg chg="add mod replId">
          <pc:chgData name="Васил Тодоров Станчев" userId="S::vtstanchev18@codingburgas.bg::bc532ff7-97ed-4f82-8874-be01443bf70c" providerId="AD" clId="Web-{86635F3C-7FB0-66F6-1BD3-6DAD0FB0398A}" dt="2020-04-25T15:56:59.164" v="295"/>
          <pc:sldLayoutMkLst>
            <pc:docMk/>
            <pc:sldMasterMk cId="4176690432" sldId="2147483696"/>
            <pc:sldLayoutMk cId="2657477822" sldId="2147483702"/>
          </pc:sldLayoutMkLst>
        </pc:sldLayoutChg>
        <pc:sldLayoutChg chg="add mod replId">
          <pc:chgData name="Васил Тодоров Станчев" userId="S::vtstanchev18@codingburgas.bg::bc532ff7-97ed-4f82-8874-be01443bf70c" providerId="AD" clId="Web-{86635F3C-7FB0-66F6-1BD3-6DAD0FB0398A}" dt="2020-04-25T15:56:59.164" v="295"/>
          <pc:sldLayoutMkLst>
            <pc:docMk/>
            <pc:sldMasterMk cId="4176690432" sldId="2147483696"/>
            <pc:sldLayoutMk cId="4086344435" sldId="2147483703"/>
          </pc:sldLayoutMkLst>
        </pc:sldLayoutChg>
        <pc:sldLayoutChg chg="add mod replId">
          <pc:chgData name="Васил Тодоров Станчев" userId="S::vtstanchev18@codingburgas.bg::bc532ff7-97ed-4f82-8874-be01443bf70c" providerId="AD" clId="Web-{86635F3C-7FB0-66F6-1BD3-6DAD0FB0398A}" dt="2020-04-25T15:56:59.164" v="295"/>
          <pc:sldLayoutMkLst>
            <pc:docMk/>
            <pc:sldMasterMk cId="4176690432" sldId="2147483696"/>
            <pc:sldLayoutMk cId="308142018" sldId="2147483704"/>
          </pc:sldLayoutMkLst>
        </pc:sldLayoutChg>
        <pc:sldLayoutChg chg="add mod replId">
          <pc:chgData name="Васил Тодоров Станчев" userId="S::vtstanchev18@codingburgas.bg::bc532ff7-97ed-4f82-8874-be01443bf70c" providerId="AD" clId="Web-{86635F3C-7FB0-66F6-1BD3-6DAD0FB0398A}" dt="2020-04-25T15:56:59.164" v="295"/>
          <pc:sldLayoutMkLst>
            <pc:docMk/>
            <pc:sldMasterMk cId="4176690432" sldId="2147483696"/>
            <pc:sldLayoutMk cId="2914918616" sldId="2147483705"/>
          </pc:sldLayoutMkLst>
        </pc:sldLayoutChg>
        <pc:sldLayoutChg chg="add mod replId">
          <pc:chgData name="Васил Тодоров Станчев" userId="S::vtstanchev18@codingburgas.bg::bc532ff7-97ed-4f82-8874-be01443bf70c" providerId="AD" clId="Web-{86635F3C-7FB0-66F6-1BD3-6DAD0FB0398A}" dt="2020-04-25T15:56:59.164" v="295"/>
          <pc:sldLayoutMkLst>
            <pc:docMk/>
            <pc:sldMasterMk cId="4176690432" sldId="2147483696"/>
            <pc:sldLayoutMk cId="3533496249" sldId="2147483706"/>
          </pc:sldLayoutMkLst>
        </pc:sldLayoutChg>
        <pc:sldLayoutChg chg="add mod replId">
          <pc:chgData name="Васил Тодоров Станчев" userId="S::vtstanchev18@codingburgas.bg::bc532ff7-97ed-4f82-8874-be01443bf70c" providerId="AD" clId="Web-{86635F3C-7FB0-66F6-1BD3-6DAD0FB0398A}" dt="2020-04-25T15:56:59.164" v="295"/>
          <pc:sldLayoutMkLst>
            <pc:docMk/>
            <pc:sldMasterMk cId="4176690432" sldId="2147483696"/>
            <pc:sldLayoutMk cId="1588168841" sldId="2147483707"/>
          </pc:sldLayoutMkLst>
        </pc:sldLayoutChg>
        <pc:sldLayoutChg chg="add mod replId">
          <pc:chgData name="Васил Тодоров Станчев" userId="S::vtstanchev18@codingburgas.bg::bc532ff7-97ed-4f82-8874-be01443bf70c" providerId="AD" clId="Web-{86635F3C-7FB0-66F6-1BD3-6DAD0FB0398A}" dt="2020-04-25T15:56:59.164" v="295"/>
          <pc:sldLayoutMkLst>
            <pc:docMk/>
            <pc:sldMasterMk cId="4176690432" sldId="2147483696"/>
            <pc:sldLayoutMk cId="1373554640" sldId="2147483708"/>
          </pc:sldLayoutMkLst>
        </pc:sldLayoutChg>
        <pc:sldLayoutChg chg="add mod replId">
          <pc:chgData name="Васил Тодоров Станчев" userId="S::vtstanchev18@codingburgas.bg::bc532ff7-97ed-4f82-8874-be01443bf70c" providerId="AD" clId="Web-{86635F3C-7FB0-66F6-1BD3-6DAD0FB0398A}" dt="2020-04-25T15:56:59.164" v="295"/>
          <pc:sldLayoutMkLst>
            <pc:docMk/>
            <pc:sldMasterMk cId="4176690432" sldId="2147483696"/>
            <pc:sldLayoutMk cId="1726025969" sldId="2147483709"/>
          </pc:sldLayoutMkLst>
        </pc:sldLayoutChg>
        <pc:sldLayoutChg chg="add mod replId">
          <pc:chgData name="Васил Тодоров Станчев" userId="S::vtstanchev18@codingburgas.bg::bc532ff7-97ed-4f82-8874-be01443bf70c" providerId="AD" clId="Web-{86635F3C-7FB0-66F6-1BD3-6DAD0FB0398A}" dt="2020-04-25T15:56:59.164" v="295"/>
          <pc:sldLayoutMkLst>
            <pc:docMk/>
            <pc:sldMasterMk cId="4176690432" sldId="2147483696"/>
            <pc:sldLayoutMk cId="3463519285" sldId="2147483710"/>
          </pc:sldLayoutMkLst>
        </pc:sldLayoutChg>
        <pc:sldLayoutChg chg="add mod replId">
          <pc:chgData name="Васил Тодоров Станчев" userId="S::vtstanchev18@codingburgas.bg::bc532ff7-97ed-4f82-8874-be01443bf70c" providerId="AD" clId="Web-{86635F3C-7FB0-66F6-1BD3-6DAD0FB0398A}" dt="2020-04-25T15:56:59.164" v="295"/>
          <pc:sldLayoutMkLst>
            <pc:docMk/>
            <pc:sldMasterMk cId="4176690432" sldId="2147483696"/>
            <pc:sldLayoutMk cId="3149632473" sldId="2147483711"/>
          </pc:sldLayoutMkLst>
        </pc:sldLayoutChg>
        <pc:sldLayoutChg chg="add mod replId">
          <pc:chgData name="Васил Тодоров Станчев" userId="S::vtstanchev18@codingburgas.bg::bc532ff7-97ed-4f82-8874-be01443bf70c" providerId="AD" clId="Web-{86635F3C-7FB0-66F6-1BD3-6DAD0FB0398A}" dt="2020-04-25T15:56:59.164" v="295"/>
          <pc:sldLayoutMkLst>
            <pc:docMk/>
            <pc:sldMasterMk cId="4176690432" sldId="2147483696"/>
            <pc:sldLayoutMk cId="182363577" sldId="2147483712"/>
          </pc:sldLayoutMkLst>
        </pc:sldLayoutChg>
        <pc:sldLayoutChg chg="add mod replId">
          <pc:chgData name="Васил Тодоров Станчев" userId="S::vtstanchev18@codingburgas.bg::bc532ff7-97ed-4f82-8874-be01443bf70c" providerId="AD" clId="Web-{86635F3C-7FB0-66F6-1BD3-6DAD0FB0398A}" dt="2020-04-25T15:56:59.164" v="295"/>
          <pc:sldLayoutMkLst>
            <pc:docMk/>
            <pc:sldMasterMk cId="4176690432" sldId="2147483696"/>
            <pc:sldLayoutMk cId="1153982766" sldId="2147483713"/>
          </pc:sldLayoutMkLst>
        </pc:sldLayoutChg>
      </pc:sldMasterChg>
    </pc:docChg>
  </pc:docChgLst>
  <pc:docChgLst>
    <pc:chgData name="Мартин Валентинов Атанасов" userId="S::mvatanasov18@codingburgas.bg::b9969b2d-a17f-42b9-bc7f-5cbf6502be1c" providerId="AD" clId="Web-{A4BCAC50-DF6B-3515-B102-6BC2E07012F2}"/>
    <pc:docChg chg="modSld">
      <pc:chgData name="Мартин Валентинов Атанасов" userId="S::mvatanasov18@codingburgas.bg::b9969b2d-a17f-42b9-bc7f-5cbf6502be1c" providerId="AD" clId="Web-{A4BCAC50-DF6B-3515-B102-6BC2E07012F2}" dt="2020-04-27T16:15:08.183" v="208" actId="20577"/>
      <pc:docMkLst>
        <pc:docMk/>
      </pc:docMkLst>
      <pc:sldChg chg="modSp">
        <pc:chgData name="Мартин Валентинов Атанасов" userId="S::mvatanasov18@codingburgas.bg::b9969b2d-a17f-42b9-bc7f-5cbf6502be1c" providerId="AD" clId="Web-{A4BCAC50-DF6B-3515-B102-6BC2E07012F2}" dt="2020-04-27T16:15:08.183" v="207" actId="20577"/>
        <pc:sldMkLst>
          <pc:docMk/>
          <pc:sldMk cId="2482688125" sldId="260"/>
        </pc:sldMkLst>
        <pc:spChg chg="mod">
          <ac:chgData name="Мартин Валентинов Атанасов" userId="S::mvatanasov18@codingburgas.bg::b9969b2d-a17f-42b9-bc7f-5cbf6502be1c" providerId="AD" clId="Web-{A4BCAC50-DF6B-3515-B102-6BC2E07012F2}" dt="2020-04-27T16:15:08.183" v="207" actId="20577"/>
          <ac:spMkLst>
            <pc:docMk/>
            <pc:sldMk cId="2482688125" sldId="260"/>
            <ac:spMk id="3" creationId="{262E355C-3C61-420F-A93C-6742A8307068}"/>
          </ac:spMkLst>
        </pc:spChg>
      </pc:sldChg>
    </pc:docChg>
  </pc:docChgLst>
  <pc:docChgLst>
    <pc:chgData name="Емил Иво Рибарев" userId="S::eiribarev@codingburgas.bg::4a384d80-6305-4282-b67a-3438a2c7278c" providerId="AD" clId="Web-{6BDE5DDB-3148-AB2A-FF6A-76C0F5080931}"/>
    <pc:docChg chg="modSld">
      <pc:chgData name="Емил Иво Рибарев" userId="S::eiribarev@codingburgas.bg::4a384d80-6305-4282-b67a-3438a2c7278c" providerId="AD" clId="Web-{6BDE5DDB-3148-AB2A-FF6A-76C0F5080931}" dt="2020-04-28T16:52:43.731" v="67"/>
      <pc:docMkLst>
        <pc:docMk/>
      </pc:docMkLst>
      <pc:sldChg chg="addSp delSp modSp">
        <pc:chgData name="Емил Иво Рибарев" userId="S::eiribarev@codingburgas.bg::4a384d80-6305-4282-b67a-3438a2c7278c" providerId="AD" clId="Web-{6BDE5DDB-3148-AB2A-FF6A-76C0F5080931}" dt="2020-04-28T16:52:43.731" v="67"/>
        <pc:sldMkLst>
          <pc:docMk/>
          <pc:sldMk cId="1699353737" sldId="259"/>
        </pc:sldMkLst>
        <pc:spChg chg="del">
          <ac:chgData name="Емил Иво Рибарев" userId="S::eiribarev@codingburgas.bg::4a384d80-6305-4282-b67a-3438a2c7278c" providerId="AD" clId="Web-{6BDE5DDB-3148-AB2A-FF6A-76C0F5080931}" dt="2020-04-28T16:35:23.284" v="0"/>
          <ac:spMkLst>
            <pc:docMk/>
            <pc:sldMk cId="1699353737" sldId="259"/>
            <ac:spMk id="3" creationId="{B84F4E2A-D76D-4E0C-885E-C134329868EA}"/>
          </ac:spMkLst>
        </pc:spChg>
        <pc:spChg chg="del">
          <ac:chgData name="Емил Иво Рибарев" userId="S::eiribarev@codingburgas.bg::4a384d80-6305-4282-b67a-3438a2c7278c" providerId="AD" clId="Web-{6BDE5DDB-3148-AB2A-FF6A-76C0F5080931}" dt="2020-04-28T16:35:28.487" v="1"/>
          <ac:spMkLst>
            <pc:docMk/>
            <pc:sldMk cId="1699353737" sldId="259"/>
            <ac:spMk id="4" creationId="{8A91F092-C6D3-4926-A4F1-0FF92D70320F}"/>
          </ac:spMkLst>
        </pc:spChg>
        <pc:spChg chg="add del mod">
          <ac:chgData name="Емил Иво Рибарев" userId="S::eiribarev@codingburgas.bg::4a384d80-6305-4282-b67a-3438a2c7278c" providerId="AD" clId="Web-{6BDE5DDB-3148-AB2A-FF6A-76C0F5080931}" dt="2020-04-28T16:35:47.408" v="2"/>
          <ac:spMkLst>
            <pc:docMk/>
            <pc:sldMk cId="1699353737" sldId="259"/>
            <ac:spMk id="6" creationId="{ECE42FC9-728E-4036-B485-9C41D610FF7F}"/>
          </ac:spMkLst>
        </pc:spChg>
        <pc:spChg chg="add mod">
          <ac:chgData name="Емил Иво Рибарев" userId="S::eiribarev@codingburgas.bg::4a384d80-6305-4282-b67a-3438a2c7278c" providerId="AD" clId="Web-{6BDE5DDB-3148-AB2A-FF6A-76C0F5080931}" dt="2020-04-28T16:40:31.594" v="61" actId="1076"/>
          <ac:spMkLst>
            <pc:docMk/>
            <pc:sldMk cId="1699353737" sldId="259"/>
            <ac:spMk id="9" creationId="{81A36928-C31B-4FCB-953F-9EB5DCA87BB5}"/>
          </ac:spMkLst>
        </pc:spChg>
        <pc:picChg chg="add mod ord">
          <ac:chgData name="Емил Иво Рибарев" userId="S::eiribarev@codingburgas.bg::4a384d80-6305-4282-b67a-3438a2c7278c" providerId="AD" clId="Web-{6BDE5DDB-3148-AB2A-FF6A-76C0F5080931}" dt="2020-04-28T16:52:43.731" v="67"/>
          <ac:picMkLst>
            <pc:docMk/>
            <pc:sldMk cId="1699353737" sldId="259"/>
            <ac:picMk id="7" creationId="{1716B644-54C2-453E-882E-4FFDA818D190}"/>
          </ac:picMkLst>
        </pc:picChg>
      </pc:sldChg>
    </pc:docChg>
  </pc:docChgLst>
  <pc:docChgLst>
    <pc:chgData name="Мартин Валентинов Атанасов" userId="S::mvatanasov18@codingburgas.bg::b9969b2d-a17f-42b9-bc7f-5cbf6502be1c" providerId="AD" clId="Web-{5ADAD8D4-8824-35AF-0220-6082F94A05C4}"/>
    <pc:docChg chg="modSld">
      <pc:chgData name="Мартин Валентинов Атанасов" userId="S::mvatanasov18@codingburgas.bg::b9969b2d-a17f-42b9-bc7f-5cbf6502be1c" providerId="AD" clId="Web-{5ADAD8D4-8824-35AF-0220-6082F94A05C4}" dt="2020-04-30T16:14:45.995" v="26" actId="20577"/>
      <pc:docMkLst>
        <pc:docMk/>
      </pc:docMkLst>
      <pc:sldChg chg="modSp">
        <pc:chgData name="Мартин Валентинов Атанасов" userId="S::mvatanasov18@codingburgas.bg::b9969b2d-a17f-42b9-bc7f-5cbf6502be1c" providerId="AD" clId="Web-{5ADAD8D4-8824-35AF-0220-6082F94A05C4}" dt="2020-04-30T16:14:45.995" v="26" actId="20577"/>
        <pc:sldMkLst>
          <pc:docMk/>
          <pc:sldMk cId="2482688125" sldId="260"/>
        </pc:sldMkLst>
        <pc:graphicFrameChg chg="mod modGraphic">
          <ac:chgData name="Мартин Валентинов Атанасов" userId="S::mvatanasov18@codingburgas.bg::b9969b2d-a17f-42b9-bc7f-5cbf6502be1c" providerId="AD" clId="Web-{5ADAD8D4-8824-35AF-0220-6082F94A05C4}" dt="2020-04-30T16:14:45.995" v="26" actId="20577"/>
          <ac:graphicFrameMkLst>
            <pc:docMk/>
            <pc:sldMk cId="2482688125" sldId="260"/>
            <ac:graphicFrameMk id="7" creationId="{5FDB2221-6DB1-489B-9698-AEEC3477168B}"/>
          </ac:graphicFrameMkLst>
        </pc:graphicFrameChg>
      </pc:sldChg>
    </pc:docChg>
  </pc:docChgLst>
  <pc:docChgLst>
    <pc:chgData name="Мартин Валентинов Атанасов" userId="S::mvatanasov18@codingburgas.bg::b9969b2d-a17f-42b9-bc7f-5cbf6502be1c" providerId="AD" clId="Web-{09E66DFD-FE37-1036-DDB7-3AD0C4B7FAA6}"/>
    <pc:docChg chg="modSld">
      <pc:chgData name="Мартин Валентинов Атанасов" userId="S::mvatanasov18@codingburgas.bg::b9969b2d-a17f-42b9-bc7f-5cbf6502be1c" providerId="AD" clId="Web-{09E66DFD-FE37-1036-DDB7-3AD0C4B7FAA6}" dt="2020-04-29T15:41:27.492" v="9" actId="1076"/>
      <pc:docMkLst>
        <pc:docMk/>
      </pc:docMkLst>
      <pc:sldChg chg="addSp delSp modSp">
        <pc:chgData name="Мартин Валентинов Атанасов" userId="S::mvatanasov18@codingburgas.bg::b9969b2d-a17f-42b9-bc7f-5cbf6502be1c" providerId="AD" clId="Web-{09E66DFD-FE37-1036-DDB7-3AD0C4B7FAA6}" dt="2020-04-29T15:41:27.492" v="9" actId="1076"/>
        <pc:sldMkLst>
          <pc:docMk/>
          <pc:sldMk cId="1773180648" sldId="262"/>
        </pc:sldMkLst>
        <pc:spChg chg="del">
          <ac:chgData name="Мартин Валентинов Атанасов" userId="S::mvatanasov18@codingburgas.bg::b9969b2d-a17f-42b9-bc7f-5cbf6502be1c" providerId="AD" clId="Web-{09E66DFD-FE37-1036-DDB7-3AD0C4B7FAA6}" dt="2020-04-29T15:37:46.571" v="0"/>
          <ac:spMkLst>
            <pc:docMk/>
            <pc:sldMk cId="1773180648" sldId="262"/>
            <ac:spMk id="9" creationId="{5865A79F-CF65-4832-AE96-4F25126EA30C}"/>
          </ac:spMkLst>
        </pc:spChg>
        <pc:picChg chg="add mod ord modCrop">
          <ac:chgData name="Мартин Валентинов Атанасов" userId="S::mvatanasov18@codingburgas.bg::b9969b2d-a17f-42b9-bc7f-5cbf6502be1c" providerId="AD" clId="Web-{09E66DFD-FE37-1036-DDB7-3AD0C4B7FAA6}" dt="2020-04-29T15:37:48.586" v="1" actId="1076"/>
          <ac:picMkLst>
            <pc:docMk/>
            <pc:sldMk cId="1773180648" sldId="262"/>
            <ac:picMk id="6" creationId="{6AD68379-9A0B-4945-950A-63FAB5A6A38E}"/>
          </ac:picMkLst>
        </pc:picChg>
        <pc:picChg chg="add mod">
          <ac:chgData name="Мартин Валентинов Атанасов" userId="S::mvatanasov18@codingburgas.bg::b9969b2d-a17f-42b9-bc7f-5cbf6502be1c" providerId="AD" clId="Web-{09E66DFD-FE37-1036-DDB7-3AD0C4B7FAA6}" dt="2020-04-29T15:41:27.492" v="9" actId="1076"/>
          <ac:picMkLst>
            <pc:docMk/>
            <pc:sldMk cId="1773180648" sldId="262"/>
            <ac:picMk id="15" creationId="{999FF6E0-E040-4A8D-9719-DC902D1E35C5}"/>
          </ac:picMkLst>
        </pc:picChg>
      </pc:sldChg>
    </pc:docChg>
  </pc:docChgLst>
  <pc:docChgLst>
    <pc:chgData name="Мартин Валентинов Атанасов" userId="S::mvatanasov18@codingburgas.bg::b9969b2d-a17f-42b9-bc7f-5cbf6502be1c" providerId="AD" clId="Web-{396CF59D-D6E8-A2A6-618E-13AB1372826B}"/>
    <pc:docChg chg="addSld modSld">
      <pc:chgData name="Мартин Валентинов Атанасов" userId="S::mvatanasov18@codingburgas.bg::b9969b2d-a17f-42b9-bc7f-5cbf6502be1c" providerId="AD" clId="Web-{396CF59D-D6E8-A2A6-618E-13AB1372826B}" dt="2020-04-25T16:42:25.536" v="1182" actId="20577"/>
      <pc:docMkLst>
        <pc:docMk/>
      </pc:docMkLst>
      <pc:sldChg chg="modSp">
        <pc:chgData name="Мартин Валентинов Атанасов" userId="S::mvatanasov18@codingburgas.bg::b9969b2d-a17f-42b9-bc7f-5cbf6502be1c" providerId="AD" clId="Web-{396CF59D-D6E8-A2A6-618E-13AB1372826B}" dt="2020-04-25T15:55:48.292" v="118" actId="20577"/>
        <pc:sldMkLst>
          <pc:docMk/>
          <pc:sldMk cId="109857222" sldId="256"/>
        </pc:sldMkLst>
        <pc:spChg chg="mod">
          <ac:chgData name="Мартин Валентинов Атанасов" userId="S::mvatanasov18@codingburgas.bg::b9969b2d-a17f-42b9-bc7f-5cbf6502be1c" providerId="AD" clId="Web-{396CF59D-D6E8-A2A6-618E-13AB1372826B}" dt="2020-04-25T15:55:48.292" v="118" actId="20577"/>
          <ac:spMkLst>
            <pc:docMk/>
            <pc:sldMk cId="109857222" sldId="256"/>
            <ac:spMk id="3" creationId="{00000000-0000-0000-0000-000000000000}"/>
          </ac:spMkLst>
        </pc:spChg>
      </pc:sldChg>
      <pc:sldChg chg="addSp delSp modSp new mod setBg">
        <pc:chgData name="Мартин Валентинов Атанасов" userId="S::mvatanasov18@codingburgas.bg::b9969b2d-a17f-42b9-bc7f-5cbf6502be1c" providerId="AD" clId="Web-{396CF59D-D6E8-A2A6-618E-13AB1372826B}" dt="2020-04-25T16:11:36.260" v="1020"/>
        <pc:sldMkLst>
          <pc:docMk/>
          <pc:sldMk cId="3892891591" sldId="257"/>
        </pc:sldMkLst>
        <pc:spChg chg="mod">
          <ac:chgData name="Мартин Валентинов Атанасов" userId="S::mvatanasov18@codingburgas.bg::b9969b2d-a17f-42b9-bc7f-5cbf6502be1c" providerId="AD" clId="Web-{396CF59D-D6E8-A2A6-618E-13AB1372826B}" dt="2020-04-25T16:11:36.260" v="1020"/>
          <ac:spMkLst>
            <pc:docMk/>
            <pc:sldMk cId="3892891591" sldId="257"/>
            <ac:spMk id="2" creationId="{88BF7F79-C6DB-48F7-BAA5-4350F8B94BB0}"/>
          </ac:spMkLst>
        </pc:spChg>
        <pc:spChg chg="mod">
          <ac:chgData name="Мартин Валентинов Атанасов" userId="S::mvatanasov18@codingburgas.bg::b9969b2d-a17f-42b9-bc7f-5cbf6502be1c" providerId="AD" clId="Web-{396CF59D-D6E8-A2A6-618E-13AB1372826B}" dt="2020-04-25T16:11:36.260" v="1020"/>
          <ac:spMkLst>
            <pc:docMk/>
            <pc:sldMk cId="3892891591" sldId="257"/>
            <ac:spMk id="3" creationId="{A1904104-ABCC-4F26-A9D0-BDB5B27946B5}"/>
          </ac:spMkLst>
        </pc:spChg>
        <pc:spChg chg="del">
          <ac:chgData name="Мартин Валентинов Атанасов" userId="S::mvatanasov18@codingburgas.bg::b9969b2d-a17f-42b9-bc7f-5cbf6502be1c" providerId="AD" clId="Web-{396CF59D-D6E8-A2A6-618E-13AB1372826B}" dt="2020-04-25T16:10:55.979" v="1015"/>
          <ac:spMkLst>
            <pc:docMk/>
            <pc:sldMk cId="3892891591" sldId="257"/>
            <ac:spMk id="4" creationId="{84641D00-0AEE-4CD7-A876-7980395E75C7}"/>
          </ac:spMkLst>
        </pc:spChg>
        <pc:picChg chg="add mod ord">
          <ac:chgData name="Мартин Валентинов Атанасов" userId="S::mvatanasov18@codingburgas.bg::b9969b2d-a17f-42b9-bc7f-5cbf6502be1c" providerId="AD" clId="Web-{396CF59D-D6E8-A2A6-618E-13AB1372826B}" dt="2020-04-25T16:11:36.260" v="1020"/>
          <ac:picMkLst>
            <pc:docMk/>
            <pc:sldMk cId="3892891591" sldId="257"/>
            <ac:picMk id="5" creationId="{610EEEDB-8AAC-4366-8E83-76F851868F8B}"/>
          </ac:picMkLst>
        </pc:picChg>
        <pc:picChg chg="add">
          <ac:chgData name="Мартин Валентинов Атанасов" userId="S::mvatanasov18@codingburgas.bg::b9969b2d-a17f-42b9-bc7f-5cbf6502be1c" providerId="AD" clId="Web-{396CF59D-D6E8-A2A6-618E-13AB1372826B}" dt="2020-04-25T16:11:36.260" v="1020"/>
          <ac:picMkLst>
            <pc:docMk/>
            <pc:sldMk cId="3892891591" sldId="257"/>
            <ac:picMk id="10" creationId="{DF6A9299-1D12-47E2-9DD4-03342553C4AA}"/>
          </ac:picMkLst>
        </pc:picChg>
      </pc:sldChg>
      <pc:sldChg chg="modSp new">
        <pc:chgData name="Мартин Валентинов Атанасов" userId="S::mvatanasov18@codingburgas.bg::b9969b2d-a17f-42b9-bc7f-5cbf6502be1c" providerId="AD" clId="Web-{396CF59D-D6E8-A2A6-618E-13AB1372826B}" dt="2020-04-25T16:42:25.536" v="1181" actId="20577"/>
        <pc:sldMkLst>
          <pc:docMk/>
          <pc:sldMk cId="2482688125" sldId="260"/>
        </pc:sldMkLst>
        <pc:spChg chg="mod">
          <ac:chgData name="Мартин Валентинов Атанасов" userId="S::mvatanasov18@codingburgas.bg::b9969b2d-a17f-42b9-bc7f-5cbf6502be1c" providerId="AD" clId="Web-{396CF59D-D6E8-A2A6-618E-13AB1372826B}" dt="2020-04-25T16:17:11.199" v="1042" actId="20577"/>
          <ac:spMkLst>
            <pc:docMk/>
            <pc:sldMk cId="2482688125" sldId="260"/>
            <ac:spMk id="2" creationId="{19CB7E18-896D-44FC-B4D3-B353A0DF9BAF}"/>
          </ac:spMkLst>
        </pc:spChg>
        <pc:spChg chg="mod">
          <ac:chgData name="Мартин Валентинов Атанасов" userId="S::mvatanasov18@codingburgas.bg::b9969b2d-a17f-42b9-bc7f-5cbf6502be1c" providerId="AD" clId="Web-{396CF59D-D6E8-A2A6-618E-13AB1372826B}" dt="2020-04-25T16:42:25.536" v="1181" actId="20577"/>
          <ac:spMkLst>
            <pc:docMk/>
            <pc:sldMk cId="2482688125" sldId="260"/>
            <ac:spMk id="3" creationId="{262E355C-3C61-420F-A93C-6742A8307068}"/>
          </ac:spMkLst>
        </pc:spChg>
      </pc:sldChg>
    </pc:docChg>
  </pc:docChgLst>
  <pc:docChgLst>
    <pc:chgData name="Васил Тодоров Станчев" userId="S::vtstanchev18@codingburgas.bg::bc532ff7-97ed-4f82-8874-be01443bf70c" providerId="AD" clId="Web-{06931F80-B584-F067-83BD-7F578A5B5DD4}"/>
    <pc:docChg chg="addSld modSld sldOrd addMainMaster delMainMaster">
      <pc:chgData name="Васил Тодоров Станчев" userId="S::vtstanchev18@codingburgas.bg::bc532ff7-97ed-4f82-8874-be01443bf70c" providerId="AD" clId="Web-{06931F80-B584-F067-83BD-7F578A5B5DD4}" dt="2020-04-27T17:10:49.803" v="699" actId="20577"/>
      <pc:docMkLst>
        <pc:docMk/>
      </pc:docMkLst>
      <pc:sldChg chg="addSp delSp modSp mod setBg modClrScheme setClrOvrMap delDesignElem chgLayout">
        <pc:chgData name="Васил Тодоров Станчев" userId="S::vtstanchev18@codingburgas.bg::bc532ff7-97ed-4f82-8874-be01443bf70c" providerId="AD" clId="Web-{06931F80-B584-F067-83BD-7F578A5B5DD4}" dt="2020-04-27T17:09:18.005" v="599"/>
        <pc:sldMkLst>
          <pc:docMk/>
          <pc:sldMk cId="109857222" sldId="256"/>
        </pc:sldMkLst>
        <pc:spChg chg="mod ord">
          <ac:chgData name="Васил Тодоров Станчев" userId="S::vtstanchev18@codingburgas.bg::bc532ff7-97ed-4f82-8874-be01443bf70c" providerId="AD" clId="Web-{06931F80-B584-F067-83BD-7F578A5B5DD4}" dt="2020-04-27T17:09:18.005" v="599"/>
          <ac:spMkLst>
            <pc:docMk/>
            <pc:sldMk cId="109857222" sldId="256"/>
            <ac:spMk id="2" creationId="{00000000-0000-0000-0000-000000000000}"/>
          </ac:spMkLst>
        </pc:spChg>
        <pc:spChg chg="mod ord">
          <ac:chgData name="Васил Тодоров Станчев" userId="S::vtstanchev18@codingburgas.bg::bc532ff7-97ed-4f82-8874-be01443bf70c" providerId="AD" clId="Web-{06931F80-B584-F067-83BD-7F578A5B5DD4}" dt="2020-04-27T17:09:18.005" v="599"/>
          <ac:spMkLst>
            <pc:docMk/>
            <pc:sldMk cId="109857222" sldId="256"/>
            <ac:spMk id="3" creationId="{00000000-0000-0000-0000-000000000000}"/>
          </ac:spMkLst>
        </pc:spChg>
        <pc:spChg chg="del">
          <ac:chgData name="Васил Тодоров Станчев" userId="S::vtstanchev18@codingburgas.bg::bc532ff7-97ed-4f82-8874-be01443bf70c" providerId="AD" clId="Web-{06931F80-B584-F067-83BD-7F578A5B5DD4}" dt="2020-04-27T17:06:59.847" v="581"/>
          <ac:spMkLst>
            <pc:docMk/>
            <pc:sldMk cId="109857222" sldId="256"/>
            <ac:spMk id="97" creationId="{09C946AC-2072-4946-A2B8-39F09D0944EE}"/>
          </ac:spMkLst>
        </pc:spChg>
        <pc:spChg chg="del">
          <ac:chgData name="Васил Тодоров Станчев" userId="S::vtstanchev18@codingburgas.bg::bc532ff7-97ed-4f82-8874-be01443bf70c" providerId="AD" clId="Web-{06931F80-B584-F067-83BD-7F578A5B5DD4}" dt="2020-04-27T17:06:59.847" v="581"/>
          <ac:spMkLst>
            <pc:docMk/>
            <pc:sldMk cId="109857222" sldId="256"/>
            <ac:spMk id="99" creationId="{559FD8B5-8CC4-4CFE-BD2A-1216B1F2C3DB}"/>
          </ac:spMkLst>
        </pc:spChg>
        <pc:spChg chg="del">
          <ac:chgData name="Васил Тодоров Станчев" userId="S::vtstanchev18@codingburgas.bg::bc532ff7-97ed-4f82-8874-be01443bf70c" providerId="AD" clId="Web-{06931F80-B584-F067-83BD-7F578A5B5DD4}" dt="2020-04-27T17:06:59.847" v="581"/>
          <ac:spMkLst>
            <pc:docMk/>
            <pc:sldMk cId="109857222" sldId="256"/>
            <ac:spMk id="100" creationId="{9ECF13F4-3D2A-4F2E-9BBD-3038670D21ED}"/>
          </ac:spMkLst>
        </pc:spChg>
        <pc:spChg chg="add">
          <ac:chgData name="Васил Тодоров Станчев" userId="S::vtstanchev18@codingburgas.bg::bc532ff7-97ed-4f82-8874-be01443bf70c" providerId="AD" clId="Web-{06931F80-B584-F067-83BD-7F578A5B5DD4}" dt="2020-04-27T17:09:18.005" v="599"/>
          <ac:spMkLst>
            <pc:docMk/>
            <pc:sldMk cId="109857222" sldId="256"/>
            <ac:spMk id="115" creationId="{20BF13BF-F822-4E8D-8CD1-D9FA00EDA891}"/>
          </ac:spMkLst>
        </pc:spChg>
        <pc:spChg chg="add">
          <ac:chgData name="Васил Тодоров Станчев" userId="S::vtstanchev18@codingburgas.bg::bc532ff7-97ed-4f82-8874-be01443bf70c" providerId="AD" clId="Web-{06931F80-B584-F067-83BD-7F578A5B5DD4}" dt="2020-04-27T17:09:18.005" v="599"/>
          <ac:spMkLst>
            <pc:docMk/>
            <pc:sldMk cId="109857222" sldId="256"/>
            <ac:spMk id="117" creationId="{F0251C95-A8B8-482B-9B2C-15BA87ED8868}"/>
          </ac:spMkLst>
        </pc:spChg>
        <pc:grpChg chg="del">
          <ac:chgData name="Васил Тодоров Станчев" userId="S::vtstanchev18@codingburgas.bg::bc532ff7-97ed-4f82-8874-be01443bf70c" providerId="AD" clId="Web-{06931F80-B584-F067-83BD-7F578A5B5DD4}" dt="2020-04-27T17:06:59.847" v="581"/>
          <ac:grpSpMkLst>
            <pc:docMk/>
            <pc:sldMk cId="109857222" sldId="256"/>
            <ac:grpSpMk id="101" creationId="{19660E16-DCC0-4B6C-8E84-4C292580059F}"/>
          </ac:grpSpMkLst>
        </pc:grpChg>
        <pc:grpChg chg="add">
          <ac:chgData name="Васил Тодоров Станчев" userId="S::vtstanchev18@codingburgas.bg::bc532ff7-97ed-4f82-8874-be01443bf70c" providerId="AD" clId="Web-{06931F80-B584-F067-83BD-7F578A5B5DD4}" dt="2020-04-27T17:09:18.005" v="599"/>
          <ac:grpSpMkLst>
            <pc:docMk/>
            <pc:sldMk cId="109857222" sldId="256"/>
            <ac:grpSpMk id="119" creationId="{0E08F711-8969-43E3-A7DF-95326231288E}"/>
          </ac:grpSpMkLst>
        </pc:grpChg>
        <pc:picChg chg="del">
          <ac:chgData name="Васил Тодоров Станчев" userId="S::vtstanchev18@codingburgas.bg::bc532ff7-97ed-4f82-8874-be01443bf70c" providerId="AD" clId="Web-{06931F80-B584-F067-83BD-7F578A5B5DD4}" dt="2020-04-27T17:06:59.847" v="581"/>
          <ac:picMkLst>
            <pc:docMk/>
            <pc:sldMk cId="109857222" sldId="256"/>
            <ac:picMk id="98" creationId="{A748C8C8-F348-4D00-852A-26DD9EBCC24C}"/>
          </ac:picMkLst>
        </pc:picChg>
      </pc:sldChg>
      <pc:sldChg chg="addSp delSp modSp mod setBg modClrScheme delDesignElem chgLayout">
        <pc:chgData name="Васил Тодоров Станчев" userId="S::vtstanchev18@codingburgas.bg::bc532ff7-97ed-4f82-8874-be01443bf70c" providerId="AD" clId="Web-{06931F80-B584-F067-83BD-7F578A5B5DD4}" dt="2020-04-27T17:08:32.504" v="593"/>
        <pc:sldMkLst>
          <pc:docMk/>
          <pc:sldMk cId="3892891591" sldId="257"/>
        </pc:sldMkLst>
        <pc:spChg chg="mod ord">
          <ac:chgData name="Васил Тодоров Станчев" userId="S::vtstanchev18@codingburgas.bg::bc532ff7-97ed-4f82-8874-be01443bf70c" providerId="AD" clId="Web-{06931F80-B584-F067-83BD-7F578A5B5DD4}" dt="2020-04-27T17:06:59.847" v="581"/>
          <ac:spMkLst>
            <pc:docMk/>
            <pc:sldMk cId="3892891591" sldId="257"/>
            <ac:spMk id="2" creationId="{88BF7F79-C6DB-48F7-BAA5-4350F8B94BB0}"/>
          </ac:spMkLst>
        </pc:spChg>
        <pc:spChg chg="mod ord">
          <ac:chgData name="Васил Тодоров Станчев" userId="S::vtstanchev18@codingburgas.bg::bc532ff7-97ed-4f82-8874-be01443bf70c" providerId="AD" clId="Web-{06931F80-B584-F067-83BD-7F578A5B5DD4}" dt="2020-04-27T17:08:32.504" v="593"/>
          <ac:spMkLst>
            <pc:docMk/>
            <pc:sldMk cId="3892891591" sldId="257"/>
            <ac:spMk id="3" creationId="{A1904104-ABCC-4F26-A9D0-BDB5B27946B5}"/>
          </ac:spMkLst>
        </pc:spChg>
        <pc:picChg chg="mod ord">
          <ac:chgData name="Васил Тодоров Станчев" userId="S::vtstanchev18@codingburgas.bg::bc532ff7-97ed-4f82-8874-be01443bf70c" providerId="AD" clId="Web-{06931F80-B584-F067-83BD-7F578A5B5DD4}" dt="2020-04-27T17:06:59.847" v="581"/>
          <ac:picMkLst>
            <pc:docMk/>
            <pc:sldMk cId="3892891591" sldId="257"/>
            <ac:picMk id="5" creationId="{610EEEDB-8AAC-4366-8E83-76F851868F8B}"/>
          </ac:picMkLst>
        </pc:picChg>
        <pc:picChg chg="add">
          <ac:chgData name="Васил Тодоров Станчев" userId="S::vtstanchev18@codingburgas.bg::bc532ff7-97ed-4f82-8874-be01443bf70c" providerId="AD" clId="Web-{06931F80-B584-F067-83BD-7F578A5B5DD4}" dt="2020-04-27T17:08:32.504" v="593"/>
          <ac:picMkLst>
            <pc:docMk/>
            <pc:sldMk cId="3892891591" sldId="257"/>
            <ac:picMk id="7" creationId="{E99155B9-6320-4AB5-A815-8A2754562B94}"/>
          </ac:picMkLst>
        </pc:picChg>
        <pc:picChg chg="del">
          <ac:chgData name="Васил Тодоров Станчев" userId="S::vtstanchev18@codingburgas.bg::bc532ff7-97ed-4f82-8874-be01443bf70c" providerId="AD" clId="Web-{06931F80-B584-F067-83BD-7F578A5B5DD4}" dt="2020-04-27T17:06:59.847" v="581"/>
          <ac:picMkLst>
            <pc:docMk/>
            <pc:sldMk cId="3892891591" sldId="257"/>
            <ac:picMk id="10" creationId="{DF6A9299-1D12-47E2-9DD4-03342553C4AA}"/>
          </ac:picMkLst>
        </pc:picChg>
      </pc:sldChg>
      <pc:sldChg chg="addSp delSp modSp mod setBg modClrScheme setClrOvrMap chgLayout">
        <pc:chgData name="Васил Тодоров Станчев" userId="S::vtstanchev18@codingburgas.bg::bc532ff7-97ed-4f82-8874-be01443bf70c" providerId="AD" clId="Web-{06931F80-B584-F067-83BD-7F578A5B5DD4}" dt="2020-04-27T17:09:13.192" v="598"/>
        <pc:sldMkLst>
          <pc:docMk/>
          <pc:sldMk cId="2241118718" sldId="258"/>
        </pc:sldMkLst>
        <pc:spChg chg="mod ord">
          <ac:chgData name="Васил Тодоров Станчев" userId="S::vtstanchev18@codingburgas.bg::bc532ff7-97ed-4f82-8874-be01443bf70c" providerId="AD" clId="Web-{06931F80-B584-F067-83BD-7F578A5B5DD4}" dt="2020-04-27T17:09:13.192" v="598"/>
          <ac:spMkLst>
            <pc:docMk/>
            <pc:sldMk cId="2241118718" sldId="258"/>
            <ac:spMk id="2" creationId="{A42073BD-CB83-4CC3-9BAB-494AD92C49CF}"/>
          </ac:spMkLst>
        </pc:spChg>
        <pc:spChg chg="add del">
          <ac:chgData name="Васил Тодоров Станчев" userId="S::vtstanchev18@codingburgas.bg::bc532ff7-97ed-4f82-8874-be01443bf70c" providerId="AD" clId="Web-{06931F80-B584-F067-83BD-7F578A5B5DD4}" dt="2020-04-27T17:09:13.114" v="597"/>
          <ac:spMkLst>
            <pc:docMk/>
            <pc:sldMk cId="2241118718" sldId="258"/>
            <ac:spMk id="10" creationId="{7B0C142C-D9B1-4E06-BEF3-8EDC28ED446D}"/>
          </ac:spMkLst>
        </pc:spChg>
        <pc:spChg chg="add del">
          <ac:chgData name="Васил Тодоров Станчев" userId="S::vtstanchev18@codingburgas.bg::bc532ff7-97ed-4f82-8874-be01443bf70c" providerId="AD" clId="Web-{06931F80-B584-F067-83BD-7F578A5B5DD4}" dt="2020-04-27T17:09:13.114" v="597"/>
          <ac:spMkLst>
            <pc:docMk/>
            <pc:sldMk cId="2241118718" sldId="258"/>
            <ac:spMk id="12" creationId="{AC429CE2-5BEF-47D1-A08A-3BF63EA69CEC}"/>
          </ac:spMkLst>
        </pc:spChg>
        <pc:spChg chg="add del">
          <ac:chgData name="Васил Тодоров Станчев" userId="S::vtstanchev18@codingburgas.bg::bc532ff7-97ed-4f82-8874-be01443bf70c" providerId="AD" clId="Web-{06931F80-B584-F067-83BD-7F578A5B5DD4}" dt="2020-04-27T17:09:13.114" v="597"/>
          <ac:spMkLst>
            <pc:docMk/>
            <pc:sldMk cId="2241118718" sldId="258"/>
            <ac:spMk id="14" creationId="{8C2930CB-1D67-4249-821B-69788484D5FD}"/>
          </ac:spMkLst>
        </pc:spChg>
        <pc:graphicFrameChg chg="mod ord modGraphic">
          <ac:chgData name="Васил Тодоров Станчев" userId="S::vtstanchev18@codingburgas.bg::bc532ff7-97ed-4f82-8874-be01443bf70c" providerId="AD" clId="Web-{06931F80-B584-F067-83BD-7F578A5B5DD4}" dt="2020-04-27T17:09:13.192" v="598"/>
          <ac:graphicFrameMkLst>
            <pc:docMk/>
            <pc:sldMk cId="2241118718" sldId="258"/>
            <ac:graphicFrameMk id="5" creationId="{957EBB22-AC9F-40DD-869F-2E36204BA558}"/>
          </ac:graphicFrameMkLst>
        </pc:graphicFrameChg>
        <pc:picChg chg="add del">
          <ac:chgData name="Васил Тодоров Станчев" userId="S::vtstanchev18@codingburgas.bg::bc532ff7-97ed-4f82-8874-be01443bf70c" providerId="AD" clId="Web-{06931F80-B584-F067-83BD-7F578A5B5DD4}" dt="2020-04-27T17:09:13.114" v="597"/>
          <ac:picMkLst>
            <pc:docMk/>
            <pc:sldMk cId="2241118718" sldId="258"/>
            <ac:picMk id="16" creationId="{72BEA8AD-13E9-4572-813B-21EBE63DBBF3}"/>
          </ac:picMkLst>
        </pc:picChg>
      </pc:sldChg>
      <pc:sldChg chg="modSp mod modClrScheme chgLayout">
        <pc:chgData name="Васил Тодоров Станчев" userId="S::vtstanchev18@codingburgas.bg::bc532ff7-97ed-4f82-8874-be01443bf70c" providerId="AD" clId="Web-{06931F80-B584-F067-83BD-7F578A5B5DD4}" dt="2020-04-27T17:06:59.847" v="581"/>
        <pc:sldMkLst>
          <pc:docMk/>
          <pc:sldMk cId="1699353737" sldId="259"/>
        </pc:sldMkLst>
        <pc:spChg chg="mod ord">
          <ac:chgData name="Васил Тодоров Станчев" userId="S::vtstanchev18@codingburgas.bg::bc532ff7-97ed-4f82-8874-be01443bf70c" providerId="AD" clId="Web-{06931F80-B584-F067-83BD-7F578A5B5DD4}" dt="2020-04-27T17:06:59.847" v="581"/>
          <ac:spMkLst>
            <pc:docMk/>
            <pc:sldMk cId="1699353737" sldId="259"/>
            <ac:spMk id="2" creationId="{33F82178-1DED-4FE0-8CF6-5BC74987B45C}"/>
          </ac:spMkLst>
        </pc:spChg>
        <pc:spChg chg="mod ord">
          <ac:chgData name="Васил Тодоров Станчев" userId="S::vtstanchev18@codingburgas.bg::bc532ff7-97ed-4f82-8874-be01443bf70c" providerId="AD" clId="Web-{06931F80-B584-F067-83BD-7F578A5B5DD4}" dt="2020-04-27T17:06:59.847" v="581"/>
          <ac:spMkLst>
            <pc:docMk/>
            <pc:sldMk cId="1699353737" sldId="259"/>
            <ac:spMk id="3" creationId="{B84F4E2A-D76D-4E0C-885E-C134329868EA}"/>
          </ac:spMkLst>
        </pc:spChg>
        <pc:spChg chg="mod ord">
          <ac:chgData name="Васил Тодоров Станчев" userId="S::vtstanchev18@codingburgas.bg::bc532ff7-97ed-4f82-8874-be01443bf70c" providerId="AD" clId="Web-{06931F80-B584-F067-83BD-7F578A5B5DD4}" dt="2020-04-27T17:06:59.847" v="581"/>
          <ac:spMkLst>
            <pc:docMk/>
            <pc:sldMk cId="1699353737" sldId="259"/>
            <ac:spMk id="4" creationId="{8A91F092-C6D3-4926-A4F1-0FF92D70320F}"/>
          </ac:spMkLst>
        </pc:spChg>
      </pc:sldChg>
      <pc:sldChg chg="modSp mod modClrScheme chgLayout">
        <pc:chgData name="Васил Тодоров Станчев" userId="S::vtstanchev18@codingburgas.bg::bc532ff7-97ed-4f82-8874-be01443bf70c" providerId="AD" clId="Web-{06931F80-B584-F067-83BD-7F578A5B5DD4}" dt="2020-04-27T17:06:59.847" v="581"/>
        <pc:sldMkLst>
          <pc:docMk/>
          <pc:sldMk cId="2482688125" sldId="260"/>
        </pc:sldMkLst>
        <pc:spChg chg="mod ord">
          <ac:chgData name="Васил Тодоров Станчев" userId="S::vtstanchev18@codingburgas.bg::bc532ff7-97ed-4f82-8874-be01443bf70c" providerId="AD" clId="Web-{06931F80-B584-F067-83BD-7F578A5B5DD4}" dt="2020-04-27T17:06:59.847" v="581"/>
          <ac:spMkLst>
            <pc:docMk/>
            <pc:sldMk cId="2482688125" sldId="260"/>
            <ac:spMk id="2" creationId="{19CB7E18-896D-44FC-B4D3-B353A0DF9BAF}"/>
          </ac:spMkLst>
        </pc:spChg>
        <pc:spChg chg="mod ord">
          <ac:chgData name="Васил Тодоров Станчев" userId="S::vtstanchev18@codingburgas.bg::bc532ff7-97ed-4f82-8874-be01443bf70c" providerId="AD" clId="Web-{06931F80-B584-F067-83BD-7F578A5B5DD4}" dt="2020-04-27T17:06:59.847" v="581"/>
          <ac:spMkLst>
            <pc:docMk/>
            <pc:sldMk cId="2482688125" sldId="260"/>
            <ac:spMk id="3" creationId="{262E355C-3C61-420F-A93C-6742A8307068}"/>
          </ac:spMkLst>
        </pc:spChg>
        <pc:spChg chg="mod ord">
          <ac:chgData name="Васил Тодоров Станчев" userId="S::vtstanchev18@codingburgas.bg::bc532ff7-97ed-4f82-8874-be01443bf70c" providerId="AD" clId="Web-{06931F80-B584-F067-83BD-7F578A5B5DD4}" dt="2020-04-27T17:06:59.847" v="581"/>
          <ac:spMkLst>
            <pc:docMk/>
            <pc:sldMk cId="2482688125" sldId="260"/>
            <ac:spMk id="4" creationId="{7B5AA99B-57D6-4252-B016-BB24009295DD}"/>
          </ac:spMkLst>
        </pc:spChg>
      </pc:sldChg>
      <pc:sldChg chg="addSp delSp modSp mod ord setBg modClrScheme delDesignElem chgLayout">
        <pc:chgData name="Васил Тодоров Станчев" userId="S::vtstanchev18@codingburgas.bg::bc532ff7-97ed-4f82-8874-be01443bf70c" providerId="AD" clId="Web-{06931F80-B584-F067-83BD-7F578A5B5DD4}" dt="2020-04-27T17:08:23.926" v="592"/>
        <pc:sldMkLst>
          <pc:docMk/>
          <pc:sldMk cId="2940424808" sldId="261"/>
        </pc:sldMkLst>
        <pc:spChg chg="mod ord">
          <ac:chgData name="Васил Тодоров Станчев" userId="S::vtstanchev18@codingburgas.bg::bc532ff7-97ed-4f82-8874-be01443bf70c" providerId="AD" clId="Web-{06931F80-B584-F067-83BD-7F578A5B5DD4}" dt="2020-04-27T17:07:19.050" v="582"/>
          <ac:spMkLst>
            <pc:docMk/>
            <pc:sldMk cId="2940424808" sldId="261"/>
            <ac:spMk id="2" creationId="{A90A41C5-B954-432C-96F0-2DB834D8C514}"/>
          </ac:spMkLst>
        </pc:spChg>
        <pc:spChg chg="del">
          <ac:chgData name="Васил Тодоров Станчев" userId="S::vtstanchev18@codingburgas.bg::bc532ff7-97ed-4f82-8874-be01443bf70c" providerId="AD" clId="Web-{06931F80-B584-F067-83BD-7F578A5B5DD4}" dt="2020-04-27T16:50:27.193" v="3"/>
          <ac:spMkLst>
            <pc:docMk/>
            <pc:sldMk cId="2940424808" sldId="261"/>
            <ac:spMk id="3" creationId="{660C97AC-7528-41F4-AEDE-0F77A3FFEAD7}"/>
          </ac:spMkLst>
        </pc:spChg>
        <pc:spChg chg="mod ord">
          <ac:chgData name="Васил Тодоров Станчев" userId="S::vtstanchev18@codingburgas.bg::bc532ff7-97ed-4f82-8874-be01443bf70c" providerId="AD" clId="Web-{06931F80-B584-F067-83BD-7F578A5B5DD4}" dt="2020-04-27T17:08:19.035" v="589" actId="20577"/>
          <ac:spMkLst>
            <pc:docMk/>
            <pc:sldMk cId="2940424808" sldId="261"/>
            <ac:spMk id="4" creationId="{C371EE09-2B19-4014-9AE9-C937E06541F6}"/>
          </ac:spMkLst>
        </pc:spChg>
        <pc:spChg chg="add del mod">
          <ac:chgData name="Васил Тодоров Станчев" userId="S::vtstanchev18@codingburgas.bg::bc532ff7-97ed-4f82-8874-be01443bf70c" providerId="AD" clId="Web-{06931F80-B584-F067-83BD-7F578A5B5DD4}" dt="2020-04-27T16:50:15.632" v="2"/>
          <ac:spMkLst>
            <pc:docMk/>
            <pc:sldMk cId="2940424808" sldId="261"/>
            <ac:spMk id="5" creationId="{62345FEC-669C-4EC8-A54A-3679AED5CC72}"/>
          </ac:spMkLst>
        </pc:spChg>
        <pc:spChg chg="add del">
          <ac:chgData name="Васил Тодоров Станчев" userId="S::vtstanchev18@codingburgas.bg::bc532ff7-97ed-4f82-8874-be01443bf70c" providerId="AD" clId="Web-{06931F80-B584-F067-83BD-7F578A5B5DD4}" dt="2020-04-27T16:53:06.584" v="46"/>
          <ac:spMkLst>
            <pc:docMk/>
            <pc:sldMk cId="2940424808" sldId="261"/>
            <ac:spMk id="15" creationId="{099FF7E9-CDEF-44B3-87B0-50170C4C8F24}"/>
          </ac:spMkLst>
        </pc:spChg>
        <pc:spChg chg="add">
          <ac:chgData name="Васил Тодоров Станчев" userId="S::vtstanchev18@codingburgas.bg::bc532ff7-97ed-4f82-8874-be01443bf70c" providerId="AD" clId="Web-{06931F80-B584-F067-83BD-7F578A5B5DD4}" dt="2020-04-27T17:07:19.050" v="582"/>
          <ac:spMkLst>
            <pc:docMk/>
            <pc:sldMk cId="2940424808" sldId="261"/>
            <ac:spMk id="16" creationId="{075F36BE-6B40-4A32-A0C8-5045CC8D6BE4}"/>
          </ac:spMkLst>
        </pc:spChg>
        <pc:spChg chg="add del">
          <ac:chgData name="Васил Тодоров Станчев" userId="S::vtstanchev18@codingburgas.bg::bc532ff7-97ed-4f82-8874-be01443bf70c" providerId="AD" clId="Web-{06931F80-B584-F067-83BD-7F578A5B5DD4}" dt="2020-04-27T16:53:06.574" v="45"/>
          <ac:spMkLst>
            <pc:docMk/>
            <pc:sldMk cId="2940424808" sldId="261"/>
            <ac:spMk id="18" creationId="{5B0B8618-7524-412F-8712-26F23691D57C}"/>
          </ac:spMkLst>
        </pc:spChg>
        <pc:spChg chg="add del">
          <ac:chgData name="Васил Тодоров Станчев" userId="S::vtstanchev18@codingburgas.bg::bc532ff7-97ed-4f82-8874-be01443bf70c" providerId="AD" clId="Web-{06931F80-B584-F067-83BD-7F578A5B5DD4}" dt="2020-04-27T16:55:27.310" v="108"/>
          <ac:spMkLst>
            <pc:docMk/>
            <pc:sldMk cId="2940424808" sldId="261"/>
            <ac:spMk id="21" creationId="{099FF7E9-CDEF-44B3-87B0-50170C4C8F24}"/>
          </ac:spMkLst>
        </pc:spChg>
        <pc:spChg chg="add del">
          <ac:chgData name="Васил Тодоров Станчев" userId="S::vtstanchev18@codingburgas.bg::bc532ff7-97ed-4f82-8874-be01443bf70c" providerId="AD" clId="Web-{06931F80-B584-F067-83BD-7F578A5B5DD4}" dt="2020-04-27T16:52:58.207" v="43"/>
          <ac:spMkLst>
            <pc:docMk/>
            <pc:sldMk cId="2940424808" sldId="261"/>
            <ac:spMk id="22" creationId="{1C04857D-B1C1-41ED-B1B4-E3D6E3C7C4E6}"/>
          </ac:spMkLst>
        </pc:spChg>
        <pc:spChg chg="add">
          <ac:chgData name="Васил Тодоров Станчев" userId="S::vtstanchev18@codingburgas.bg::bc532ff7-97ed-4f82-8874-be01443bf70c" providerId="AD" clId="Web-{06931F80-B584-F067-83BD-7F578A5B5DD4}" dt="2020-04-27T17:07:19.050" v="582"/>
          <ac:spMkLst>
            <pc:docMk/>
            <pc:sldMk cId="2940424808" sldId="261"/>
            <ac:spMk id="23" creationId="{54B3A36E-7A60-41B8-8CA8-D78446EA7F4E}"/>
          </ac:spMkLst>
        </pc:spChg>
        <pc:spChg chg="add del">
          <ac:chgData name="Васил Тодоров Станчев" userId="S::vtstanchev18@codingburgas.bg::bc532ff7-97ed-4f82-8874-be01443bf70c" providerId="AD" clId="Web-{06931F80-B584-F067-83BD-7F578A5B5DD4}" dt="2020-04-27T16:52:58.207" v="43"/>
          <ac:spMkLst>
            <pc:docMk/>
            <pc:sldMk cId="2940424808" sldId="261"/>
            <ac:spMk id="24" creationId="{E5A9FA1E-7A9B-4CDA-91BB-87575F63E28F}"/>
          </ac:spMkLst>
        </pc:spChg>
        <pc:spChg chg="add">
          <ac:chgData name="Васил Тодоров Станчев" userId="S::vtstanchev18@codingburgas.bg::bc532ff7-97ed-4f82-8874-be01443bf70c" providerId="AD" clId="Web-{06931F80-B584-F067-83BD-7F578A5B5DD4}" dt="2020-04-27T17:07:19.050" v="582"/>
          <ac:spMkLst>
            <pc:docMk/>
            <pc:sldMk cId="2940424808" sldId="261"/>
            <ac:spMk id="25" creationId="{38A5D8E4-17BE-440B-935D-D1BC0000DEF3}"/>
          </ac:spMkLst>
        </pc:spChg>
        <pc:spChg chg="add">
          <ac:chgData name="Васил Тодоров Станчев" userId="S::vtstanchev18@codingburgas.bg::bc532ff7-97ed-4f82-8874-be01443bf70c" providerId="AD" clId="Web-{06931F80-B584-F067-83BD-7F578A5B5DD4}" dt="2020-04-27T17:07:19.050" v="582"/>
          <ac:spMkLst>
            <pc:docMk/>
            <pc:sldMk cId="2940424808" sldId="261"/>
            <ac:spMk id="27" creationId="{3CC3BE97-EFB6-4609-B44A-E912DC9C2E61}"/>
          </ac:spMkLst>
        </pc:spChg>
        <pc:spChg chg="add del">
          <ac:chgData name="Васил Тодоров Станчев" userId="S::vtstanchev18@codingburgas.bg::bc532ff7-97ed-4f82-8874-be01443bf70c" providerId="AD" clId="Web-{06931F80-B584-F067-83BD-7F578A5B5DD4}" dt="2020-04-27T16:56:00.808" v="112"/>
          <ac:spMkLst>
            <pc:docMk/>
            <pc:sldMk cId="2940424808" sldId="261"/>
            <ac:spMk id="28" creationId="{091EC05A-89DB-4492-8034-80B7A3133B01}"/>
          </ac:spMkLst>
        </pc:spChg>
        <pc:spChg chg="add del">
          <ac:chgData name="Васил Тодоров Станчев" userId="S::vtstanchev18@codingburgas.bg::bc532ff7-97ed-4f82-8874-be01443bf70c" providerId="AD" clId="Web-{06931F80-B584-F067-83BD-7F578A5B5DD4}" dt="2020-04-27T16:56:00.808" v="112"/>
          <ac:spMkLst>
            <pc:docMk/>
            <pc:sldMk cId="2940424808" sldId="261"/>
            <ac:spMk id="30" creationId="{F26FC45A-52BC-4102-84DD-911303AD34C9}"/>
          </ac:spMkLst>
        </pc:spChg>
        <pc:spChg chg="add del">
          <ac:chgData name="Васил Тодоров Станчев" userId="S::vtstanchev18@codingburgas.bg::bc532ff7-97ed-4f82-8874-be01443bf70c" providerId="AD" clId="Web-{06931F80-B584-F067-83BD-7F578A5B5DD4}" dt="2020-04-27T16:56:00.808" v="112"/>
          <ac:spMkLst>
            <pc:docMk/>
            <pc:sldMk cId="2940424808" sldId="261"/>
            <ac:spMk id="32" creationId="{0263BACB-325F-4E89-9AE5-E5E4B14AEBFB}"/>
          </ac:spMkLst>
        </pc:spChg>
        <pc:spChg chg="add del">
          <ac:chgData name="Васил Тодоров Станчев" userId="S::vtstanchev18@codingburgas.bg::bc532ff7-97ed-4f82-8874-be01443bf70c" providerId="AD" clId="Web-{06931F80-B584-F067-83BD-7F578A5B5DD4}" dt="2020-04-27T17:06:59.847" v="581"/>
          <ac:spMkLst>
            <pc:docMk/>
            <pc:sldMk cId="2940424808" sldId="261"/>
            <ac:spMk id="39" creationId="{0BC0152F-C979-4D47-A2BE-DB351CFFA6FA}"/>
          </ac:spMkLst>
        </pc:spChg>
        <pc:spChg chg="add del">
          <ac:chgData name="Васил Тодоров Станчев" userId="S::vtstanchev18@codingburgas.bg::bc532ff7-97ed-4f82-8874-be01443bf70c" providerId="AD" clId="Web-{06931F80-B584-F067-83BD-7F578A5B5DD4}" dt="2020-04-27T17:06:59.847" v="581"/>
          <ac:spMkLst>
            <pc:docMk/>
            <pc:sldMk cId="2940424808" sldId="261"/>
            <ac:spMk id="41" creationId="{58EC500E-DAEE-446A-8A23-299487467530}"/>
          </ac:spMkLst>
        </pc:spChg>
        <pc:spChg chg="add del">
          <ac:chgData name="Васил Тодоров Станчев" userId="S::vtstanchev18@codingburgas.bg::bc532ff7-97ed-4f82-8874-be01443bf70c" providerId="AD" clId="Web-{06931F80-B584-F067-83BD-7F578A5B5DD4}" dt="2020-04-27T17:06:59.847" v="581"/>
          <ac:spMkLst>
            <pc:docMk/>
            <pc:sldMk cId="2940424808" sldId="261"/>
            <ac:spMk id="43" creationId="{622FDAFD-6D3F-42B0-8715-709BD14C91A0}"/>
          </ac:spMkLst>
        </pc:spChg>
        <pc:spChg chg="add del">
          <ac:chgData name="Васил Тодоров Станчев" userId="S::vtstanchev18@codingburgas.bg::bc532ff7-97ed-4f82-8874-be01443bf70c" providerId="AD" clId="Web-{06931F80-B584-F067-83BD-7F578A5B5DD4}" dt="2020-04-27T17:06:59.847" v="581"/>
          <ac:spMkLst>
            <pc:docMk/>
            <pc:sldMk cId="2940424808" sldId="261"/>
            <ac:spMk id="45" creationId="{5E890CAE-EFF1-4131-83CD-4A9247D87DD5}"/>
          </ac:spMkLst>
        </pc:spChg>
        <pc:picChg chg="add mod ord">
          <ac:chgData name="Васил Тодоров Станчев" userId="S::vtstanchev18@codingburgas.bg::bc532ff7-97ed-4f82-8874-be01443bf70c" providerId="AD" clId="Web-{06931F80-B584-F067-83BD-7F578A5B5DD4}" dt="2020-04-27T17:07:19.050" v="582"/>
          <ac:picMkLst>
            <pc:docMk/>
            <pc:sldMk cId="2940424808" sldId="261"/>
            <ac:picMk id="6" creationId="{C3BAEC84-D752-4E3B-9C03-8B35BFC0A28B}"/>
          </ac:picMkLst>
        </pc:picChg>
        <pc:picChg chg="add mod">
          <ac:chgData name="Васил Тодоров Станчев" userId="S::vtstanchev18@codingburgas.bg::bc532ff7-97ed-4f82-8874-be01443bf70c" providerId="AD" clId="Web-{06931F80-B584-F067-83BD-7F578A5B5DD4}" dt="2020-04-27T16:56:00.808" v="112"/>
          <ac:picMkLst>
            <pc:docMk/>
            <pc:sldMk cId="2940424808" sldId="261"/>
            <ac:picMk id="8" creationId="{45E9EDB8-BADD-4986-9BBB-4E6DFF255B68}"/>
          </ac:picMkLst>
        </pc:picChg>
        <pc:picChg chg="add mod ord">
          <ac:chgData name="Васил Тодоров Станчев" userId="S::vtstanchev18@codingburgas.bg::bc532ff7-97ed-4f82-8874-be01443bf70c" providerId="AD" clId="Web-{06931F80-B584-F067-83BD-7F578A5B5DD4}" dt="2020-04-27T16:56:00.808" v="112"/>
          <ac:picMkLst>
            <pc:docMk/>
            <pc:sldMk cId="2940424808" sldId="261"/>
            <ac:picMk id="10" creationId="{C264D067-8A19-47CA-9B86-D4FBE3B80C89}"/>
          </ac:picMkLst>
        </pc:picChg>
        <pc:picChg chg="add mod">
          <ac:chgData name="Васил Тодоров Станчев" userId="S::vtstanchev18@codingburgas.bg::bc532ff7-97ed-4f82-8874-be01443bf70c" providerId="AD" clId="Web-{06931F80-B584-F067-83BD-7F578A5B5DD4}" dt="2020-04-27T16:56:00.808" v="112"/>
          <ac:picMkLst>
            <pc:docMk/>
            <pc:sldMk cId="2940424808" sldId="261"/>
            <ac:picMk id="12" creationId="{C48B9EE3-EE32-4C7F-B762-BDEAD8486982}"/>
          </ac:picMkLst>
        </pc:picChg>
        <pc:picChg chg="add del">
          <ac:chgData name="Васил Тодоров Станчев" userId="S::vtstanchev18@codingburgas.bg::bc532ff7-97ed-4f82-8874-be01443bf70c" providerId="AD" clId="Web-{06931F80-B584-F067-83BD-7F578A5B5DD4}" dt="2020-04-27T16:53:06.584" v="46"/>
          <ac:picMkLst>
            <pc:docMk/>
            <pc:sldMk cId="2940424808" sldId="261"/>
            <ac:picMk id="13" creationId="{C3ED72BE-2F78-4DD7-B0A1-DCD0503B1034}"/>
          </ac:picMkLst>
        </pc:picChg>
        <pc:picChg chg="add">
          <ac:chgData name="Васил Тодоров Станчев" userId="S::vtstanchev18@codingburgas.bg::bc532ff7-97ed-4f82-8874-be01443bf70c" providerId="AD" clId="Web-{06931F80-B584-F067-83BD-7F578A5B5DD4}" dt="2020-04-27T17:07:19.050" v="582"/>
          <ac:picMkLst>
            <pc:docMk/>
            <pc:sldMk cId="2940424808" sldId="261"/>
            <ac:picMk id="14" creationId="{444CD034-B35E-41A8-B9F9-058152A0FF1D}"/>
          </ac:picMkLst>
        </pc:picChg>
        <pc:picChg chg="add del">
          <ac:chgData name="Васил Тодоров Станчев" userId="S::vtstanchev18@codingburgas.bg::bc532ff7-97ed-4f82-8874-be01443bf70c" providerId="AD" clId="Web-{06931F80-B584-F067-83BD-7F578A5B5DD4}" dt="2020-04-27T16:53:06.574" v="45"/>
          <ac:picMkLst>
            <pc:docMk/>
            <pc:sldMk cId="2940424808" sldId="261"/>
            <ac:picMk id="17" creationId="{C3ED72BE-2F78-4DD7-B0A1-DCD0503B1034}"/>
          </ac:picMkLst>
        </pc:picChg>
        <pc:picChg chg="add del">
          <ac:chgData name="Васил Тодоров Станчев" userId="S::vtstanchev18@codingburgas.bg::bc532ff7-97ed-4f82-8874-be01443bf70c" providerId="AD" clId="Web-{06931F80-B584-F067-83BD-7F578A5B5DD4}" dt="2020-04-27T16:55:27.310" v="108"/>
          <ac:picMkLst>
            <pc:docMk/>
            <pc:sldMk cId="2940424808" sldId="261"/>
            <ac:picMk id="19" creationId="{C3ED72BE-2F78-4DD7-B0A1-DCD0503B1034}"/>
          </ac:picMkLst>
        </pc:picChg>
        <pc:picChg chg="add del">
          <ac:chgData name="Васил Тодоров Станчев" userId="S::vtstanchev18@codingburgas.bg::bc532ff7-97ed-4f82-8874-be01443bf70c" providerId="AD" clId="Web-{06931F80-B584-F067-83BD-7F578A5B5DD4}" dt="2020-04-27T16:52:58.207" v="43"/>
          <ac:picMkLst>
            <pc:docMk/>
            <pc:sldMk cId="2940424808" sldId="261"/>
            <ac:picMk id="20" creationId="{C3ED72BE-2F78-4DD7-B0A1-DCD0503B1034}"/>
          </ac:picMkLst>
        </pc:picChg>
        <pc:picChg chg="add del">
          <ac:chgData name="Васил Тодоров Станчев" userId="S::vtstanchev18@codingburgas.bg::bc532ff7-97ed-4f82-8874-be01443bf70c" providerId="AD" clId="Web-{06931F80-B584-F067-83BD-7F578A5B5DD4}" dt="2020-04-27T16:56:00.808" v="112"/>
          <ac:picMkLst>
            <pc:docMk/>
            <pc:sldMk cId="2940424808" sldId="261"/>
            <ac:picMk id="26" creationId="{359865F3-E7DF-4981-A87F-1A5A79716B76}"/>
          </ac:picMkLst>
        </pc:picChg>
        <pc:picChg chg="add del">
          <ac:chgData name="Васил Тодоров Станчев" userId="S::vtstanchev18@codingburgas.bg::bc532ff7-97ed-4f82-8874-be01443bf70c" providerId="AD" clId="Web-{06931F80-B584-F067-83BD-7F578A5B5DD4}" dt="2020-04-27T17:06:59.847" v="581"/>
          <ac:picMkLst>
            <pc:docMk/>
            <pc:sldMk cId="2940424808" sldId="261"/>
            <ac:picMk id="37" creationId="{211E6139-248B-476F-BE9E-11408874095F}"/>
          </ac:picMkLst>
        </pc:picChg>
      </pc:sldChg>
      <pc:sldChg chg="modSp new">
        <pc:chgData name="Васил Тодоров Станчев" userId="S::vtstanchev18@codingburgas.bg::bc532ff7-97ed-4f82-8874-be01443bf70c" providerId="AD" clId="Web-{06931F80-B584-F067-83BD-7F578A5B5DD4}" dt="2020-04-27T17:10:45.006" v="697" actId="20577"/>
        <pc:sldMkLst>
          <pc:docMk/>
          <pc:sldMk cId="2529550340" sldId="262"/>
        </pc:sldMkLst>
        <pc:spChg chg="mod">
          <ac:chgData name="Васил Тодоров Станчев" userId="S::vtstanchev18@codingburgas.bg::bc532ff7-97ed-4f82-8874-be01443bf70c" providerId="AD" clId="Web-{06931F80-B584-F067-83BD-7F578A5B5DD4}" dt="2020-04-27T17:10:02.052" v="647" actId="20577"/>
          <ac:spMkLst>
            <pc:docMk/>
            <pc:sldMk cId="2529550340" sldId="262"/>
            <ac:spMk id="2" creationId="{008693A9-41CF-46FB-B6ED-72DDB7769F3B}"/>
          </ac:spMkLst>
        </pc:spChg>
        <pc:spChg chg="mod">
          <ac:chgData name="Васил Тодоров Станчев" userId="S::vtstanchev18@codingburgas.bg::bc532ff7-97ed-4f82-8874-be01443bf70c" providerId="AD" clId="Web-{06931F80-B584-F067-83BD-7F578A5B5DD4}" dt="2020-04-27T17:10:45.006" v="697" actId="20577"/>
          <ac:spMkLst>
            <pc:docMk/>
            <pc:sldMk cId="2529550340" sldId="262"/>
            <ac:spMk id="3" creationId="{34174532-3F6A-42F6-B089-A54D3E7F2E76}"/>
          </ac:spMkLst>
        </pc:spChg>
      </pc:sldChg>
      <pc:sldMasterChg chg="del delSldLayout">
        <pc:chgData name="Васил Тодоров Станчев" userId="S::vtstanchev18@codingburgas.bg::bc532ff7-97ed-4f82-8874-be01443bf70c" providerId="AD" clId="Web-{06931F80-B584-F067-83BD-7F578A5B5DD4}" dt="2020-04-27T17:06:59.847" v="581"/>
        <pc:sldMasterMkLst>
          <pc:docMk/>
          <pc:sldMasterMk cId="4176690432" sldId="2147483696"/>
        </pc:sldMasterMkLst>
        <pc:sldLayoutChg chg="del">
          <pc:chgData name="Васил Тодоров Станчев" userId="S::vtstanchev18@codingburgas.bg::bc532ff7-97ed-4f82-8874-be01443bf70c" providerId="AD" clId="Web-{06931F80-B584-F067-83BD-7F578A5B5DD4}" dt="2020-04-27T17:06:59.847" v="581"/>
          <pc:sldLayoutMkLst>
            <pc:docMk/>
            <pc:sldMasterMk cId="4176690432" sldId="2147483696"/>
            <pc:sldLayoutMk cId="1844953343" sldId="2147483697"/>
          </pc:sldLayoutMkLst>
        </pc:sldLayoutChg>
        <pc:sldLayoutChg chg="del">
          <pc:chgData name="Васил Тодоров Станчев" userId="S::vtstanchev18@codingburgas.bg::bc532ff7-97ed-4f82-8874-be01443bf70c" providerId="AD" clId="Web-{06931F80-B584-F067-83BD-7F578A5B5DD4}" dt="2020-04-27T17:06:59.847" v="581"/>
          <pc:sldLayoutMkLst>
            <pc:docMk/>
            <pc:sldMasterMk cId="4176690432" sldId="2147483696"/>
            <pc:sldLayoutMk cId="2028373915" sldId="2147483698"/>
          </pc:sldLayoutMkLst>
        </pc:sldLayoutChg>
        <pc:sldLayoutChg chg="del">
          <pc:chgData name="Васил Тодоров Станчев" userId="S::vtstanchev18@codingburgas.bg::bc532ff7-97ed-4f82-8874-be01443bf70c" providerId="AD" clId="Web-{06931F80-B584-F067-83BD-7F578A5B5DD4}" dt="2020-04-27T17:06:59.847" v="581"/>
          <pc:sldLayoutMkLst>
            <pc:docMk/>
            <pc:sldMasterMk cId="4176690432" sldId="2147483696"/>
            <pc:sldLayoutMk cId="150875355" sldId="2147483699"/>
          </pc:sldLayoutMkLst>
        </pc:sldLayoutChg>
        <pc:sldLayoutChg chg="del">
          <pc:chgData name="Васил Тодоров Станчев" userId="S::vtstanchev18@codingburgas.bg::bc532ff7-97ed-4f82-8874-be01443bf70c" providerId="AD" clId="Web-{06931F80-B584-F067-83BD-7F578A5B5DD4}" dt="2020-04-27T17:06:59.847" v="581"/>
          <pc:sldLayoutMkLst>
            <pc:docMk/>
            <pc:sldMasterMk cId="4176690432" sldId="2147483696"/>
            <pc:sldLayoutMk cId="1893563913" sldId="2147483700"/>
          </pc:sldLayoutMkLst>
        </pc:sldLayoutChg>
        <pc:sldLayoutChg chg="del">
          <pc:chgData name="Васил Тодоров Станчев" userId="S::vtstanchev18@codingburgas.bg::bc532ff7-97ed-4f82-8874-be01443bf70c" providerId="AD" clId="Web-{06931F80-B584-F067-83BD-7F578A5B5DD4}" dt="2020-04-27T17:06:59.847" v="581"/>
          <pc:sldLayoutMkLst>
            <pc:docMk/>
            <pc:sldMasterMk cId="4176690432" sldId="2147483696"/>
            <pc:sldLayoutMk cId="3057224841" sldId="2147483701"/>
          </pc:sldLayoutMkLst>
        </pc:sldLayoutChg>
        <pc:sldLayoutChg chg="del">
          <pc:chgData name="Васил Тодоров Станчев" userId="S::vtstanchev18@codingburgas.bg::bc532ff7-97ed-4f82-8874-be01443bf70c" providerId="AD" clId="Web-{06931F80-B584-F067-83BD-7F578A5B5DD4}" dt="2020-04-27T17:06:59.847" v="581"/>
          <pc:sldLayoutMkLst>
            <pc:docMk/>
            <pc:sldMasterMk cId="4176690432" sldId="2147483696"/>
            <pc:sldLayoutMk cId="2657477822" sldId="2147483702"/>
          </pc:sldLayoutMkLst>
        </pc:sldLayoutChg>
        <pc:sldLayoutChg chg="del">
          <pc:chgData name="Васил Тодоров Станчев" userId="S::vtstanchev18@codingburgas.bg::bc532ff7-97ed-4f82-8874-be01443bf70c" providerId="AD" clId="Web-{06931F80-B584-F067-83BD-7F578A5B5DD4}" dt="2020-04-27T17:06:59.847" v="581"/>
          <pc:sldLayoutMkLst>
            <pc:docMk/>
            <pc:sldMasterMk cId="4176690432" sldId="2147483696"/>
            <pc:sldLayoutMk cId="4086344435" sldId="2147483703"/>
          </pc:sldLayoutMkLst>
        </pc:sldLayoutChg>
        <pc:sldLayoutChg chg="del">
          <pc:chgData name="Васил Тодоров Станчев" userId="S::vtstanchev18@codingburgas.bg::bc532ff7-97ed-4f82-8874-be01443bf70c" providerId="AD" clId="Web-{06931F80-B584-F067-83BD-7F578A5B5DD4}" dt="2020-04-27T17:06:59.847" v="581"/>
          <pc:sldLayoutMkLst>
            <pc:docMk/>
            <pc:sldMasterMk cId="4176690432" sldId="2147483696"/>
            <pc:sldLayoutMk cId="308142018" sldId="2147483704"/>
          </pc:sldLayoutMkLst>
        </pc:sldLayoutChg>
        <pc:sldLayoutChg chg="del">
          <pc:chgData name="Васил Тодоров Станчев" userId="S::vtstanchev18@codingburgas.bg::bc532ff7-97ed-4f82-8874-be01443bf70c" providerId="AD" clId="Web-{06931F80-B584-F067-83BD-7F578A5B5DD4}" dt="2020-04-27T17:06:59.847" v="581"/>
          <pc:sldLayoutMkLst>
            <pc:docMk/>
            <pc:sldMasterMk cId="4176690432" sldId="2147483696"/>
            <pc:sldLayoutMk cId="2914918616" sldId="2147483705"/>
          </pc:sldLayoutMkLst>
        </pc:sldLayoutChg>
        <pc:sldLayoutChg chg="del">
          <pc:chgData name="Васил Тодоров Станчев" userId="S::vtstanchev18@codingburgas.bg::bc532ff7-97ed-4f82-8874-be01443bf70c" providerId="AD" clId="Web-{06931F80-B584-F067-83BD-7F578A5B5DD4}" dt="2020-04-27T17:06:59.847" v="581"/>
          <pc:sldLayoutMkLst>
            <pc:docMk/>
            <pc:sldMasterMk cId="4176690432" sldId="2147483696"/>
            <pc:sldLayoutMk cId="3533496249" sldId="2147483706"/>
          </pc:sldLayoutMkLst>
        </pc:sldLayoutChg>
        <pc:sldLayoutChg chg="del">
          <pc:chgData name="Васил Тодоров Станчев" userId="S::vtstanchev18@codingburgas.bg::bc532ff7-97ed-4f82-8874-be01443bf70c" providerId="AD" clId="Web-{06931F80-B584-F067-83BD-7F578A5B5DD4}" dt="2020-04-27T17:06:59.847" v="581"/>
          <pc:sldLayoutMkLst>
            <pc:docMk/>
            <pc:sldMasterMk cId="4176690432" sldId="2147483696"/>
            <pc:sldLayoutMk cId="1588168841" sldId="2147483707"/>
          </pc:sldLayoutMkLst>
        </pc:sldLayoutChg>
        <pc:sldLayoutChg chg="del">
          <pc:chgData name="Васил Тодоров Станчев" userId="S::vtstanchev18@codingburgas.bg::bc532ff7-97ed-4f82-8874-be01443bf70c" providerId="AD" clId="Web-{06931F80-B584-F067-83BD-7F578A5B5DD4}" dt="2020-04-27T17:06:59.847" v="581"/>
          <pc:sldLayoutMkLst>
            <pc:docMk/>
            <pc:sldMasterMk cId="4176690432" sldId="2147483696"/>
            <pc:sldLayoutMk cId="1373554640" sldId="2147483708"/>
          </pc:sldLayoutMkLst>
        </pc:sldLayoutChg>
        <pc:sldLayoutChg chg="del">
          <pc:chgData name="Васил Тодоров Станчев" userId="S::vtstanchev18@codingburgas.bg::bc532ff7-97ed-4f82-8874-be01443bf70c" providerId="AD" clId="Web-{06931F80-B584-F067-83BD-7F578A5B5DD4}" dt="2020-04-27T17:06:59.847" v="581"/>
          <pc:sldLayoutMkLst>
            <pc:docMk/>
            <pc:sldMasterMk cId="4176690432" sldId="2147483696"/>
            <pc:sldLayoutMk cId="1726025969" sldId="2147483709"/>
          </pc:sldLayoutMkLst>
        </pc:sldLayoutChg>
        <pc:sldLayoutChg chg="del">
          <pc:chgData name="Васил Тодоров Станчев" userId="S::vtstanchev18@codingburgas.bg::bc532ff7-97ed-4f82-8874-be01443bf70c" providerId="AD" clId="Web-{06931F80-B584-F067-83BD-7F578A5B5DD4}" dt="2020-04-27T17:06:59.847" v="581"/>
          <pc:sldLayoutMkLst>
            <pc:docMk/>
            <pc:sldMasterMk cId="4176690432" sldId="2147483696"/>
            <pc:sldLayoutMk cId="3463519285" sldId="2147483710"/>
          </pc:sldLayoutMkLst>
        </pc:sldLayoutChg>
        <pc:sldLayoutChg chg="del">
          <pc:chgData name="Васил Тодоров Станчев" userId="S::vtstanchev18@codingburgas.bg::bc532ff7-97ed-4f82-8874-be01443bf70c" providerId="AD" clId="Web-{06931F80-B584-F067-83BD-7F578A5B5DD4}" dt="2020-04-27T17:06:59.847" v="581"/>
          <pc:sldLayoutMkLst>
            <pc:docMk/>
            <pc:sldMasterMk cId="4176690432" sldId="2147483696"/>
            <pc:sldLayoutMk cId="3149632473" sldId="2147483711"/>
          </pc:sldLayoutMkLst>
        </pc:sldLayoutChg>
        <pc:sldLayoutChg chg="del">
          <pc:chgData name="Васил Тодоров Станчев" userId="S::vtstanchev18@codingburgas.bg::bc532ff7-97ed-4f82-8874-be01443bf70c" providerId="AD" clId="Web-{06931F80-B584-F067-83BD-7F578A5B5DD4}" dt="2020-04-27T17:06:59.847" v="581"/>
          <pc:sldLayoutMkLst>
            <pc:docMk/>
            <pc:sldMasterMk cId="4176690432" sldId="2147483696"/>
            <pc:sldLayoutMk cId="182363577" sldId="2147483712"/>
          </pc:sldLayoutMkLst>
        </pc:sldLayoutChg>
        <pc:sldLayoutChg chg="del">
          <pc:chgData name="Васил Тодоров Станчев" userId="S::vtstanchev18@codingburgas.bg::bc532ff7-97ed-4f82-8874-be01443bf70c" providerId="AD" clId="Web-{06931F80-B584-F067-83BD-7F578A5B5DD4}" dt="2020-04-27T17:06:59.847" v="581"/>
          <pc:sldLayoutMkLst>
            <pc:docMk/>
            <pc:sldMasterMk cId="4176690432" sldId="2147483696"/>
            <pc:sldLayoutMk cId="1153982766" sldId="2147483713"/>
          </pc:sldLayoutMkLst>
        </pc:sldLayoutChg>
      </pc:sldMasterChg>
      <pc:sldMasterChg chg="add addSldLayout modSldLayout">
        <pc:chgData name="Васил Тодоров Станчев" userId="S::vtstanchev18@codingburgas.bg::bc532ff7-97ed-4f82-8874-be01443bf70c" providerId="AD" clId="Web-{06931F80-B584-F067-83BD-7F578A5B5DD4}" dt="2020-04-27T17:06:59.847" v="581"/>
        <pc:sldMasterMkLst>
          <pc:docMk/>
          <pc:sldMasterMk cId="895603616" sldId="2147483714"/>
        </pc:sldMasterMkLst>
        <pc:sldLayoutChg chg="add mod replId">
          <pc:chgData name="Васил Тодоров Станчев" userId="S::vtstanchev18@codingburgas.bg::bc532ff7-97ed-4f82-8874-be01443bf70c" providerId="AD" clId="Web-{06931F80-B584-F067-83BD-7F578A5B5DD4}" dt="2020-04-27T17:06:59.847" v="581"/>
          <pc:sldLayoutMkLst>
            <pc:docMk/>
            <pc:sldMasterMk cId="895603616" sldId="2147483714"/>
            <pc:sldLayoutMk cId="3080517094" sldId="2147483715"/>
          </pc:sldLayoutMkLst>
        </pc:sldLayoutChg>
        <pc:sldLayoutChg chg="add mod replId">
          <pc:chgData name="Васил Тодоров Станчев" userId="S::vtstanchev18@codingburgas.bg::bc532ff7-97ed-4f82-8874-be01443bf70c" providerId="AD" clId="Web-{06931F80-B584-F067-83BD-7F578A5B5DD4}" dt="2020-04-27T17:06:59.847" v="581"/>
          <pc:sldLayoutMkLst>
            <pc:docMk/>
            <pc:sldMasterMk cId="895603616" sldId="2147483714"/>
            <pc:sldLayoutMk cId="1717125041" sldId="2147483716"/>
          </pc:sldLayoutMkLst>
        </pc:sldLayoutChg>
        <pc:sldLayoutChg chg="add mod replId">
          <pc:chgData name="Васил Тодоров Станчев" userId="S::vtstanchev18@codingburgas.bg::bc532ff7-97ed-4f82-8874-be01443bf70c" providerId="AD" clId="Web-{06931F80-B584-F067-83BD-7F578A5B5DD4}" dt="2020-04-27T17:06:59.847" v="581"/>
          <pc:sldLayoutMkLst>
            <pc:docMk/>
            <pc:sldMasterMk cId="895603616" sldId="2147483714"/>
            <pc:sldLayoutMk cId="3763414439" sldId="2147483717"/>
          </pc:sldLayoutMkLst>
        </pc:sldLayoutChg>
        <pc:sldLayoutChg chg="add mod replId">
          <pc:chgData name="Васил Тодоров Станчев" userId="S::vtstanchev18@codingburgas.bg::bc532ff7-97ed-4f82-8874-be01443bf70c" providerId="AD" clId="Web-{06931F80-B584-F067-83BD-7F578A5B5DD4}" dt="2020-04-27T17:06:59.847" v="581"/>
          <pc:sldLayoutMkLst>
            <pc:docMk/>
            <pc:sldMasterMk cId="895603616" sldId="2147483714"/>
            <pc:sldLayoutMk cId="3448655243" sldId="2147483718"/>
          </pc:sldLayoutMkLst>
        </pc:sldLayoutChg>
        <pc:sldLayoutChg chg="add mod replId">
          <pc:chgData name="Васил Тодоров Станчев" userId="S::vtstanchev18@codingburgas.bg::bc532ff7-97ed-4f82-8874-be01443bf70c" providerId="AD" clId="Web-{06931F80-B584-F067-83BD-7F578A5B5DD4}" dt="2020-04-27T17:06:59.847" v="581"/>
          <pc:sldLayoutMkLst>
            <pc:docMk/>
            <pc:sldMasterMk cId="895603616" sldId="2147483714"/>
            <pc:sldLayoutMk cId="876375363" sldId="2147483719"/>
          </pc:sldLayoutMkLst>
        </pc:sldLayoutChg>
        <pc:sldLayoutChg chg="add mod replId">
          <pc:chgData name="Васил Тодоров Станчев" userId="S::vtstanchev18@codingburgas.bg::bc532ff7-97ed-4f82-8874-be01443bf70c" providerId="AD" clId="Web-{06931F80-B584-F067-83BD-7F578A5B5DD4}" dt="2020-04-27T17:06:59.847" v="581"/>
          <pc:sldLayoutMkLst>
            <pc:docMk/>
            <pc:sldMasterMk cId="895603616" sldId="2147483714"/>
            <pc:sldLayoutMk cId="3237380102" sldId="2147483720"/>
          </pc:sldLayoutMkLst>
        </pc:sldLayoutChg>
        <pc:sldLayoutChg chg="add mod replId">
          <pc:chgData name="Васил Тодоров Станчев" userId="S::vtstanchev18@codingburgas.bg::bc532ff7-97ed-4f82-8874-be01443bf70c" providerId="AD" clId="Web-{06931F80-B584-F067-83BD-7F578A5B5DD4}" dt="2020-04-27T17:06:59.847" v="581"/>
          <pc:sldLayoutMkLst>
            <pc:docMk/>
            <pc:sldMasterMk cId="895603616" sldId="2147483714"/>
            <pc:sldLayoutMk cId="2329523677" sldId="2147483721"/>
          </pc:sldLayoutMkLst>
        </pc:sldLayoutChg>
        <pc:sldLayoutChg chg="add mod replId">
          <pc:chgData name="Васил Тодоров Станчев" userId="S::vtstanchev18@codingburgas.bg::bc532ff7-97ed-4f82-8874-be01443bf70c" providerId="AD" clId="Web-{06931F80-B584-F067-83BD-7F578A5B5DD4}" dt="2020-04-27T17:06:59.847" v="581"/>
          <pc:sldLayoutMkLst>
            <pc:docMk/>
            <pc:sldMasterMk cId="895603616" sldId="2147483714"/>
            <pc:sldLayoutMk cId="1639536112" sldId="2147483722"/>
          </pc:sldLayoutMkLst>
        </pc:sldLayoutChg>
        <pc:sldLayoutChg chg="add mod replId">
          <pc:chgData name="Васил Тодоров Станчев" userId="S::vtstanchev18@codingburgas.bg::bc532ff7-97ed-4f82-8874-be01443bf70c" providerId="AD" clId="Web-{06931F80-B584-F067-83BD-7F578A5B5DD4}" dt="2020-04-27T17:06:59.847" v="581"/>
          <pc:sldLayoutMkLst>
            <pc:docMk/>
            <pc:sldMasterMk cId="895603616" sldId="2147483714"/>
            <pc:sldLayoutMk cId="1010949200" sldId="2147483723"/>
          </pc:sldLayoutMkLst>
        </pc:sldLayoutChg>
        <pc:sldLayoutChg chg="add mod replId">
          <pc:chgData name="Васил Тодоров Станчев" userId="S::vtstanchev18@codingburgas.bg::bc532ff7-97ed-4f82-8874-be01443bf70c" providerId="AD" clId="Web-{06931F80-B584-F067-83BD-7F578A5B5DD4}" dt="2020-04-27T17:06:59.847" v="581"/>
          <pc:sldLayoutMkLst>
            <pc:docMk/>
            <pc:sldMasterMk cId="895603616" sldId="2147483714"/>
            <pc:sldLayoutMk cId="1379017166" sldId="2147483724"/>
          </pc:sldLayoutMkLst>
        </pc:sldLayoutChg>
        <pc:sldLayoutChg chg="add mod replId">
          <pc:chgData name="Васил Тодоров Станчев" userId="S::vtstanchev18@codingburgas.bg::bc532ff7-97ed-4f82-8874-be01443bf70c" providerId="AD" clId="Web-{06931F80-B584-F067-83BD-7F578A5B5DD4}" dt="2020-04-27T17:06:59.847" v="581"/>
          <pc:sldLayoutMkLst>
            <pc:docMk/>
            <pc:sldMasterMk cId="895603616" sldId="2147483714"/>
            <pc:sldLayoutMk cId="2436085833" sldId="2147483725"/>
          </pc:sldLayoutMkLst>
        </pc:sldLayoutChg>
        <pc:sldLayoutChg chg="add mod replId">
          <pc:chgData name="Васил Тодоров Станчев" userId="S::vtstanchev18@codingburgas.bg::bc532ff7-97ed-4f82-8874-be01443bf70c" providerId="AD" clId="Web-{06931F80-B584-F067-83BD-7F578A5B5DD4}" dt="2020-04-27T17:06:59.847" v="581"/>
          <pc:sldLayoutMkLst>
            <pc:docMk/>
            <pc:sldMasterMk cId="895603616" sldId="2147483714"/>
            <pc:sldLayoutMk cId="749581814" sldId="2147483726"/>
          </pc:sldLayoutMkLst>
        </pc:sldLayoutChg>
        <pc:sldLayoutChg chg="add mod replId">
          <pc:chgData name="Васил Тодоров Станчев" userId="S::vtstanchev18@codingburgas.bg::bc532ff7-97ed-4f82-8874-be01443bf70c" providerId="AD" clId="Web-{06931F80-B584-F067-83BD-7F578A5B5DD4}" dt="2020-04-27T17:06:59.847" v="581"/>
          <pc:sldLayoutMkLst>
            <pc:docMk/>
            <pc:sldMasterMk cId="895603616" sldId="2147483714"/>
            <pc:sldLayoutMk cId="2774004717" sldId="2147483727"/>
          </pc:sldLayoutMkLst>
        </pc:sldLayoutChg>
        <pc:sldLayoutChg chg="add mod replId">
          <pc:chgData name="Васил Тодоров Станчев" userId="S::vtstanchev18@codingburgas.bg::bc532ff7-97ed-4f82-8874-be01443bf70c" providerId="AD" clId="Web-{06931F80-B584-F067-83BD-7F578A5B5DD4}" dt="2020-04-27T17:06:59.847" v="581"/>
          <pc:sldLayoutMkLst>
            <pc:docMk/>
            <pc:sldMasterMk cId="895603616" sldId="2147483714"/>
            <pc:sldLayoutMk cId="2348768706" sldId="2147483728"/>
          </pc:sldLayoutMkLst>
        </pc:sldLayoutChg>
        <pc:sldLayoutChg chg="add mod replId">
          <pc:chgData name="Васил Тодоров Станчев" userId="S::vtstanchev18@codingburgas.bg::bc532ff7-97ed-4f82-8874-be01443bf70c" providerId="AD" clId="Web-{06931F80-B584-F067-83BD-7F578A5B5DD4}" dt="2020-04-27T17:06:59.847" v="581"/>
          <pc:sldLayoutMkLst>
            <pc:docMk/>
            <pc:sldMasterMk cId="895603616" sldId="2147483714"/>
            <pc:sldLayoutMk cId="226678519" sldId="2147483729"/>
          </pc:sldLayoutMkLst>
        </pc:sldLayoutChg>
        <pc:sldLayoutChg chg="add mod replId">
          <pc:chgData name="Васил Тодоров Станчев" userId="S::vtstanchev18@codingburgas.bg::bc532ff7-97ed-4f82-8874-be01443bf70c" providerId="AD" clId="Web-{06931F80-B584-F067-83BD-7F578A5B5DD4}" dt="2020-04-27T17:06:59.847" v="581"/>
          <pc:sldLayoutMkLst>
            <pc:docMk/>
            <pc:sldMasterMk cId="895603616" sldId="2147483714"/>
            <pc:sldLayoutMk cId="2818734011" sldId="2147483730"/>
          </pc:sldLayoutMkLst>
        </pc:sldLayoutChg>
        <pc:sldLayoutChg chg="add mod replId">
          <pc:chgData name="Васил Тодоров Станчев" userId="S::vtstanchev18@codingburgas.bg::bc532ff7-97ed-4f82-8874-be01443bf70c" providerId="AD" clId="Web-{06931F80-B584-F067-83BD-7F578A5B5DD4}" dt="2020-04-27T17:06:59.847" v="581"/>
          <pc:sldLayoutMkLst>
            <pc:docMk/>
            <pc:sldMasterMk cId="895603616" sldId="2147483714"/>
            <pc:sldLayoutMk cId="1250449038" sldId="2147483731"/>
          </pc:sldLayoutMkLst>
        </pc:sldLayoutChg>
      </pc:sldMasterChg>
    </pc:docChg>
  </pc:docChgLst>
  <pc:docChgLst>
    <pc:chgData name="Guest User" userId="S::urn:spo:anon#f4aa91c3dbd0b5a72d6d50840ee8c3f6a00cdff66e7e662a41de3127fac16b3b::" providerId="AD" clId="Web-{2635921B-9C4E-426B-9839-CFCED6FC2C4A}"/>
    <pc:docChg chg="addSld">
      <pc:chgData name="Guest User" userId="S::urn:spo:anon#f4aa91c3dbd0b5a72d6d50840ee8c3f6a00cdff66e7e662a41de3127fac16b3b::" providerId="AD" clId="Web-{2635921B-9C4E-426B-9839-CFCED6FC2C4A}" dt="2020-04-25T16:08:29.128" v="0"/>
      <pc:docMkLst>
        <pc:docMk/>
      </pc:docMkLst>
      <pc:sldChg chg="new">
        <pc:chgData name="Guest User" userId="S::urn:spo:anon#f4aa91c3dbd0b5a72d6d50840ee8c3f6a00cdff66e7e662a41de3127fac16b3b::" providerId="AD" clId="Web-{2635921B-9C4E-426B-9839-CFCED6FC2C4A}" dt="2020-04-25T16:08:29.128" v="0"/>
        <pc:sldMkLst>
          <pc:docMk/>
          <pc:sldMk cId="1699353737" sldId="259"/>
        </pc:sldMkLst>
      </pc:sldChg>
    </pc:docChg>
  </pc:docChgLst>
  <pc:docChgLst>
    <pc:chgData name="Васил Тодоров Станчев" userId="S::vtstanchev18@codingburgas.bg::bc532ff7-97ed-4f82-8874-be01443bf70c" providerId="AD" clId="Web-{E7B6ED6C-5558-672D-E897-4C1F4A5F40BA}"/>
    <pc:docChg chg="delSld modSld addMainMaster delMainMaster">
      <pc:chgData name="Васил Тодоров Станчев" userId="S::vtstanchev18@codingburgas.bg::bc532ff7-97ed-4f82-8874-be01443bf70c" providerId="AD" clId="Web-{E7B6ED6C-5558-672D-E897-4C1F4A5F40BA}" dt="2020-04-28T17:25:47.116" v="148"/>
      <pc:docMkLst>
        <pc:docMk/>
      </pc:docMkLst>
      <pc:sldChg chg="addSp delSp modSp mod modClrScheme delDesignElem chgLayout">
        <pc:chgData name="Васил Тодоров Станчев" userId="S::vtstanchev18@codingburgas.bg::bc532ff7-97ed-4f82-8874-be01443bf70c" providerId="AD" clId="Web-{E7B6ED6C-5558-672D-E897-4C1F4A5F40BA}" dt="2020-04-28T17:16:07.091" v="61"/>
        <pc:sldMkLst>
          <pc:docMk/>
          <pc:sldMk cId="109857222" sldId="256"/>
        </pc:sldMkLst>
        <pc:spChg chg="mod ord">
          <ac:chgData name="Васил Тодоров Станчев" userId="S::vtstanchev18@codingburgas.bg::bc532ff7-97ed-4f82-8874-be01443bf70c" providerId="AD" clId="Web-{E7B6ED6C-5558-672D-E897-4C1F4A5F40BA}" dt="2020-04-28T16:48:58.054" v="5"/>
          <ac:spMkLst>
            <pc:docMk/>
            <pc:sldMk cId="109857222" sldId="256"/>
            <ac:spMk id="2" creationId="{00000000-0000-0000-0000-000000000000}"/>
          </ac:spMkLst>
        </pc:spChg>
        <pc:spChg chg="mod ord">
          <ac:chgData name="Васил Тодоров Станчев" userId="S::vtstanchev18@codingburgas.bg::bc532ff7-97ed-4f82-8874-be01443bf70c" providerId="AD" clId="Web-{E7B6ED6C-5558-672D-E897-4C1F4A5F40BA}" dt="2020-04-28T16:48:58.054" v="5"/>
          <ac:spMkLst>
            <pc:docMk/>
            <pc:sldMk cId="109857222" sldId="256"/>
            <ac:spMk id="3" creationId="{00000000-0000-0000-0000-000000000000}"/>
          </ac:spMkLst>
        </pc:spChg>
        <pc:spChg chg="add del">
          <ac:chgData name="Васил Тодоров Станчев" userId="S::vtstanchev18@codingburgas.bg::bc532ff7-97ed-4f82-8874-be01443bf70c" providerId="AD" clId="Web-{E7B6ED6C-5558-672D-E897-4C1F4A5F40BA}" dt="2020-04-28T17:16:07.091" v="61"/>
          <ac:spMkLst>
            <pc:docMk/>
            <pc:sldMk cId="109857222" sldId="256"/>
            <ac:spMk id="112" creationId="{20BF13BF-F822-4E8D-8CD1-D9FA00EDA891}"/>
          </ac:spMkLst>
        </pc:spChg>
        <pc:spChg chg="add del">
          <ac:chgData name="Васил Тодоров Станчев" userId="S::vtstanchev18@codingburgas.bg::bc532ff7-97ed-4f82-8874-be01443bf70c" providerId="AD" clId="Web-{E7B6ED6C-5558-672D-E897-4C1F4A5F40BA}" dt="2020-04-28T17:16:07.091" v="61"/>
          <ac:spMkLst>
            <pc:docMk/>
            <pc:sldMk cId="109857222" sldId="256"/>
            <ac:spMk id="113" creationId="{F0251C95-A8B8-482B-9B2C-15BA87ED8868}"/>
          </ac:spMkLst>
        </pc:spChg>
        <pc:spChg chg="del">
          <ac:chgData name="Васил Тодоров Станчев" userId="S::vtstanchev18@codingburgas.bg::bc532ff7-97ed-4f82-8874-be01443bf70c" providerId="AD" clId="Web-{E7B6ED6C-5558-672D-E897-4C1F4A5F40BA}" dt="2020-04-28T16:48:36.240" v="3"/>
          <ac:spMkLst>
            <pc:docMk/>
            <pc:sldMk cId="109857222" sldId="256"/>
            <ac:spMk id="115" creationId="{20BF13BF-F822-4E8D-8CD1-D9FA00EDA891}"/>
          </ac:spMkLst>
        </pc:spChg>
        <pc:spChg chg="del">
          <ac:chgData name="Васил Тодоров Станчев" userId="S::vtstanchev18@codingburgas.bg::bc532ff7-97ed-4f82-8874-be01443bf70c" providerId="AD" clId="Web-{E7B6ED6C-5558-672D-E897-4C1F4A5F40BA}" dt="2020-04-28T16:48:36.240" v="3"/>
          <ac:spMkLst>
            <pc:docMk/>
            <pc:sldMk cId="109857222" sldId="256"/>
            <ac:spMk id="117" creationId="{F0251C95-A8B8-482B-9B2C-15BA87ED8868}"/>
          </ac:spMkLst>
        </pc:spChg>
        <pc:grpChg chg="add del">
          <ac:chgData name="Васил Тодоров Станчев" userId="S::vtstanchev18@codingburgas.bg::bc532ff7-97ed-4f82-8874-be01443bf70c" providerId="AD" clId="Web-{E7B6ED6C-5558-672D-E897-4C1F4A5F40BA}" dt="2020-04-28T17:16:07.091" v="61"/>
          <ac:grpSpMkLst>
            <pc:docMk/>
            <pc:sldMk cId="109857222" sldId="256"/>
            <ac:grpSpMk id="114" creationId="{0E08F711-8969-43E3-A7DF-95326231288E}"/>
          </ac:grpSpMkLst>
        </pc:grpChg>
        <pc:grpChg chg="del">
          <ac:chgData name="Васил Тодоров Станчев" userId="S::vtstanchev18@codingburgas.bg::bc532ff7-97ed-4f82-8874-be01443bf70c" providerId="AD" clId="Web-{E7B6ED6C-5558-672D-E897-4C1F4A5F40BA}" dt="2020-04-28T16:48:36.240" v="3"/>
          <ac:grpSpMkLst>
            <pc:docMk/>
            <pc:sldMk cId="109857222" sldId="256"/>
            <ac:grpSpMk id="119" creationId="{0E08F711-8969-43E3-A7DF-95326231288E}"/>
          </ac:grpSpMkLst>
        </pc:grpChg>
      </pc:sldChg>
      <pc:sldChg chg="delSp modSp mod modClrScheme delDesignElem chgLayout">
        <pc:chgData name="Васил Тодоров Станчев" userId="S::vtstanchev18@codingburgas.bg::bc532ff7-97ed-4f82-8874-be01443bf70c" providerId="AD" clId="Web-{E7B6ED6C-5558-672D-E897-4C1F4A5F40BA}" dt="2020-04-28T16:48:58.054" v="5"/>
        <pc:sldMkLst>
          <pc:docMk/>
          <pc:sldMk cId="3892891591" sldId="257"/>
        </pc:sldMkLst>
        <pc:spChg chg="mod ord">
          <ac:chgData name="Васил Тодоров Станчев" userId="S::vtstanchev18@codingburgas.bg::bc532ff7-97ed-4f82-8874-be01443bf70c" providerId="AD" clId="Web-{E7B6ED6C-5558-672D-E897-4C1F4A5F40BA}" dt="2020-04-28T16:48:58.054" v="5"/>
          <ac:spMkLst>
            <pc:docMk/>
            <pc:sldMk cId="3892891591" sldId="257"/>
            <ac:spMk id="2" creationId="{88BF7F79-C6DB-48F7-BAA5-4350F8B94BB0}"/>
          </ac:spMkLst>
        </pc:spChg>
        <pc:spChg chg="mod ord">
          <ac:chgData name="Васил Тодоров Станчев" userId="S::vtstanchev18@codingburgas.bg::bc532ff7-97ed-4f82-8874-be01443bf70c" providerId="AD" clId="Web-{E7B6ED6C-5558-672D-E897-4C1F4A5F40BA}" dt="2020-04-28T16:48:58.054" v="5"/>
          <ac:spMkLst>
            <pc:docMk/>
            <pc:sldMk cId="3892891591" sldId="257"/>
            <ac:spMk id="3" creationId="{A1904104-ABCC-4F26-A9D0-BDB5B27946B5}"/>
          </ac:spMkLst>
        </pc:spChg>
        <pc:picChg chg="mod ord">
          <ac:chgData name="Васил Тодоров Станчев" userId="S::vtstanchev18@codingburgas.bg::bc532ff7-97ed-4f82-8874-be01443bf70c" providerId="AD" clId="Web-{E7B6ED6C-5558-672D-E897-4C1F4A5F40BA}" dt="2020-04-28T16:48:58.054" v="5"/>
          <ac:picMkLst>
            <pc:docMk/>
            <pc:sldMk cId="3892891591" sldId="257"/>
            <ac:picMk id="5" creationId="{610EEEDB-8AAC-4366-8E83-76F851868F8B}"/>
          </ac:picMkLst>
        </pc:picChg>
        <pc:picChg chg="del">
          <ac:chgData name="Васил Тодоров Станчев" userId="S::vtstanchev18@codingburgas.bg::bc532ff7-97ed-4f82-8874-be01443bf70c" providerId="AD" clId="Web-{E7B6ED6C-5558-672D-E897-4C1F4A5F40BA}" dt="2020-04-28T16:48:36.240" v="3"/>
          <ac:picMkLst>
            <pc:docMk/>
            <pc:sldMk cId="3892891591" sldId="257"/>
            <ac:picMk id="7" creationId="{E99155B9-6320-4AB5-A815-8A2754562B94}"/>
          </ac:picMkLst>
        </pc:picChg>
      </pc:sldChg>
      <pc:sldChg chg="modSp mod modClrScheme chgLayout">
        <pc:chgData name="Васил Тодоров Станчев" userId="S::vtstanchev18@codingburgas.bg::bc532ff7-97ed-4f82-8874-be01443bf70c" providerId="AD" clId="Web-{E7B6ED6C-5558-672D-E897-4C1F4A5F40BA}" dt="2020-04-28T16:48:58.054" v="5"/>
        <pc:sldMkLst>
          <pc:docMk/>
          <pc:sldMk cId="2241118718" sldId="258"/>
        </pc:sldMkLst>
        <pc:spChg chg="mod ord">
          <ac:chgData name="Васил Тодоров Станчев" userId="S::vtstanchev18@codingburgas.bg::bc532ff7-97ed-4f82-8874-be01443bf70c" providerId="AD" clId="Web-{E7B6ED6C-5558-672D-E897-4C1F4A5F40BA}" dt="2020-04-28T16:48:58.054" v="5"/>
          <ac:spMkLst>
            <pc:docMk/>
            <pc:sldMk cId="2241118718" sldId="258"/>
            <ac:spMk id="2" creationId="{A42073BD-CB83-4CC3-9BAB-494AD92C49CF}"/>
          </ac:spMkLst>
        </pc:spChg>
        <pc:graphicFrameChg chg="mod ord">
          <ac:chgData name="Васил Тодоров Станчев" userId="S::vtstanchev18@codingburgas.bg::bc532ff7-97ed-4f82-8874-be01443bf70c" providerId="AD" clId="Web-{E7B6ED6C-5558-672D-E897-4C1F4A5F40BA}" dt="2020-04-28T16:48:58.054" v="5"/>
          <ac:graphicFrameMkLst>
            <pc:docMk/>
            <pc:sldMk cId="2241118718" sldId="258"/>
            <ac:graphicFrameMk id="5" creationId="{957EBB22-AC9F-40DD-869F-2E36204BA558}"/>
          </ac:graphicFrameMkLst>
        </pc:graphicFrameChg>
      </pc:sldChg>
      <pc:sldChg chg="addSp delSp modSp mod setBg modClrScheme delDesignElem chgLayout">
        <pc:chgData name="Васил Тодоров Станчев" userId="S::vtstanchev18@codingburgas.bg::bc532ff7-97ed-4f82-8874-be01443bf70c" providerId="AD" clId="Web-{E7B6ED6C-5558-672D-E897-4C1F4A5F40BA}" dt="2020-04-28T17:21:46.537" v="104" actId="1076"/>
        <pc:sldMkLst>
          <pc:docMk/>
          <pc:sldMk cId="1699353737" sldId="259"/>
        </pc:sldMkLst>
        <pc:spChg chg="mod ord">
          <ac:chgData name="Васил Тодоров Станчев" userId="S::vtstanchev18@codingburgas.bg::bc532ff7-97ed-4f82-8874-be01443bf70c" providerId="AD" clId="Web-{E7B6ED6C-5558-672D-E897-4C1F4A5F40BA}" dt="2020-04-28T17:17:39.566" v="92" actId="1076"/>
          <ac:spMkLst>
            <pc:docMk/>
            <pc:sldMk cId="1699353737" sldId="259"/>
            <ac:spMk id="2" creationId="{33F82178-1DED-4FE0-8CF6-5BC74987B45C}"/>
          </ac:spMkLst>
        </pc:spChg>
        <pc:spChg chg="add del">
          <ac:chgData name="Васил Тодоров Станчев" userId="S::vtstanchev18@codingburgas.bg::bc532ff7-97ed-4f82-8874-be01443bf70c" providerId="AD" clId="Web-{E7B6ED6C-5558-672D-E897-4C1F4A5F40BA}" dt="2020-04-28T17:15:48.308" v="55"/>
          <ac:spMkLst>
            <pc:docMk/>
            <pc:sldMk cId="1699353737" sldId="259"/>
            <ac:spMk id="8" creationId="{86518AE9-F5CD-4E3A-9761-2B08DFFF3F72}"/>
          </ac:spMkLst>
        </pc:spChg>
        <pc:spChg chg="add del mod">
          <ac:chgData name="Васил Тодоров Станчев" userId="S::vtstanchev18@codingburgas.bg::bc532ff7-97ed-4f82-8874-be01443bf70c" providerId="AD" clId="Web-{E7B6ED6C-5558-672D-E897-4C1F4A5F40BA}" dt="2020-04-28T17:16:26.826" v="65"/>
          <ac:spMkLst>
            <pc:docMk/>
            <pc:sldMk cId="1699353737" sldId="259"/>
            <ac:spMk id="9" creationId="{81A36928-C31B-4FCB-953F-9EB5DCA87BB5}"/>
          </ac:spMkLst>
        </pc:spChg>
        <pc:spChg chg="add del mod">
          <ac:chgData name="Васил Тодоров Станчев" userId="S::vtstanchev18@codingburgas.bg::bc532ff7-97ed-4f82-8874-be01443bf70c" providerId="AD" clId="Web-{E7B6ED6C-5558-672D-E897-4C1F4A5F40BA}" dt="2020-04-28T17:15:44.964" v="51"/>
          <ac:spMkLst>
            <pc:docMk/>
            <pc:sldMk cId="1699353737" sldId="259"/>
            <ac:spMk id="10" creationId="{86518AE9-F5CD-4E3A-9761-2B08DFFF3F72}"/>
          </ac:spMkLst>
        </pc:spChg>
        <pc:spChg chg="add del">
          <ac:chgData name="Васил Тодоров Станчев" userId="S::vtstanchev18@codingburgas.bg::bc532ff7-97ed-4f82-8874-be01443bf70c" providerId="AD" clId="Web-{E7B6ED6C-5558-672D-E897-4C1F4A5F40BA}" dt="2020-04-28T17:15:42.120" v="47"/>
          <ac:spMkLst>
            <pc:docMk/>
            <pc:sldMk cId="1699353737" sldId="259"/>
            <ac:spMk id="11" creationId="{86518AE9-F5CD-4E3A-9761-2B08DFFF3F72}"/>
          </ac:spMkLst>
        </pc:spChg>
        <pc:spChg chg="add mod ord">
          <ac:chgData name="Васил Тодоров Станчев" userId="S::vtstanchev18@codingburgas.bg::bc532ff7-97ed-4f82-8874-be01443bf70c" providerId="AD" clId="Web-{E7B6ED6C-5558-672D-E897-4C1F4A5F40BA}" dt="2020-04-28T17:17:31.581" v="82" actId="20577"/>
          <ac:spMkLst>
            <pc:docMk/>
            <pc:sldMk cId="1699353737" sldId="259"/>
            <ac:spMk id="12" creationId="{E46FF643-4F70-4A2D-A30E-529543728EDB}"/>
          </ac:spMkLst>
        </pc:spChg>
        <pc:spChg chg="add del">
          <ac:chgData name="Васил Тодоров Станчев" userId="S::vtstanchev18@codingburgas.bg::bc532ff7-97ed-4f82-8874-be01443bf70c" providerId="AD" clId="Web-{E7B6ED6C-5558-672D-E897-4C1F4A5F40BA}" dt="2020-04-28T17:15:37.510" v="44"/>
          <ac:spMkLst>
            <pc:docMk/>
            <pc:sldMk cId="1699353737" sldId="259"/>
            <ac:spMk id="13" creationId="{86518AE9-F5CD-4E3A-9761-2B08DFFF3F72}"/>
          </ac:spMkLst>
        </pc:spChg>
        <pc:spChg chg="add del">
          <ac:chgData name="Васил Тодоров Станчев" userId="S::vtstanchev18@codingburgas.bg::bc532ff7-97ed-4f82-8874-be01443bf70c" providerId="AD" clId="Web-{E7B6ED6C-5558-672D-E897-4C1F4A5F40BA}" dt="2020-04-28T16:48:12.879" v="1"/>
          <ac:spMkLst>
            <pc:docMk/>
            <pc:sldMk cId="1699353737" sldId="259"/>
            <ac:spMk id="13" creationId="{D2FDDBD2-DB27-4F62-9CAF-60721A40C119}"/>
          </ac:spMkLst>
        </pc:spChg>
        <pc:spChg chg="add del">
          <ac:chgData name="Васил Тодоров Станчев" userId="S::vtstanchev18@codingburgas.bg::bc532ff7-97ed-4f82-8874-be01443bf70c" providerId="AD" clId="Web-{E7B6ED6C-5558-672D-E897-4C1F4A5F40BA}" dt="2020-04-28T17:15:34.323" v="37"/>
          <ac:spMkLst>
            <pc:docMk/>
            <pc:sldMk cId="1699353737" sldId="259"/>
            <ac:spMk id="14" creationId="{86518AE9-F5CD-4E3A-9761-2B08DFFF3F72}"/>
          </ac:spMkLst>
        </pc:spChg>
        <pc:picChg chg="add del mod">
          <ac:chgData name="Васил Тодоров Станчев" userId="S::vtstanchev18@codingburgas.bg::bc532ff7-97ed-4f82-8874-be01443bf70c" providerId="AD" clId="Web-{E7B6ED6C-5558-672D-E897-4C1F4A5F40BA}" dt="2020-04-28T17:20:40.610" v="96"/>
          <ac:picMkLst>
            <pc:docMk/>
            <pc:sldMk cId="1699353737" sldId="259"/>
            <ac:picMk id="3" creationId="{E0352093-6011-47BA-9369-3F114E34D2EB}"/>
          </ac:picMkLst>
        </pc:picChg>
        <pc:picChg chg="add mod">
          <ac:chgData name="Васил Тодоров Станчев" userId="S::vtstanchev18@codingburgas.bg::bc532ff7-97ed-4f82-8874-be01443bf70c" providerId="AD" clId="Web-{E7B6ED6C-5558-672D-E897-4C1F4A5F40BA}" dt="2020-04-28T17:21:46.537" v="104" actId="1076"/>
          <ac:picMkLst>
            <pc:docMk/>
            <pc:sldMk cId="1699353737" sldId="259"/>
            <ac:picMk id="5" creationId="{A5ED1D37-A0B6-4097-B4E0-1FC7ECFCB6F5}"/>
          </ac:picMkLst>
        </pc:picChg>
        <pc:picChg chg="del mod">
          <ac:chgData name="Васил Тодоров Станчев" userId="S::vtstanchev18@codingburgas.bg::bc532ff7-97ed-4f82-8874-be01443bf70c" providerId="AD" clId="Web-{E7B6ED6C-5558-672D-E897-4C1F4A5F40BA}" dt="2020-04-28T17:18:10.271" v="93"/>
          <ac:picMkLst>
            <pc:docMk/>
            <pc:sldMk cId="1699353737" sldId="259"/>
            <ac:picMk id="7" creationId="{1716B644-54C2-453E-882E-4FFDA818D190}"/>
          </ac:picMkLst>
        </pc:picChg>
        <pc:picChg chg="add del">
          <ac:chgData name="Васил Тодоров Станчев" userId="S::vtstanchev18@codingburgas.bg::bc532ff7-97ed-4f82-8874-be01443bf70c" providerId="AD" clId="Web-{E7B6ED6C-5558-672D-E897-4C1F4A5F40BA}" dt="2020-04-28T16:48:36.240" v="3"/>
          <ac:picMkLst>
            <pc:docMk/>
            <pc:sldMk cId="1699353737" sldId="259"/>
            <ac:picMk id="11" creationId="{E99155B9-6320-4AB5-A815-8A2754562B94}"/>
          </ac:picMkLst>
        </pc:picChg>
        <pc:picChg chg="add del">
          <ac:chgData name="Васил Тодоров Станчев" userId="S::vtstanchev18@codingburgas.bg::bc532ff7-97ed-4f82-8874-be01443bf70c" providerId="AD" clId="Web-{E7B6ED6C-5558-672D-E897-4C1F4A5F40BA}" dt="2020-04-28T16:49:12.289" v="7"/>
          <ac:picMkLst>
            <pc:docMk/>
            <pc:sldMk cId="1699353737" sldId="259"/>
            <ac:picMk id="14" creationId="{E99155B9-6320-4AB5-A815-8A2754562B94}"/>
          </ac:picMkLst>
        </pc:picChg>
        <pc:picChg chg="add del">
          <ac:chgData name="Васил Тодоров Станчев" userId="S::vtstanchev18@codingburgas.bg::bc532ff7-97ed-4f82-8874-be01443bf70c" providerId="AD" clId="Web-{E7B6ED6C-5558-672D-E897-4C1F4A5F40BA}" dt="2020-04-28T16:49:17.477" v="9"/>
          <ac:picMkLst>
            <pc:docMk/>
            <pc:sldMk cId="1699353737" sldId="259"/>
            <ac:picMk id="15" creationId="{E99155B9-6320-4AB5-A815-8A2754562B94}"/>
          </ac:picMkLst>
        </pc:picChg>
        <pc:picChg chg="add del">
          <ac:chgData name="Васил Тодоров Станчев" userId="S::vtstanchev18@codingburgas.bg::bc532ff7-97ed-4f82-8874-be01443bf70c" providerId="AD" clId="Web-{E7B6ED6C-5558-672D-E897-4C1F4A5F40BA}" dt="2020-04-28T16:48:12.879" v="1"/>
          <ac:picMkLst>
            <pc:docMk/>
            <pc:sldMk cId="1699353737" sldId="259"/>
            <ac:picMk id="16" creationId="{E99155B9-6320-4AB5-A815-8A2754562B94}"/>
          </ac:picMkLst>
        </pc:picChg>
        <pc:picChg chg="add del">
          <ac:chgData name="Васил Тодоров Станчев" userId="S::vtstanchev18@codingburgas.bg::bc532ff7-97ed-4f82-8874-be01443bf70c" providerId="AD" clId="Web-{E7B6ED6C-5558-672D-E897-4C1F4A5F40BA}" dt="2020-04-28T16:48:58.054" v="5"/>
          <ac:picMkLst>
            <pc:docMk/>
            <pc:sldMk cId="1699353737" sldId="259"/>
            <ac:picMk id="17" creationId="{AF5DAC7F-B72E-4788-88FC-638A285D90C4}"/>
          </ac:picMkLst>
        </pc:picChg>
        <pc:picChg chg="add">
          <ac:chgData name="Васил Тодоров Станчев" userId="S::vtstanchev18@codingburgas.bg::bc532ff7-97ed-4f82-8874-be01443bf70c" providerId="AD" clId="Web-{E7B6ED6C-5558-672D-E897-4C1F4A5F40BA}" dt="2020-04-28T16:49:17.509" v="10"/>
          <ac:picMkLst>
            <pc:docMk/>
            <pc:sldMk cId="1699353737" sldId="259"/>
            <ac:picMk id="18" creationId="{E99155B9-6320-4AB5-A815-8A2754562B94}"/>
          </ac:picMkLst>
        </pc:picChg>
      </pc:sldChg>
      <pc:sldChg chg="addSp delSp modSp mod setBg modClrScheme setClrOvrMap chgLayout">
        <pc:chgData name="Васил Тодоров Станчев" userId="S::vtstanchev18@codingburgas.bg::bc532ff7-97ed-4f82-8874-be01443bf70c" providerId="AD" clId="Web-{E7B6ED6C-5558-672D-E897-4C1F4A5F40BA}" dt="2020-04-28T17:24:43.034" v="147" actId="1076"/>
        <pc:sldMkLst>
          <pc:docMk/>
          <pc:sldMk cId="2482688125" sldId="260"/>
        </pc:sldMkLst>
        <pc:spChg chg="mod ord">
          <ac:chgData name="Васил Тодоров Станчев" userId="S::vtstanchev18@codingburgas.bg::bc532ff7-97ed-4f82-8874-be01443bf70c" providerId="AD" clId="Web-{E7B6ED6C-5558-672D-E897-4C1F4A5F40BA}" dt="2020-04-28T17:23:09.511" v="145"/>
          <ac:spMkLst>
            <pc:docMk/>
            <pc:sldMk cId="2482688125" sldId="260"/>
            <ac:spMk id="2" creationId="{19CB7E18-896D-44FC-B4D3-B353A0DF9BAF}"/>
          </ac:spMkLst>
        </pc:spChg>
        <pc:spChg chg="add del mod ord">
          <ac:chgData name="Васил Тодоров Станчев" userId="S::vtstanchev18@codingburgas.bg::bc532ff7-97ed-4f82-8874-be01443bf70c" providerId="AD" clId="Web-{E7B6ED6C-5558-672D-E897-4C1F4A5F40BA}" dt="2020-04-28T17:23:09.511" v="145"/>
          <ac:spMkLst>
            <pc:docMk/>
            <pc:sldMk cId="2482688125" sldId="260"/>
            <ac:spMk id="3" creationId="{262E355C-3C61-420F-A93C-6742A8307068}"/>
          </ac:spMkLst>
        </pc:spChg>
        <pc:spChg chg="del mod ord">
          <ac:chgData name="Васил Тодоров Станчев" userId="S::vtstanchev18@codingburgas.bg::bc532ff7-97ed-4f82-8874-be01443bf70c" providerId="AD" clId="Web-{E7B6ED6C-5558-672D-E897-4C1F4A5F40BA}" dt="2020-04-28T17:22:50.213" v="140"/>
          <ac:spMkLst>
            <pc:docMk/>
            <pc:sldMk cId="2482688125" sldId="260"/>
            <ac:spMk id="4" creationId="{7B5AA99B-57D6-4252-B016-BB24009295DD}"/>
          </ac:spMkLst>
        </pc:spChg>
        <pc:spChg chg="add del">
          <ac:chgData name="Васил Тодоров Станчев" userId="S::vtstanchev18@codingburgas.bg::bc532ff7-97ed-4f82-8874-be01443bf70c" providerId="AD" clId="Web-{E7B6ED6C-5558-672D-E897-4C1F4A5F40BA}" dt="2020-04-28T17:23:09.464" v="144"/>
          <ac:spMkLst>
            <pc:docMk/>
            <pc:sldMk cId="2482688125" sldId="260"/>
            <ac:spMk id="10" creationId="{F1472CA8-69C1-4C4C-99DA-E3B5A6560897}"/>
          </ac:spMkLst>
        </pc:spChg>
        <pc:spChg chg="add del">
          <ac:chgData name="Васил Тодоров Станчев" userId="S::vtstanchev18@codingburgas.bg::bc532ff7-97ed-4f82-8874-be01443bf70c" providerId="AD" clId="Web-{E7B6ED6C-5558-672D-E897-4C1F4A5F40BA}" dt="2020-04-28T17:23:09.464" v="144"/>
          <ac:spMkLst>
            <pc:docMk/>
            <pc:sldMk cId="2482688125" sldId="260"/>
            <ac:spMk id="12" creationId="{84E62145-8A0A-453A-AAA6-52E1C6BB2695}"/>
          </ac:spMkLst>
        </pc:spChg>
        <pc:graphicFrameChg chg="add del">
          <ac:chgData name="Васил Тодоров Станчев" userId="S::vtstanchev18@codingburgas.bg::bc532ff7-97ed-4f82-8874-be01443bf70c" providerId="AD" clId="Web-{E7B6ED6C-5558-672D-E897-4C1F4A5F40BA}" dt="2020-04-28T17:23:03.105" v="142"/>
          <ac:graphicFrameMkLst>
            <pc:docMk/>
            <pc:sldMk cId="2482688125" sldId="260"/>
            <ac:graphicFrameMk id="5" creationId="{5FDB2221-6DB1-489B-9698-AEEC3477168B}"/>
          </ac:graphicFrameMkLst>
        </pc:graphicFrameChg>
        <pc:graphicFrameChg chg="add del">
          <ac:chgData name="Васил Тодоров Станчев" userId="S::vtstanchev18@codingburgas.bg::bc532ff7-97ed-4f82-8874-be01443bf70c" providerId="AD" clId="Web-{E7B6ED6C-5558-672D-E897-4C1F4A5F40BA}" dt="2020-04-28T17:23:09.464" v="144"/>
          <ac:graphicFrameMkLst>
            <pc:docMk/>
            <pc:sldMk cId="2482688125" sldId="260"/>
            <ac:graphicFrameMk id="6" creationId="{646F86EF-75CD-4064-8741-57EACB4D6A8F}"/>
          </ac:graphicFrameMkLst>
        </pc:graphicFrameChg>
        <pc:graphicFrameChg chg="add mod">
          <ac:chgData name="Васил Тодоров Станчев" userId="S::vtstanchev18@codingburgas.bg::bc532ff7-97ed-4f82-8874-be01443bf70c" providerId="AD" clId="Web-{E7B6ED6C-5558-672D-E897-4C1F4A5F40BA}" dt="2020-04-28T17:24:43.034" v="147" actId="1076"/>
          <ac:graphicFrameMkLst>
            <pc:docMk/>
            <pc:sldMk cId="2482688125" sldId="260"/>
            <ac:graphicFrameMk id="7" creationId="{5FDB2221-6DB1-489B-9698-AEEC3477168B}"/>
          </ac:graphicFrameMkLst>
        </pc:graphicFrameChg>
      </pc:sldChg>
      <pc:sldChg chg="delSp modSp mod modClrScheme delDesignElem chgLayout">
        <pc:chgData name="Васил Тодоров Станчев" userId="S::vtstanchev18@codingburgas.bg::bc532ff7-97ed-4f82-8874-be01443bf70c" providerId="AD" clId="Web-{E7B6ED6C-5558-672D-E897-4C1F4A5F40BA}" dt="2020-04-28T17:22:24.914" v="137" actId="20577"/>
        <pc:sldMkLst>
          <pc:docMk/>
          <pc:sldMk cId="2940424808" sldId="261"/>
        </pc:sldMkLst>
        <pc:spChg chg="mod ord">
          <ac:chgData name="Васил Тодоров Станчев" userId="S::vtstanchev18@codingburgas.bg::bc532ff7-97ed-4f82-8874-be01443bf70c" providerId="AD" clId="Web-{E7B6ED6C-5558-672D-E897-4C1F4A5F40BA}" dt="2020-04-28T16:48:58.054" v="5"/>
          <ac:spMkLst>
            <pc:docMk/>
            <pc:sldMk cId="2940424808" sldId="261"/>
            <ac:spMk id="2" creationId="{A90A41C5-B954-432C-96F0-2DB834D8C514}"/>
          </ac:spMkLst>
        </pc:spChg>
        <pc:spChg chg="mod ord">
          <ac:chgData name="Васил Тодоров Станчев" userId="S::vtstanchev18@codingburgas.bg::bc532ff7-97ed-4f82-8874-be01443bf70c" providerId="AD" clId="Web-{E7B6ED6C-5558-672D-E897-4C1F4A5F40BA}" dt="2020-04-28T17:22:24.914" v="137" actId="20577"/>
          <ac:spMkLst>
            <pc:docMk/>
            <pc:sldMk cId="2940424808" sldId="261"/>
            <ac:spMk id="4" creationId="{C371EE09-2B19-4014-9AE9-C937E06541F6}"/>
          </ac:spMkLst>
        </pc:spChg>
        <pc:spChg chg="del">
          <ac:chgData name="Васил Тодоров Станчев" userId="S::vtstanchev18@codingburgas.bg::bc532ff7-97ed-4f82-8874-be01443bf70c" providerId="AD" clId="Web-{E7B6ED6C-5558-672D-E897-4C1F4A5F40BA}" dt="2020-04-28T16:48:36.240" v="3"/>
          <ac:spMkLst>
            <pc:docMk/>
            <pc:sldMk cId="2940424808" sldId="261"/>
            <ac:spMk id="16" creationId="{075F36BE-6B40-4A32-A0C8-5045CC8D6BE4}"/>
          </ac:spMkLst>
        </pc:spChg>
        <pc:spChg chg="del">
          <ac:chgData name="Васил Тодоров Станчев" userId="S::vtstanchev18@codingburgas.bg::bc532ff7-97ed-4f82-8874-be01443bf70c" providerId="AD" clId="Web-{E7B6ED6C-5558-672D-E897-4C1F4A5F40BA}" dt="2020-04-28T16:48:36.240" v="3"/>
          <ac:spMkLst>
            <pc:docMk/>
            <pc:sldMk cId="2940424808" sldId="261"/>
            <ac:spMk id="23" creationId="{54B3A36E-7A60-41B8-8CA8-D78446EA7F4E}"/>
          </ac:spMkLst>
        </pc:spChg>
        <pc:spChg chg="del">
          <ac:chgData name="Васил Тодоров Станчев" userId="S::vtstanchev18@codingburgas.bg::bc532ff7-97ed-4f82-8874-be01443bf70c" providerId="AD" clId="Web-{E7B6ED6C-5558-672D-E897-4C1F4A5F40BA}" dt="2020-04-28T16:48:36.240" v="3"/>
          <ac:spMkLst>
            <pc:docMk/>
            <pc:sldMk cId="2940424808" sldId="261"/>
            <ac:spMk id="25" creationId="{38A5D8E4-17BE-440B-935D-D1BC0000DEF3}"/>
          </ac:spMkLst>
        </pc:spChg>
        <pc:spChg chg="del">
          <ac:chgData name="Васил Тодоров Станчев" userId="S::vtstanchev18@codingburgas.bg::bc532ff7-97ed-4f82-8874-be01443bf70c" providerId="AD" clId="Web-{E7B6ED6C-5558-672D-E897-4C1F4A5F40BA}" dt="2020-04-28T16:48:36.240" v="3"/>
          <ac:spMkLst>
            <pc:docMk/>
            <pc:sldMk cId="2940424808" sldId="261"/>
            <ac:spMk id="27" creationId="{3CC3BE97-EFB6-4609-B44A-E912DC9C2E61}"/>
          </ac:spMkLst>
        </pc:spChg>
        <pc:picChg chg="mod ord">
          <ac:chgData name="Васил Тодоров Станчев" userId="S::vtstanchev18@codingburgas.bg::bc532ff7-97ed-4f82-8874-be01443bf70c" providerId="AD" clId="Web-{E7B6ED6C-5558-672D-E897-4C1F4A5F40BA}" dt="2020-04-28T16:48:58.054" v="5"/>
          <ac:picMkLst>
            <pc:docMk/>
            <pc:sldMk cId="2940424808" sldId="261"/>
            <ac:picMk id="6" creationId="{C3BAEC84-D752-4E3B-9C03-8B35BFC0A28B}"/>
          </ac:picMkLst>
        </pc:picChg>
        <pc:picChg chg="del">
          <ac:chgData name="Васил Тодоров Станчев" userId="S::vtstanchev18@codingburgas.bg::bc532ff7-97ed-4f82-8874-be01443bf70c" providerId="AD" clId="Web-{E7B6ED6C-5558-672D-E897-4C1F4A5F40BA}" dt="2020-04-28T16:48:36.240" v="3"/>
          <ac:picMkLst>
            <pc:docMk/>
            <pc:sldMk cId="2940424808" sldId="261"/>
            <ac:picMk id="14" creationId="{444CD034-B35E-41A8-B9F9-058152A0FF1D}"/>
          </ac:picMkLst>
        </pc:picChg>
      </pc:sldChg>
      <pc:sldChg chg="modSp del mod modClrScheme chgLayout">
        <pc:chgData name="Васил Тодоров Станчев" userId="S::vtstanchev18@codingburgas.bg::bc532ff7-97ed-4f82-8874-be01443bf70c" providerId="AD" clId="Web-{E7B6ED6C-5558-672D-E897-4C1F4A5F40BA}" dt="2020-04-28T17:25:47.116" v="148"/>
        <pc:sldMkLst>
          <pc:docMk/>
          <pc:sldMk cId="2529550340" sldId="262"/>
        </pc:sldMkLst>
        <pc:spChg chg="mod ord">
          <ac:chgData name="Васил Тодоров Станчев" userId="S::vtstanchev18@codingburgas.bg::bc532ff7-97ed-4f82-8874-be01443bf70c" providerId="AD" clId="Web-{E7B6ED6C-5558-672D-E897-4C1F4A5F40BA}" dt="2020-04-28T16:48:58.054" v="5"/>
          <ac:spMkLst>
            <pc:docMk/>
            <pc:sldMk cId="2529550340" sldId="262"/>
            <ac:spMk id="2" creationId="{008693A9-41CF-46FB-B6ED-72DDB7769F3B}"/>
          </ac:spMkLst>
        </pc:spChg>
        <pc:spChg chg="mod ord">
          <ac:chgData name="Васил Тодоров Станчев" userId="S::vtstanchev18@codingburgas.bg::bc532ff7-97ed-4f82-8874-be01443bf70c" providerId="AD" clId="Web-{E7B6ED6C-5558-672D-E897-4C1F4A5F40BA}" dt="2020-04-28T16:48:58.054" v="5"/>
          <ac:spMkLst>
            <pc:docMk/>
            <pc:sldMk cId="2529550340" sldId="262"/>
            <ac:spMk id="3" creationId="{34174532-3F6A-42F6-B089-A54D3E7F2E76}"/>
          </ac:spMkLst>
        </pc:spChg>
      </pc:sldChg>
      <pc:sldMasterChg chg="del delSldLayout">
        <pc:chgData name="Васил Тодоров Станчев" userId="S::vtstanchev18@codingburgas.bg::bc532ff7-97ed-4f82-8874-be01443bf70c" providerId="AD" clId="Web-{E7B6ED6C-5558-672D-E897-4C1F4A5F40BA}" dt="2020-04-28T16:48:36.240" v="3"/>
        <pc:sldMasterMkLst>
          <pc:docMk/>
          <pc:sldMasterMk cId="895603616" sldId="2147483714"/>
        </pc:sldMasterMkLst>
        <pc:sldLayoutChg chg="del">
          <pc:chgData name="Васил Тодоров Станчев" userId="S::vtstanchev18@codingburgas.bg::bc532ff7-97ed-4f82-8874-be01443bf70c" providerId="AD" clId="Web-{E7B6ED6C-5558-672D-E897-4C1F4A5F40BA}" dt="2020-04-28T16:48:36.240" v="3"/>
          <pc:sldLayoutMkLst>
            <pc:docMk/>
            <pc:sldMasterMk cId="895603616" sldId="2147483714"/>
            <pc:sldLayoutMk cId="3080517094" sldId="2147483715"/>
          </pc:sldLayoutMkLst>
        </pc:sldLayoutChg>
        <pc:sldLayoutChg chg="del">
          <pc:chgData name="Васил Тодоров Станчев" userId="S::vtstanchev18@codingburgas.bg::bc532ff7-97ed-4f82-8874-be01443bf70c" providerId="AD" clId="Web-{E7B6ED6C-5558-672D-E897-4C1F4A5F40BA}" dt="2020-04-28T16:48:36.240" v="3"/>
          <pc:sldLayoutMkLst>
            <pc:docMk/>
            <pc:sldMasterMk cId="895603616" sldId="2147483714"/>
            <pc:sldLayoutMk cId="1717125041" sldId="2147483716"/>
          </pc:sldLayoutMkLst>
        </pc:sldLayoutChg>
        <pc:sldLayoutChg chg="del">
          <pc:chgData name="Васил Тодоров Станчев" userId="S::vtstanchev18@codingburgas.bg::bc532ff7-97ed-4f82-8874-be01443bf70c" providerId="AD" clId="Web-{E7B6ED6C-5558-672D-E897-4C1F4A5F40BA}" dt="2020-04-28T16:48:36.240" v="3"/>
          <pc:sldLayoutMkLst>
            <pc:docMk/>
            <pc:sldMasterMk cId="895603616" sldId="2147483714"/>
            <pc:sldLayoutMk cId="3763414439" sldId="2147483717"/>
          </pc:sldLayoutMkLst>
        </pc:sldLayoutChg>
        <pc:sldLayoutChg chg="del">
          <pc:chgData name="Васил Тодоров Станчев" userId="S::vtstanchev18@codingburgas.bg::bc532ff7-97ed-4f82-8874-be01443bf70c" providerId="AD" clId="Web-{E7B6ED6C-5558-672D-E897-4C1F4A5F40BA}" dt="2020-04-28T16:48:36.240" v="3"/>
          <pc:sldLayoutMkLst>
            <pc:docMk/>
            <pc:sldMasterMk cId="895603616" sldId="2147483714"/>
            <pc:sldLayoutMk cId="3448655243" sldId="2147483718"/>
          </pc:sldLayoutMkLst>
        </pc:sldLayoutChg>
        <pc:sldLayoutChg chg="del">
          <pc:chgData name="Васил Тодоров Станчев" userId="S::vtstanchev18@codingburgas.bg::bc532ff7-97ed-4f82-8874-be01443bf70c" providerId="AD" clId="Web-{E7B6ED6C-5558-672D-E897-4C1F4A5F40BA}" dt="2020-04-28T16:48:36.240" v="3"/>
          <pc:sldLayoutMkLst>
            <pc:docMk/>
            <pc:sldMasterMk cId="895603616" sldId="2147483714"/>
            <pc:sldLayoutMk cId="876375363" sldId="2147483719"/>
          </pc:sldLayoutMkLst>
        </pc:sldLayoutChg>
        <pc:sldLayoutChg chg="del">
          <pc:chgData name="Васил Тодоров Станчев" userId="S::vtstanchev18@codingburgas.bg::bc532ff7-97ed-4f82-8874-be01443bf70c" providerId="AD" clId="Web-{E7B6ED6C-5558-672D-E897-4C1F4A5F40BA}" dt="2020-04-28T16:48:36.240" v="3"/>
          <pc:sldLayoutMkLst>
            <pc:docMk/>
            <pc:sldMasterMk cId="895603616" sldId="2147483714"/>
            <pc:sldLayoutMk cId="3237380102" sldId="2147483720"/>
          </pc:sldLayoutMkLst>
        </pc:sldLayoutChg>
        <pc:sldLayoutChg chg="del">
          <pc:chgData name="Васил Тодоров Станчев" userId="S::vtstanchev18@codingburgas.bg::bc532ff7-97ed-4f82-8874-be01443bf70c" providerId="AD" clId="Web-{E7B6ED6C-5558-672D-E897-4C1F4A5F40BA}" dt="2020-04-28T16:48:36.240" v="3"/>
          <pc:sldLayoutMkLst>
            <pc:docMk/>
            <pc:sldMasterMk cId="895603616" sldId="2147483714"/>
            <pc:sldLayoutMk cId="2329523677" sldId="2147483721"/>
          </pc:sldLayoutMkLst>
        </pc:sldLayoutChg>
        <pc:sldLayoutChg chg="del">
          <pc:chgData name="Васил Тодоров Станчев" userId="S::vtstanchev18@codingburgas.bg::bc532ff7-97ed-4f82-8874-be01443bf70c" providerId="AD" clId="Web-{E7B6ED6C-5558-672D-E897-4C1F4A5F40BA}" dt="2020-04-28T16:48:36.240" v="3"/>
          <pc:sldLayoutMkLst>
            <pc:docMk/>
            <pc:sldMasterMk cId="895603616" sldId="2147483714"/>
            <pc:sldLayoutMk cId="1639536112" sldId="2147483722"/>
          </pc:sldLayoutMkLst>
        </pc:sldLayoutChg>
        <pc:sldLayoutChg chg="del">
          <pc:chgData name="Васил Тодоров Станчев" userId="S::vtstanchev18@codingburgas.bg::bc532ff7-97ed-4f82-8874-be01443bf70c" providerId="AD" clId="Web-{E7B6ED6C-5558-672D-E897-4C1F4A5F40BA}" dt="2020-04-28T16:48:36.240" v="3"/>
          <pc:sldLayoutMkLst>
            <pc:docMk/>
            <pc:sldMasterMk cId="895603616" sldId="2147483714"/>
            <pc:sldLayoutMk cId="1010949200" sldId="2147483723"/>
          </pc:sldLayoutMkLst>
        </pc:sldLayoutChg>
        <pc:sldLayoutChg chg="del">
          <pc:chgData name="Васил Тодоров Станчев" userId="S::vtstanchev18@codingburgas.bg::bc532ff7-97ed-4f82-8874-be01443bf70c" providerId="AD" clId="Web-{E7B6ED6C-5558-672D-E897-4C1F4A5F40BA}" dt="2020-04-28T16:48:36.240" v="3"/>
          <pc:sldLayoutMkLst>
            <pc:docMk/>
            <pc:sldMasterMk cId="895603616" sldId="2147483714"/>
            <pc:sldLayoutMk cId="1379017166" sldId="2147483724"/>
          </pc:sldLayoutMkLst>
        </pc:sldLayoutChg>
        <pc:sldLayoutChg chg="del">
          <pc:chgData name="Васил Тодоров Станчев" userId="S::vtstanchev18@codingburgas.bg::bc532ff7-97ed-4f82-8874-be01443bf70c" providerId="AD" clId="Web-{E7B6ED6C-5558-672D-E897-4C1F4A5F40BA}" dt="2020-04-28T16:48:36.240" v="3"/>
          <pc:sldLayoutMkLst>
            <pc:docMk/>
            <pc:sldMasterMk cId="895603616" sldId="2147483714"/>
            <pc:sldLayoutMk cId="2436085833" sldId="2147483725"/>
          </pc:sldLayoutMkLst>
        </pc:sldLayoutChg>
        <pc:sldLayoutChg chg="del">
          <pc:chgData name="Васил Тодоров Станчев" userId="S::vtstanchev18@codingburgas.bg::bc532ff7-97ed-4f82-8874-be01443bf70c" providerId="AD" clId="Web-{E7B6ED6C-5558-672D-E897-4C1F4A5F40BA}" dt="2020-04-28T16:48:36.240" v="3"/>
          <pc:sldLayoutMkLst>
            <pc:docMk/>
            <pc:sldMasterMk cId="895603616" sldId="2147483714"/>
            <pc:sldLayoutMk cId="749581814" sldId="2147483726"/>
          </pc:sldLayoutMkLst>
        </pc:sldLayoutChg>
        <pc:sldLayoutChg chg="del">
          <pc:chgData name="Васил Тодоров Станчев" userId="S::vtstanchev18@codingburgas.bg::bc532ff7-97ed-4f82-8874-be01443bf70c" providerId="AD" clId="Web-{E7B6ED6C-5558-672D-E897-4C1F4A5F40BA}" dt="2020-04-28T16:48:36.240" v="3"/>
          <pc:sldLayoutMkLst>
            <pc:docMk/>
            <pc:sldMasterMk cId="895603616" sldId="2147483714"/>
            <pc:sldLayoutMk cId="2774004717" sldId="2147483727"/>
          </pc:sldLayoutMkLst>
        </pc:sldLayoutChg>
        <pc:sldLayoutChg chg="del">
          <pc:chgData name="Васил Тодоров Станчев" userId="S::vtstanchev18@codingburgas.bg::bc532ff7-97ed-4f82-8874-be01443bf70c" providerId="AD" clId="Web-{E7B6ED6C-5558-672D-E897-4C1F4A5F40BA}" dt="2020-04-28T16:48:36.240" v="3"/>
          <pc:sldLayoutMkLst>
            <pc:docMk/>
            <pc:sldMasterMk cId="895603616" sldId="2147483714"/>
            <pc:sldLayoutMk cId="2348768706" sldId="2147483728"/>
          </pc:sldLayoutMkLst>
        </pc:sldLayoutChg>
        <pc:sldLayoutChg chg="del">
          <pc:chgData name="Васил Тодоров Станчев" userId="S::vtstanchev18@codingburgas.bg::bc532ff7-97ed-4f82-8874-be01443bf70c" providerId="AD" clId="Web-{E7B6ED6C-5558-672D-E897-4C1F4A5F40BA}" dt="2020-04-28T16:48:36.240" v="3"/>
          <pc:sldLayoutMkLst>
            <pc:docMk/>
            <pc:sldMasterMk cId="895603616" sldId="2147483714"/>
            <pc:sldLayoutMk cId="226678519" sldId="2147483729"/>
          </pc:sldLayoutMkLst>
        </pc:sldLayoutChg>
        <pc:sldLayoutChg chg="del">
          <pc:chgData name="Васил Тодоров Станчев" userId="S::vtstanchev18@codingburgas.bg::bc532ff7-97ed-4f82-8874-be01443bf70c" providerId="AD" clId="Web-{E7B6ED6C-5558-672D-E897-4C1F4A5F40BA}" dt="2020-04-28T16:48:36.240" v="3"/>
          <pc:sldLayoutMkLst>
            <pc:docMk/>
            <pc:sldMasterMk cId="895603616" sldId="2147483714"/>
            <pc:sldLayoutMk cId="2818734011" sldId="2147483730"/>
          </pc:sldLayoutMkLst>
        </pc:sldLayoutChg>
        <pc:sldLayoutChg chg="del">
          <pc:chgData name="Васил Тодоров Станчев" userId="S::vtstanchev18@codingburgas.bg::bc532ff7-97ed-4f82-8874-be01443bf70c" providerId="AD" clId="Web-{E7B6ED6C-5558-672D-E897-4C1F4A5F40BA}" dt="2020-04-28T16:48:36.240" v="3"/>
          <pc:sldLayoutMkLst>
            <pc:docMk/>
            <pc:sldMasterMk cId="895603616" sldId="2147483714"/>
            <pc:sldLayoutMk cId="1250449038" sldId="2147483731"/>
          </pc:sldLayoutMkLst>
        </pc:sldLayoutChg>
      </pc:sldMasterChg>
      <pc:sldMasterChg chg="add del addSldLayout delSldLayout modSldLayout">
        <pc:chgData name="Васил Тодоров Станчев" userId="S::vtstanchev18@codingburgas.bg::bc532ff7-97ed-4f82-8874-be01443bf70c" providerId="AD" clId="Web-{E7B6ED6C-5558-672D-E897-4C1F4A5F40BA}" dt="2020-04-28T16:48:58.054" v="5"/>
        <pc:sldMasterMkLst>
          <pc:docMk/>
          <pc:sldMasterMk cId="818032886" sldId="2147483732"/>
        </pc:sldMasterMkLst>
        <pc:sldLayoutChg chg="add del mod replId">
          <pc:chgData name="Васил Тодоров Станчев" userId="S::vtstanchev18@codingburgas.bg::bc532ff7-97ed-4f82-8874-be01443bf70c" providerId="AD" clId="Web-{E7B6ED6C-5558-672D-E897-4C1F4A5F40BA}" dt="2020-04-28T16:48:58.054" v="5"/>
          <pc:sldLayoutMkLst>
            <pc:docMk/>
            <pc:sldMasterMk cId="818032886" sldId="2147483732"/>
            <pc:sldLayoutMk cId="126002277" sldId="2147483733"/>
          </pc:sldLayoutMkLst>
        </pc:sldLayoutChg>
        <pc:sldLayoutChg chg="add del mod replId">
          <pc:chgData name="Васил Тодоров Станчев" userId="S::vtstanchev18@codingburgas.bg::bc532ff7-97ed-4f82-8874-be01443bf70c" providerId="AD" clId="Web-{E7B6ED6C-5558-672D-E897-4C1F4A5F40BA}" dt="2020-04-28T16:48:58.054" v="5"/>
          <pc:sldLayoutMkLst>
            <pc:docMk/>
            <pc:sldMasterMk cId="818032886" sldId="2147483732"/>
            <pc:sldLayoutMk cId="2749147362" sldId="2147483734"/>
          </pc:sldLayoutMkLst>
        </pc:sldLayoutChg>
        <pc:sldLayoutChg chg="add del mod replId">
          <pc:chgData name="Васил Тодоров Станчев" userId="S::vtstanchev18@codingburgas.bg::bc532ff7-97ed-4f82-8874-be01443bf70c" providerId="AD" clId="Web-{E7B6ED6C-5558-672D-E897-4C1F4A5F40BA}" dt="2020-04-28T16:48:58.054" v="5"/>
          <pc:sldLayoutMkLst>
            <pc:docMk/>
            <pc:sldMasterMk cId="818032886" sldId="2147483732"/>
            <pc:sldLayoutMk cId="4082526164" sldId="2147483735"/>
          </pc:sldLayoutMkLst>
        </pc:sldLayoutChg>
        <pc:sldLayoutChg chg="add del mod replId">
          <pc:chgData name="Васил Тодоров Станчев" userId="S::vtstanchev18@codingburgas.bg::bc532ff7-97ed-4f82-8874-be01443bf70c" providerId="AD" clId="Web-{E7B6ED6C-5558-672D-E897-4C1F4A5F40BA}" dt="2020-04-28T16:48:58.054" v="5"/>
          <pc:sldLayoutMkLst>
            <pc:docMk/>
            <pc:sldMasterMk cId="818032886" sldId="2147483732"/>
            <pc:sldLayoutMk cId="3241465890" sldId="2147483736"/>
          </pc:sldLayoutMkLst>
        </pc:sldLayoutChg>
        <pc:sldLayoutChg chg="add del mod replId">
          <pc:chgData name="Васил Тодоров Станчев" userId="S::vtstanchev18@codingburgas.bg::bc532ff7-97ed-4f82-8874-be01443bf70c" providerId="AD" clId="Web-{E7B6ED6C-5558-672D-E897-4C1F4A5F40BA}" dt="2020-04-28T16:48:58.054" v="5"/>
          <pc:sldLayoutMkLst>
            <pc:docMk/>
            <pc:sldMasterMk cId="818032886" sldId="2147483732"/>
            <pc:sldLayoutMk cId="4127477400" sldId="2147483737"/>
          </pc:sldLayoutMkLst>
        </pc:sldLayoutChg>
        <pc:sldLayoutChg chg="add del mod replId">
          <pc:chgData name="Васил Тодоров Станчев" userId="S::vtstanchev18@codingburgas.bg::bc532ff7-97ed-4f82-8874-be01443bf70c" providerId="AD" clId="Web-{E7B6ED6C-5558-672D-E897-4C1F4A5F40BA}" dt="2020-04-28T16:48:58.054" v="5"/>
          <pc:sldLayoutMkLst>
            <pc:docMk/>
            <pc:sldMasterMk cId="818032886" sldId="2147483732"/>
            <pc:sldLayoutMk cId="75412998" sldId="2147483738"/>
          </pc:sldLayoutMkLst>
        </pc:sldLayoutChg>
        <pc:sldLayoutChg chg="add del mod replId">
          <pc:chgData name="Васил Тодоров Станчев" userId="S::vtstanchev18@codingburgas.bg::bc532ff7-97ed-4f82-8874-be01443bf70c" providerId="AD" clId="Web-{E7B6ED6C-5558-672D-E897-4C1F4A5F40BA}" dt="2020-04-28T16:48:58.054" v="5"/>
          <pc:sldLayoutMkLst>
            <pc:docMk/>
            <pc:sldMasterMk cId="818032886" sldId="2147483732"/>
            <pc:sldLayoutMk cId="439727306" sldId="2147483739"/>
          </pc:sldLayoutMkLst>
        </pc:sldLayoutChg>
        <pc:sldLayoutChg chg="add del mod replId">
          <pc:chgData name="Васил Тодоров Станчев" userId="S::vtstanchev18@codingburgas.bg::bc532ff7-97ed-4f82-8874-be01443bf70c" providerId="AD" clId="Web-{E7B6ED6C-5558-672D-E897-4C1F4A5F40BA}" dt="2020-04-28T16:48:58.054" v="5"/>
          <pc:sldLayoutMkLst>
            <pc:docMk/>
            <pc:sldMasterMk cId="818032886" sldId="2147483732"/>
            <pc:sldLayoutMk cId="1112884964" sldId="2147483740"/>
          </pc:sldLayoutMkLst>
        </pc:sldLayoutChg>
        <pc:sldLayoutChg chg="add del mod replId">
          <pc:chgData name="Васил Тодоров Станчев" userId="S::vtstanchev18@codingburgas.bg::bc532ff7-97ed-4f82-8874-be01443bf70c" providerId="AD" clId="Web-{E7B6ED6C-5558-672D-E897-4C1F4A5F40BA}" dt="2020-04-28T16:48:58.054" v="5"/>
          <pc:sldLayoutMkLst>
            <pc:docMk/>
            <pc:sldMasterMk cId="818032886" sldId="2147483732"/>
            <pc:sldLayoutMk cId="2632865620" sldId="2147483741"/>
          </pc:sldLayoutMkLst>
        </pc:sldLayoutChg>
        <pc:sldLayoutChg chg="add del mod replId">
          <pc:chgData name="Васил Тодоров Станчев" userId="S::vtstanchev18@codingburgas.bg::bc532ff7-97ed-4f82-8874-be01443bf70c" providerId="AD" clId="Web-{E7B6ED6C-5558-672D-E897-4C1F4A5F40BA}" dt="2020-04-28T16:48:58.054" v="5"/>
          <pc:sldLayoutMkLst>
            <pc:docMk/>
            <pc:sldMasterMk cId="818032886" sldId="2147483732"/>
            <pc:sldLayoutMk cId="3277233796" sldId="2147483742"/>
          </pc:sldLayoutMkLst>
        </pc:sldLayoutChg>
        <pc:sldLayoutChg chg="add del mod replId">
          <pc:chgData name="Васил Тодоров Станчев" userId="S::vtstanchev18@codingburgas.bg::bc532ff7-97ed-4f82-8874-be01443bf70c" providerId="AD" clId="Web-{E7B6ED6C-5558-672D-E897-4C1F4A5F40BA}" dt="2020-04-28T16:48:58.054" v="5"/>
          <pc:sldLayoutMkLst>
            <pc:docMk/>
            <pc:sldMasterMk cId="818032886" sldId="2147483732"/>
            <pc:sldLayoutMk cId="1821918697" sldId="2147483743"/>
          </pc:sldLayoutMkLst>
        </pc:sldLayoutChg>
        <pc:sldLayoutChg chg="add del mod replId">
          <pc:chgData name="Васил Тодоров Станчев" userId="S::vtstanchev18@codingburgas.bg::bc532ff7-97ed-4f82-8874-be01443bf70c" providerId="AD" clId="Web-{E7B6ED6C-5558-672D-E897-4C1F4A5F40BA}" dt="2020-04-28T16:48:58.054" v="5"/>
          <pc:sldLayoutMkLst>
            <pc:docMk/>
            <pc:sldMasterMk cId="818032886" sldId="2147483732"/>
            <pc:sldLayoutMk cId="2833422637" sldId="2147483744"/>
          </pc:sldLayoutMkLst>
        </pc:sldLayoutChg>
        <pc:sldLayoutChg chg="add del mod replId">
          <pc:chgData name="Васил Тодоров Станчев" userId="S::vtstanchev18@codingburgas.bg::bc532ff7-97ed-4f82-8874-be01443bf70c" providerId="AD" clId="Web-{E7B6ED6C-5558-672D-E897-4C1F4A5F40BA}" dt="2020-04-28T16:48:58.054" v="5"/>
          <pc:sldLayoutMkLst>
            <pc:docMk/>
            <pc:sldMasterMk cId="818032886" sldId="2147483732"/>
            <pc:sldLayoutMk cId="3703066005" sldId="2147483745"/>
          </pc:sldLayoutMkLst>
        </pc:sldLayoutChg>
        <pc:sldLayoutChg chg="add del mod replId">
          <pc:chgData name="Васил Тодоров Станчев" userId="S::vtstanchev18@codingburgas.bg::bc532ff7-97ed-4f82-8874-be01443bf70c" providerId="AD" clId="Web-{E7B6ED6C-5558-672D-E897-4C1F4A5F40BA}" dt="2020-04-28T16:48:58.054" v="5"/>
          <pc:sldLayoutMkLst>
            <pc:docMk/>
            <pc:sldMasterMk cId="818032886" sldId="2147483732"/>
            <pc:sldLayoutMk cId="2813917819" sldId="2147483746"/>
          </pc:sldLayoutMkLst>
        </pc:sldLayoutChg>
        <pc:sldLayoutChg chg="add del mod replId">
          <pc:chgData name="Васил Тодоров Станчев" userId="S::vtstanchev18@codingburgas.bg::bc532ff7-97ed-4f82-8874-be01443bf70c" providerId="AD" clId="Web-{E7B6ED6C-5558-672D-E897-4C1F4A5F40BA}" dt="2020-04-28T16:48:58.054" v="5"/>
          <pc:sldLayoutMkLst>
            <pc:docMk/>
            <pc:sldMasterMk cId="818032886" sldId="2147483732"/>
            <pc:sldLayoutMk cId="598288796" sldId="2147483747"/>
          </pc:sldLayoutMkLst>
        </pc:sldLayoutChg>
        <pc:sldLayoutChg chg="add del mod replId">
          <pc:chgData name="Васил Тодоров Станчев" userId="S::vtstanchev18@codingburgas.bg::bc532ff7-97ed-4f82-8874-be01443bf70c" providerId="AD" clId="Web-{E7B6ED6C-5558-672D-E897-4C1F4A5F40BA}" dt="2020-04-28T16:48:58.054" v="5"/>
          <pc:sldLayoutMkLst>
            <pc:docMk/>
            <pc:sldMasterMk cId="818032886" sldId="2147483732"/>
            <pc:sldLayoutMk cId="421380996" sldId="2147483748"/>
          </pc:sldLayoutMkLst>
        </pc:sldLayoutChg>
        <pc:sldLayoutChg chg="add del mod replId">
          <pc:chgData name="Васил Тодоров Станчев" userId="S::vtstanchev18@codingburgas.bg::bc532ff7-97ed-4f82-8874-be01443bf70c" providerId="AD" clId="Web-{E7B6ED6C-5558-672D-E897-4C1F4A5F40BA}" dt="2020-04-28T16:48:58.054" v="5"/>
          <pc:sldLayoutMkLst>
            <pc:docMk/>
            <pc:sldMasterMk cId="818032886" sldId="2147483732"/>
            <pc:sldLayoutMk cId="1359124752" sldId="2147483749"/>
          </pc:sldLayoutMkLst>
        </pc:sldLayoutChg>
      </pc:sldMasterChg>
      <pc:sldMasterChg chg="add addSldLayout modSldLayout">
        <pc:chgData name="Васил Тодоров Станчев" userId="S::vtstanchev18@codingburgas.bg::bc532ff7-97ed-4f82-8874-be01443bf70c" providerId="AD" clId="Web-{E7B6ED6C-5558-672D-E897-4C1F4A5F40BA}" dt="2020-04-28T16:48:58.054" v="5"/>
        <pc:sldMasterMkLst>
          <pc:docMk/>
          <pc:sldMasterMk cId="2218457048" sldId="2147483750"/>
        </pc:sldMasterMkLst>
        <pc:sldLayoutChg chg="add mod replId">
          <pc:chgData name="Васил Тодоров Станчев" userId="S::vtstanchev18@codingburgas.bg::bc532ff7-97ed-4f82-8874-be01443bf70c" providerId="AD" clId="Web-{E7B6ED6C-5558-672D-E897-4C1F4A5F40BA}" dt="2020-04-28T16:48:58.054" v="5"/>
          <pc:sldLayoutMkLst>
            <pc:docMk/>
            <pc:sldMasterMk cId="2218457048" sldId="2147483750"/>
            <pc:sldLayoutMk cId="4116267060" sldId="2147483751"/>
          </pc:sldLayoutMkLst>
        </pc:sldLayoutChg>
        <pc:sldLayoutChg chg="add mod replId">
          <pc:chgData name="Васил Тодоров Станчев" userId="S::vtstanchev18@codingburgas.bg::bc532ff7-97ed-4f82-8874-be01443bf70c" providerId="AD" clId="Web-{E7B6ED6C-5558-672D-E897-4C1F4A5F40BA}" dt="2020-04-28T16:48:58.054" v="5"/>
          <pc:sldLayoutMkLst>
            <pc:docMk/>
            <pc:sldMasterMk cId="2218457048" sldId="2147483750"/>
            <pc:sldLayoutMk cId="4253664120" sldId="2147483752"/>
          </pc:sldLayoutMkLst>
        </pc:sldLayoutChg>
        <pc:sldLayoutChg chg="add mod replId">
          <pc:chgData name="Васил Тодоров Станчев" userId="S::vtstanchev18@codingburgas.bg::bc532ff7-97ed-4f82-8874-be01443bf70c" providerId="AD" clId="Web-{E7B6ED6C-5558-672D-E897-4C1F4A5F40BA}" dt="2020-04-28T16:48:58.054" v="5"/>
          <pc:sldLayoutMkLst>
            <pc:docMk/>
            <pc:sldMasterMk cId="2218457048" sldId="2147483750"/>
            <pc:sldLayoutMk cId="210536330" sldId="2147483753"/>
          </pc:sldLayoutMkLst>
        </pc:sldLayoutChg>
        <pc:sldLayoutChg chg="add mod replId">
          <pc:chgData name="Васил Тодоров Станчев" userId="S::vtstanchev18@codingburgas.bg::bc532ff7-97ed-4f82-8874-be01443bf70c" providerId="AD" clId="Web-{E7B6ED6C-5558-672D-E897-4C1F4A5F40BA}" dt="2020-04-28T16:48:58.054" v="5"/>
          <pc:sldLayoutMkLst>
            <pc:docMk/>
            <pc:sldMasterMk cId="2218457048" sldId="2147483750"/>
            <pc:sldLayoutMk cId="1302409231" sldId="2147483754"/>
          </pc:sldLayoutMkLst>
        </pc:sldLayoutChg>
        <pc:sldLayoutChg chg="add mod replId">
          <pc:chgData name="Васил Тодоров Станчев" userId="S::vtstanchev18@codingburgas.bg::bc532ff7-97ed-4f82-8874-be01443bf70c" providerId="AD" clId="Web-{E7B6ED6C-5558-672D-E897-4C1F4A5F40BA}" dt="2020-04-28T16:48:58.054" v="5"/>
          <pc:sldLayoutMkLst>
            <pc:docMk/>
            <pc:sldMasterMk cId="2218457048" sldId="2147483750"/>
            <pc:sldLayoutMk cId="1411902721" sldId="2147483755"/>
          </pc:sldLayoutMkLst>
        </pc:sldLayoutChg>
        <pc:sldLayoutChg chg="add mod replId">
          <pc:chgData name="Васил Тодоров Станчев" userId="S::vtstanchev18@codingburgas.bg::bc532ff7-97ed-4f82-8874-be01443bf70c" providerId="AD" clId="Web-{E7B6ED6C-5558-672D-E897-4C1F4A5F40BA}" dt="2020-04-28T16:48:58.054" v="5"/>
          <pc:sldLayoutMkLst>
            <pc:docMk/>
            <pc:sldMasterMk cId="2218457048" sldId="2147483750"/>
            <pc:sldLayoutMk cId="1282858079" sldId="2147483756"/>
          </pc:sldLayoutMkLst>
        </pc:sldLayoutChg>
        <pc:sldLayoutChg chg="add mod replId">
          <pc:chgData name="Васил Тодоров Станчев" userId="S::vtstanchev18@codingburgas.bg::bc532ff7-97ed-4f82-8874-be01443bf70c" providerId="AD" clId="Web-{E7B6ED6C-5558-672D-E897-4C1F4A5F40BA}" dt="2020-04-28T16:48:58.054" v="5"/>
          <pc:sldLayoutMkLst>
            <pc:docMk/>
            <pc:sldMasterMk cId="2218457048" sldId="2147483750"/>
            <pc:sldLayoutMk cId="2365036422" sldId="2147483757"/>
          </pc:sldLayoutMkLst>
        </pc:sldLayoutChg>
        <pc:sldLayoutChg chg="add mod replId">
          <pc:chgData name="Васил Тодоров Станчев" userId="S::vtstanchev18@codingburgas.bg::bc532ff7-97ed-4f82-8874-be01443bf70c" providerId="AD" clId="Web-{E7B6ED6C-5558-672D-E897-4C1F4A5F40BA}" dt="2020-04-28T16:48:58.054" v="5"/>
          <pc:sldLayoutMkLst>
            <pc:docMk/>
            <pc:sldMasterMk cId="2218457048" sldId="2147483750"/>
            <pc:sldLayoutMk cId="45419426" sldId="2147483758"/>
          </pc:sldLayoutMkLst>
        </pc:sldLayoutChg>
        <pc:sldLayoutChg chg="add mod replId">
          <pc:chgData name="Васил Тодоров Станчев" userId="S::vtstanchev18@codingburgas.bg::bc532ff7-97ed-4f82-8874-be01443bf70c" providerId="AD" clId="Web-{E7B6ED6C-5558-672D-E897-4C1F4A5F40BA}" dt="2020-04-28T16:48:58.054" v="5"/>
          <pc:sldLayoutMkLst>
            <pc:docMk/>
            <pc:sldMasterMk cId="2218457048" sldId="2147483750"/>
            <pc:sldLayoutMk cId="528997582" sldId="2147483759"/>
          </pc:sldLayoutMkLst>
        </pc:sldLayoutChg>
        <pc:sldLayoutChg chg="add mod replId">
          <pc:chgData name="Васил Тодоров Станчев" userId="S::vtstanchev18@codingburgas.bg::bc532ff7-97ed-4f82-8874-be01443bf70c" providerId="AD" clId="Web-{E7B6ED6C-5558-672D-E897-4C1F4A5F40BA}" dt="2020-04-28T16:48:58.054" v="5"/>
          <pc:sldLayoutMkLst>
            <pc:docMk/>
            <pc:sldMasterMk cId="2218457048" sldId="2147483750"/>
            <pc:sldLayoutMk cId="2220470704" sldId="2147483760"/>
          </pc:sldLayoutMkLst>
        </pc:sldLayoutChg>
        <pc:sldLayoutChg chg="add mod replId">
          <pc:chgData name="Васил Тодоров Станчев" userId="S::vtstanchev18@codingburgas.bg::bc532ff7-97ed-4f82-8874-be01443bf70c" providerId="AD" clId="Web-{E7B6ED6C-5558-672D-E897-4C1F4A5F40BA}" dt="2020-04-28T16:48:58.054" v="5"/>
          <pc:sldLayoutMkLst>
            <pc:docMk/>
            <pc:sldMasterMk cId="2218457048" sldId="2147483750"/>
            <pc:sldLayoutMk cId="4259776649" sldId="2147483761"/>
          </pc:sldLayoutMkLst>
        </pc:sldLayoutChg>
        <pc:sldLayoutChg chg="add mod replId">
          <pc:chgData name="Васил Тодоров Станчев" userId="S::vtstanchev18@codingburgas.bg::bc532ff7-97ed-4f82-8874-be01443bf70c" providerId="AD" clId="Web-{E7B6ED6C-5558-672D-E897-4C1F4A5F40BA}" dt="2020-04-28T16:48:58.054" v="5"/>
          <pc:sldLayoutMkLst>
            <pc:docMk/>
            <pc:sldMasterMk cId="2218457048" sldId="2147483750"/>
            <pc:sldLayoutMk cId="3354015631" sldId="2147483762"/>
          </pc:sldLayoutMkLst>
        </pc:sldLayoutChg>
        <pc:sldLayoutChg chg="add mod replId">
          <pc:chgData name="Васил Тодоров Станчев" userId="S::vtstanchev18@codingburgas.bg::bc532ff7-97ed-4f82-8874-be01443bf70c" providerId="AD" clId="Web-{E7B6ED6C-5558-672D-E897-4C1F4A5F40BA}" dt="2020-04-28T16:48:58.054" v="5"/>
          <pc:sldLayoutMkLst>
            <pc:docMk/>
            <pc:sldMasterMk cId="2218457048" sldId="2147483750"/>
            <pc:sldLayoutMk cId="4205859068" sldId="2147483763"/>
          </pc:sldLayoutMkLst>
        </pc:sldLayoutChg>
        <pc:sldLayoutChg chg="add mod replId">
          <pc:chgData name="Васил Тодоров Станчев" userId="S::vtstanchev18@codingburgas.bg::bc532ff7-97ed-4f82-8874-be01443bf70c" providerId="AD" clId="Web-{E7B6ED6C-5558-672D-E897-4C1F4A5F40BA}" dt="2020-04-28T16:48:58.054" v="5"/>
          <pc:sldLayoutMkLst>
            <pc:docMk/>
            <pc:sldMasterMk cId="2218457048" sldId="2147483750"/>
            <pc:sldLayoutMk cId="3351372688" sldId="2147483764"/>
          </pc:sldLayoutMkLst>
        </pc:sldLayoutChg>
        <pc:sldLayoutChg chg="add mod replId">
          <pc:chgData name="Васил Тодоров Станчев" userId="S::vtstanchev18@codingburgas.bg::bc532ff7-97ed-4f82-8874-be01443bf70c" providerId="AD" clId="Web-{E7B6ED6C-5558-672D-E897-4C1F4A5F40BA}" dt="2020-04-28T16:48:58.054" v="5"/>
          <pc:sldLayoutMkLst>
            <pc:docMk/>
            <pc:sldMasterMk cId="2218457048" sldId="2147483750"/>
            <pc:sldLayoutMk cId="3518767378" sldId="2147483765"/>
          </pc:sldLayoutMkLst>
        </pc:sldLayoutChg>
        <pc:sldLayoutChg chg="add mod replId">
          <pc:chgData name="Васил Тодоров Станчев" userId="S::vtstanchev18@codingburgas.bg::bc532ff7-97ed-4f82-8874-be01443bf70c" providerId="AD" clId="Web-{E7B6ED6C-5558-672D-E897-4C1F4A5F40BA}" dt="2020-04-28T16:48:58.054" v="5"/>
          <pc:sldLayoutMkLst>
            <pc:docMk/>
            <pc:sldMasterMk cId="2218457048" sldId="2147483750"/>
            <pc:sldLayoutMk cId="4094771184" sldId="2147483766"/>
          </pc:sldLayoutMkLst>
        </pc:sldLayoutChg>
        <pc:sldLayoutChg chg="add mod replId">
          <pc:chgData name="Васил Тодоров Станчев" userId="S::vtstanchev18@codingburgas.bg::bc532ff7-97ed-4f82-8874-be01443bf70c" providerId="AD" clId="Web-{E7B6ED6C-5558-672D-E897-4C1F4A5F40BA}" dt="2020-04-28T16:48:58.054" v="5"/>
          <pc:sldLayoutMkLst>
            <pc:docMk/>
            <pc:sldMasterMk cId="2218457048" sldId="2147483750"/>
            <pc:sldLayoutMk cId="2842732487" sldId="2147483767"/>
          </pc:sldLayoutMkLst>
        </pc:sldLayoutChg>
      </pc:sldMasterChg>
    </pc:docChg>
  </pc:docChgLst>
  <pc:docChgLst>
    <pc:chgData clId="Web-{86635F3C-7FB0-66F6-1BD3-6DAD0FB0398A}"/>
    <pc:docChg chg="modSld">
      <pc:chgData name="" userId="" providerId="" clId="Web-{86635F3C-7FB0-66F6-1BD3-6DAD0FB0398A}" dt="2020-04-25T15:48:23.372" v="1" actId="20577"/>
      <pc:docMkLst>
        <pc:docMk/>
      </pc:docMkLst>
      <pc:sldChg chg="modSp">
        <pc:chgData name="" userId="" providerId="" clId="Web-{86635F3C-7FB0-66F6-1BD3-6DAD0FB0398A}" dt="2020-04-25T15:48:23.372" v="0" actId="20577"/>
        <pc:sldMkLst>
          <pc:docMk/>
          <pc:sldMk cId="109857222" sldId="256"/>
        </pc:sldMkLst>
        <pc:spChg chg="mod">
          <ac:chgData name="" userId="" providerId="" clId="Web-{86635F3C-7FB0-66F6-1BD3-6DAD0FB0398A}" dt="2020-04-25T15:48:23.372" v="0" actId="20577"/>
          <ac:spMkLst>
            <pc:docMk/>
            <pc:sldMk cId="109857222" sldId="256"/>
            <ac:spMk id="2" creationId="{00000000-0000-0000-0000-000000000000}"/>
          </ac:spMkLst>
        </pc:spChg>
      </pc:sldChg>
    </pc:docChg>
  </pc:docChgLst>
  <pc:docChgLst>
    <pc:chgData name="Мартин Валентинов Атанасов" userId="S::mvatanasov18@codingburgas.bg::b9969b2d-a17f-42b9-bc7f-5cbf6502be1c" providerId="AD" clId="Web-{2AFA85BC-0E5A-73CD-B111-FF8736ED9CA9}"/>
    <pc:docChg chg="modSld">
      <pc:chgData name="Мартин Валентинов Атанасов" userId="S::mvatanasov18@codingburgas.bg::b9969b2d-a17f-42b9-bc7f-5cbf6502be1c" providerId="AD" clId="Web-{2AFA85BC-0E5A-73CD-B111-FF8736ED9CA9}" dt="2020-04-28T17:24:16.387" v="22"/>
      <pc:docMkLst>
        <pc:docMk/>
      </pc:docMkLst>
      <pc:sldChg chg="modSp">
        <pc:chgData name="Мартин Валентинов Атанасов" userId="S::mvatanasov18@codingburgas.bg::b9969b2d-a17f-42b9-bc7f-5cbf6502be1c" providerId="AD" clId="Web-{2AFA85BC-0E5A-73CD-B111-FF8736ED9CA9}" dt="2020-04-28T17:07:20.837" v="18" actId="20577"/>
        <pc:sldMkLst>
          <pc:docMk/>
          <pc:sldMk cId="2241118718" sldId="258"/>
        </pc:sldMkLst>
        <pc:graphicFrameChg chg="modGraphic">
          <ac:chgData name="Мартин Валентинов Атанасов" userId="S::mvatanasov18@codingburgas.bg::b9969b2d-a17f-42b9-bc7f-5cbf6502be1c" providerId="AD" clId="Web-{2AFA85BC-0E5A-73CD-B111-FF8736ED9CA9}" dt="2020-04-28T17:07:20.837" v="18" actId="20577"/>
          <ac:graphicFrameMkLst>
            <pc:docMk/>
            <pc:sldMk cId="2241118718" sldId="258"/>
            <ac:graphicFrameMk id="5" creationId="{957EBB22-AC9F-40DD-869F-2E36204BA558}"/>
          </ac:graphicFrameMkLst>
        </pc:graphicFrameChg>
      </pc:sldChg>
      <pc:sldChg chg="addSp delSp modSp">
        <pc:chgData name="Мартин Валентинов Атанасов" userId="S::mvatanasov18@codingburgas.bg::b9969b2d-a17f-42b9-bc7f-5cbf6502be1c" providerId="AD" clId="Web-{2AFA85BC-0E5A-73CD-B111-FF8736ED9CA9}" dt="2020-04-28T17:24:16.387" v="22"/>
        <pc:sldMkLst>
          <pc:docMk/>
          <pc:sldMk cId="2482688125" sldId="260"/>
        </pc:sldMkLst>
        <pc:spChg chg="add del mod">
          <ac:chgData name="Мартин Валентинов Атанасов" userId="S::mvatanasov18@codingburgas.bg::b9969b2d-a17f-42b9-bc7f-5cbf6502be1c" providerId="AD" clId="Web-{2AFA85BC-0E5A-73CD-B111-FF8736ED9CA9}" dt="2020-04-28T17:24:16.387" v="22"/>
          <ac:spMkLst>
            <pc:docMk/>
            <pc:sldMk cId="2482688125" sldId="260"/>
            <ac:spMk id="20" creationId="{FF296F00-709C-4CF8-A202-C7A75DCA9D86}"/>
          </ac:spMkLst>
        </pc:spChg>
      </pc:sldChg>
    </pc:docChg>
  </pc:docChgLst>
  <pc:docChgLst>
    <pc:chgData name="Васил Тодоров Станчев" userId="S::vtstanchev18@codingburgas.bg::bc532ff7-97ed-4f82-8874-be01443bf70c" providerId="AD" clId="Web-{E1434C6F-7B97-87E8-999A-4DA8C131890E}"/>
    <pc:docChg chg="addSld modSld">
      <pc:chgData name="Васил Тодоров Станчев" userId="S::vtstanchev18@codingburgas.bg::bc532ff7-97ed-4f82-8874-be01443bf70c" providerId="AD" clId="Web-{E1434C6F-7B97-87E8-999A-4DA8C131890E}" dt="2020-04-27T16:48:19.122" v="37" actId="20577"/>
      <pc:docMkLst>
        <pc:docMk/>
      </pc:docMkLst>
      <pc:sldChg chg="modSp new">
        <pc:chgData name="Васил Тодоров Станчев" userId="S::vtstanchev18@codingburgas.bg::bc532ff7-97ed-4f82-8874-be01443bf70c" providerId="AD" clId="Web-{E1434C6F-7B97-87E8-999A-4DA8C131890E}" dt="2020-04-27T16:48:15.512" v="35" actId="20577"/>
        <pc:sldMkLst>
          <pc:docMk/>
          <pc:sldMk cId="2940424808" sldId="261"/>
        </pc:sldMkLst>
        <pc:spChg chg="mod">
          <ac:chgData name="Васил Тодоров Станчев" userId="S::vtstanchev18@codingburgas.bg::bc532ff7-97ed-4f82-8874-be01443bf70c" providerId="AD" clId="Web-{E1434C6F-7B97-87E8-999A-4DA8C131890E}" dt="2020-04-27T16:48:15.512" v="35" actId="20577"/>
          <ac:spMkLst>
            <pc:docMk/>
            <pc:sldMk cId="2940424808" sldId="261"/>
            <ac:spMk id="2" creationId="{A90A41C5-B954-432C-96F0-2DB834D8C514}"/>
          </ac:spMkLst>
        </pc:spChg>
      </pc:sldChg>
    </pc:docChg>
  </pc:docChgLst>
  <pc:docChgLst>
    <pc:chgData name="Васил Тодоров Станчев" userId="S::vtstanchev18@codingburgas.bg::bc532ff7-97ed-4f82-8874-be01443bf70c" providerId="AD" clId="Web-{C89209FA-B041-CAB7-E14E-AC8CFFFCBC9D}"/>
    <pc:docChg chg="modSld sldOrd">
      <pc:chgData name="Васил Тодоров Станчев" userId="S::vtstanchev18@codingburgas.bg::bc532ff7-97ed-4f82-8874-be01443bf70c" providerId="AD" clId="Web-{C89209FA-B041-CAB7-E14E-AC8CFFFCBC9D}" dt="2020-04-29T15:46:35.618" v="9"/>
      <pc:docMkLst>
        <pc:docMk/>
      </pc:docMkLst>
      <pc:sldChg chg="addSp delSp modSp mod ord setBg setClrOvrMap">
        <pc:chgData name="Васил Тодоров Станчев" userId="S::vtstanchev18@codingburgas.bg::bc532ff7-97ed-4f82-8874-be01443bf70c" providerId="AD" clId="Web-{C89209FA-B041-CAB7-E14E-AC8CFFFCBC9D}" dt="2020-04-29T15:46:35.618" v="9"/>
        <pc:sldMkLst>
          <pc:docMk/>
          <pc:sldMk cId="1773180648" sldId="262"/>
        </pc:sldMkLst>
        <pc:spChg chg="add del">
          <ac:chgData name="Васил Тодоров Станчев" userId="S::vtstanchev18@codingburgas.bg::bc532ff7-97ed-4f82-8874-be01443bf70c" providerId="AD" clId="Web-{C89209FA-B041-CAB7-E14E-AC8CFFFCBC9D}" dt="2020-04-29T15:41:08.488" v="3"/>
          <ac:spMkLst>
            <pc:docMk/>
            <pc:sldMk cId="1773180648" sldId="262"/>
            <ac:spMk id="22" creationId="{E0E174D7-A74C-4845-B4E2-D161F9C68F73}"/>
          </ac:spMkLst>
        </pc:spChg>
        <pc:spChg chg="add del">
          <ac:chgData name="Васил Тодоров Станчев" userId="S::vtstanchev18@codingburgas.bg::bc532ff7-97ed-4f82-8874-be01443bf70c" providerId="AD" clId="Web-{C89209FA-B041-CAB7-E14E-AC8CFFFCBC9D}" dt="2020-04-29T15:41:08.488" v="3"/>
          <ac:spMkLst>
            <pc:docMk/>
            <pc:sldMk cId="1773180648" sldId="262"/>
            <ac:spMk id="24" creationId="{512F2985-810C-4ABC-9993-5D7821EE76B6}"/>
          </ac:spMkLst>
        </pc:spChg>
        <pc:spChg chg="add del">
          <ac:chgData name="Васил Тодоров Станчев" userId="S::vtstanchev18@codingburgas.bg::bc532ff7-97ed-4f82-8874-be01443bf70c" providerId="AD" clId="Web-{C89209FA-B041-CAB7-E14E-AC8CFFFCBC9D}" dt="2020-04-29T15:41:23.863" v="4"/>
          <ac:spMkLst>
            <pc:docMk/>
            <pc:sldMk cId="1773180648" sldId="262"/>
            <ac:spMk id="26" creationId="{4C6EE464-2D4F-4B2E-8F34-D868AE645620}"/>
          </ac:spMkLst>
        </pc:spChg>
        <pc:spChg chg="add del">
          <ac:chgData name="Васил Тодоров Станчев" userId="S::vtstanchev18@codingburgas.bg::bc532ff7-97ed-4f82-8874-be01443bf70c" providerId="AD" clId="Web-{C89209FA-B041-CAB7-E14E-AC8CFFFCBC9D}" dt="2020-04-29T15:41:23.863" v="4"/>
          <ac:spMkLst>
            <pc:docMk/>
            <pc:sldMk cId="1773180648" sldId="262"/>
            <ac:spMk id="27" creationId="{5A5AC8FB-FA4F-4577-B2E6-8B3AEBE63226}"/>
          </ac:spMkLst>
        </pc:spChg>
        <pc:spChg chg="add del">
          <ac:chgData name="Васил Тодоров Станчев" userId="S::vtstanchev18@codingburgas.bg::bc532ff7-97ed-4f82-8874-be01443bf70c" providerId="AD" clId="Web-{C89209FA-B041-CAB7-E14E-AC8CFFFCBC9D}" dt="2020-04-29T15:41:08.473" v="2"/>
          <ac:spMkLst>
            <pc:docMk/>
            <pc:sldMk cId="1773180648" sldId="262"/>
            <ac:spMk id="29" creationId="{F8C668FA-2417-47B5-B454-2D55FC17FF7A}"/>
          </ac:spMkLst>
        </pc:spChg>
        <pc:spChg chg="add del">
          <ac:chgData name="Васил Тодоров Станчев" userId="S::vtstanchev18@codingburgas.bg::bc532ff7-97ed-4f82-8874-be01443bf70c" providerId="AD" clId="Web-{C89209FA-B041-CAB7-E14E-AC8CFFFCBC9D}" dt="2020-04-29T15:41:43.723" v="5"/>
          <ac:spMkLst>
            <pc:docMk/>
            <pc:sldMk cId="1773180648" sldId="262"/>
            <ac:spMk id="32" creationId="{72FB946D-2326-449B-B771-9EDB01C8D18E}"/>
          </ac:spMkLst>
        </pc:spChg>
        <pc:spChg chg="add del">
          <ac:chgData name="Васил Тодоров Станчев" userId="S::vtstanchev18@codingburgas.bg::bc532ff7-97ed-4f82-8874-be01443bf70c" providerId="AD" clId="Web-{C89209FA-B041-CAB7-E14E-AC8CFFFCBC9D}" dt="2020-04-29T15:41:08.473" v="2"/>
          <ac:spMkLst>
            <pc:docMk/>
            <pc:sldMk cId="1773180648" sldId="262"/>
            <ac:spMk id="33" creationId="{2B4CDDF6-55C3-415A-8D8B-7E03C3D616FC}"/>
          </ac:spMkLst>
        </pc:spChg>
        <pc:spChg chg="add del">
          <ac:chgData name="Васил Тодоров Станчев" userId="S::vtstanchev18@codingburgas.bg::bc532ff7-97ed-4f82-8874-be01443bf70c" providerId="AD" clId="Web-{C89209FA-B041-CAB7-E14E-AC8CFFFCBC9D}" dt="2020-04-29T15:41:43.723" v="5"/>
          <ac:spMkLst>
            <pc:docMk/>
            <pc:sldMk cId="1773180648" sldId="262"/>
            <ac:spMk id="36" creationId="{0EFFC263-7EB0-4842-BE9B-3176A41A7EAA}"/>
          </ac:spMkLst>
        </pc:spChg>
        <pc:spChg chg="add">
          <ac:chgData name="Васил Тодоров Станчев" userId="S::vtstanchev18@codingburgas.bg::bc532ff7-97ed-4f82-8874-be01443bf70c" providerId="AD" clId="Web-{C89209FA-B041-CAB7-E14E-AC8CFFFCBC9D}" dt="2020-04-29T15:41:43.723" v="5"/>
          <ac:spMkLst>
            <pc:docMk/>
            <pc:sldMk cId="1773180648" sldId="262"/>
            <ac:spMk id="41" creationId="{6D208839-7407-44E6-AAD8-EA89D18CD7E0}"/>
          </ac:spMkLst>
        </pc:spChg>
        <pc:spChg chg="add">
          <ac:chgData name="Васил Тодоров Станчев" userId="S::vtstanchev18@codingburgas.bg::bc532ff7-97ed-4f82-8874-be01443bf70c" providerId="AD" clId="Web-{C89209FA-B041-CAB7-E14E-AC8CFFFCBC9D}" dt="2020-04-29T15:41:43.723" v="5"/>
          <ac:spMkLst>
            <pc:docMk/>
            <pc:sldMk cId="1773180648" sldId="262"/>
            <ac:spMk id="43" creationId="{8DA1E8CC-C82D-4421-893C-5FA2C607347F}"/>
          </ac:spMkLst>
        </pc:spChg>
        <pc:picChg chg="mod ord">
          <ac:chgData name="Васил Тодоров Станчев" userId="S::vtstanchev18@codingburgas.bg::bc532ff7-97ed-4f82-8874-be01443bf70c" providerId="AD" clId="Web-{C89209FA-B041-CAB7-E14E-AC8CFFFCBC9D}" dt="2020-04-29T15:41:43.723" v="5"/>
          <ac:picMkLst>
            <pc:docMk/>
            <pc:sldMk cId="1773180648" sldId="262"/>
            <ac:picMk id="15" creationId="{999FF6E0-E040-4A8D-9719-DC902D1E35C5}"/>
          </ac:picMkLst>
        </pc:picChg>
        <pc:picChg chg="mod ord">
          <ac:chgData name="Васил Тодоров Станчев" userId="S::vtstanchev18@codingburgas.bg::bc532ff7-97ed-4f82-8874-be01443bf70c" providerId="AD" clId="Web-{C89209FA-B041-CAB7-E14E-AC8CFFFCBC9D}" dt="2020-04-29T15:42:10.005" v="7" actId="14100"/>
          <ac:picMkLst>
            <pc:docMk/>
            <pc:sldMk cId="1773180648" sldId="262"/>
            <ac:picMk id="17" creationId="{543CFBDE-049A-459C-86DD-6790021EE6BD}"/>
          </ac:picMkLst>
        </pc:picChg>
        <pc:picChg chg="add del">
          <ac:chgData name="Васил Тодоров Станчев" userId="S::vtstanchev18@codingburgas.bg::bc532ff7-97ed-4f82-8874-be01443bf70c" providerId="AD" clId="Web-{C89209FA-B041-CAB7-E14E-AC8CFFFCBC9D}" dt="2020-04-29T15:41:08.473" v="2"/>
          <ac:picMkLst>
            <pc:docMk/>
            <pc:sldMk cId="1773180648" sldId="262"/>
            <ac:picMk id="31" creationId="{97FEBA57-8992-46BB-BCF0-5A83FE8E01E8}"/>
          </ac:picMkLst>
        </pc:picChg>
        <pc:picChg chg="add del">
          <ac:chgData name="Васил Тодоров Станчев" userId="S::vtstanchev18@codingburgas.bg::bc532ff7-97ed-4f82-8874-be01443bf70c" providerId="AD" clId="Web-{C89209FA-B041-CAB7-E14E-AC8CFFFCBC9D}" dt="2020-04-29T15:41:43.723" v="5"/>
          <ac:picMkLst>
            <pc:docMk/>
            <pc:sldMk cId="1773180648" sldId="262"/>
            <ac:picMk id="34" creationId="{9224A0EC-9334-468D-849F-BF1FF8C6FF68}"/>
          </ac:picMkLst>
        </pc:picChg>
      </pc:sldChg>
    </pc:docChg>
  </pc:docChgLst>
  <pc:docChgLst>
    <pc:chgData name="Емил Иво Рибарев" userId="S::eiribarev@codingburgas.bg::4a384d80-6305-4282-b67a-3438a2c7278c" providerId="AD" clId="Web-{13EECBFF-9C29-6743-5704-13D921B6B8E1}"/>
    <pc:docChg chg="modSld">
      <pc:chgData name="Емил Иво Рибарев" userId="S::eiribarev@codingburgas.bg::4a384d80-6305-4282-b67a-3438a2c7278c" providerId="AD" clId="Web-{13EECBFF-9C29-6743-5704-13D921B6B8E1}" dt="2020-04-25T16:25:34.646" v="199" actId="20577"/>
      <pc:docMkLst>
        <pc:docMk/>
      </pc:docMkLst>
      <pc:sldChg chg="modSp">
        <pc:chgData name="Емил Иво Рибарев" userId="S::eiribarev@codingburgas.bg::4a384d80-6305-4282-b67a-3438a2c7278c" providerId="AD" clId="Web-{13EECBFF-9C29-6743-5704-13D921B6B8E1}" dt="2020-04-25T16:16:02.891" v="182" actId="20577"/>
        <pc:sldMkLst>
          <pc:docMk/>
          <pc:sldMk cId="3892891591" sldId="257"/>
        </pc:sldMkLst>
        <pc:spChg chg="mod">
          <ac:chgData name="Емил Иво Рибарев" userId="S::eiribarev@codingburgas.bg::4a384d80-6305-4282-b67a-3438a2c7278c" providerId="AD" clId="Web-{13EECBFF-9C29-6743-5704-13D921B6B8E1}" dt="2020-04-25T16:16:02.891" v="182" actId="20577"/>
          <ac:spMkLst>
            <pc:docMk/>
            <pc:sldMk cId="3892891591" sldId="257"/>
            <ac:spMk id="3" creationId="{A1904104-ABCC-4F26-A9D0-BDB5B27946B5}"/>
          </ac:spMkLst>
        </pc:spChg>
      </pc:sldChg>
      <pc:sldChg chg="modSp">
        <pc:chgData name="Емил Иво Рибарев" userId="S::eiribarev@codingburgas.bg::4a384d80-6305-4282-b67a-3438a2c7278c" providerId="AD" clId="Web-{13EECBFF-9C29-6743-5704-13D921B6B8E1}" dt="2020-04-25T16:16:26.876" v="194" actId="20577"/>
        <pc:sldMkLst>
          <pc:docMk/>
          <pc:sldMk cId="2241118718" sldId="258"/>
        </pc:sldMkLst>
        <pc:spChg chg="mod">
          <ac:chgData name="Емил Иво Рибарев" userId="S::eiribarev@codingburgas.bg::4a384d80-6305-4282-b67a-3438a2c7278c" providerId="AD" clId="Web-{13EECBFF-9C29-6743-5704-13D921B6B8E1}" dt="2020-04-25T16:16:26.876" v="194" actId="20577"/>
          <ac:spMkLst>
            <pc:docMk/>
            <pc:sldMk cId="2241118718" sldId="258"/>
            <ac:spMk id="2" creationId="{A42073BD-CB83-4CC3-9BAB-494AD92C49CF}"/>
          </ac:spMkLst>
        </pc:spChg>
      </pc:sldChg>
      <pc:sldChg chg="modSp">
        <pc:chgData name="Емил Иво Рибарев" userId="S::eiribarev@codingburgas.bg::4a384d80-6305-4282-b67a-3438a2c7278c" providerId="AD" clId="Web-{13EECBFF-9C29-6743-5704-13D921B6B8E1}" dt="2020-04-25T16:25:31.474" v="197" actId="20577"/>
        <pc:sldMkLst>
          <pc:docMk/>
          <pc:sldMk cId="1699353737" sldId="259"/>
        </pc:sldMkLst>
        <pc:spChg chg="mod">
          <ac:chgData name="Емил Иво Рибарев" userId="S::eiribarev@codingburgas.bg::4a384d80-6305-4282-b67a-3438a2c7278c" providerId="AD" clId="Web-{13EECBFF-9C29-6743-5704-13D921B6B8E1}" dt="2020-04-25T16:25:31.474" v="197" actId="20577"/>
          <ac:spMkLst>
            <pc:docMk/>
            <pc:sldMk cId="1699353737" sldId="259"/>
            <ac:spMk id="2" creationId="{33F82178-1DED-4FE0-8CF6-5BC74987B45C}"/>
          </ac:spMkLst>
        </pc:spChg>
        <pc:spChg chg="mod">
          <ac:chgData name="Емил Иво Рибарев" userId="S::eiribarev@codingburgas.bg::4a384d80-6305-4282-b67a-3438a2c7278c" providerId="AD" clId="Web-{13EECBFF-9C29-6743-5704-13D921B6B8E1}" dt="2020-04-25T16:15:28.688" v="176" actId="20577"/>
          <ac:spMkLst>
            <pc:docMk/>
            <pc:sldMk cId="1699353737" sldId="259"/>
            <ac:spMk id="3" creationId="{B84F4E2A-D76D-4E0C-885E-C134329868EA}"/>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5.png"/><Relationship Id="rId6" Type="http://schemas.openxmlformats.org/officeDocument/2006/relationships/image" Target="../media/image11.svg"/><Relationship Id="rId5" Type="http://schemas.openxmlformats.org/officeDocument/2006/relationships/image" Target="../media/image7.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5.png"/><Relationship Id="rId6" Type="http://schemas.openxmlformats.org/officeDocument/2006/relationships/image" Target="../media/image11.svg"/><Relationship Id="rId5" Type="http://schemas.openxmlformats.org/officeDocument/2006/relationships/image" Target="../media/image7.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D1D7CA-C3A5-4E73-816F-777A22F7BF5D}"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CFF4FE19-1A98-4F31-8C23-00691D910A88}">
      <dgm:prSet/>
      <dgm:spPr/>
      <dgm:t>
        <a:bodyPr/>
        <a:lstStyle/>
        <a:p>
          <a:pPr>
            <a:lnSpc>
              <a:spcPct val="100000"/>
            </a:lnSpc>
            <a:defRPr cap="all"/>
          </a:pPr>
          <a:r>
            <a:rPr lang="en-US">
              <a:latin typeface="Calibri Light" panose="020F0302020204030204"/>
            </a:rPr>
            <a:t>Vasil Stanchev</a:t>
          </a:r>
          <a:r>
            <a:rPr lang="en-US"/>
            <a:t> </a:t>
          </a:r>
        </a:p>
      </dgm:t>
    </dgm:pt>
    <dgm:pt modelId="{B9AB69E0-5044-46AF-9B34-8FF44D64FF01}" type="parTrans" cxnId="{2736FD7C-7E1D-41DB-9487-0FA3130CC832}">
      <dgm:prSet/>
      <dgm:spPr/>
      <dgm:t>
        <a:bodyPr/>
        <a:lstStyle/>
        <a:p>
          <a:endParaRPr lang="en-US"/>
        </a:p>
      </dgm:t>
    </dgm:pt>
    <dgm:pt modelId="{FE54673E-B6C0-4978-9A4E-16EEC9FCAD42}" type="sibTrans" cxnId="{2736FD7C-7E1D-41DB-9487-0FA3130CC832}">
      <dgm:prSet/>
      <dgm:spPr/>
      <dgm:t>
        <a:bodyPr/>
        <a:lstStyle/>
        <a:p>
          <a:endParaRPr lang="en-US"/>
        </a:p>
      </dgm:t>
    </dgm:pt>
    <dgm:pt modelId="{E07AF407-DA58-4486-9650-3F24A40BB3AB}">
      <dgm:prSet phldr="0"/>
      <dgm:spPr/>
      <dgm:t>
        <a:bodyPr/>
        <a:lstStyle/>
        <a:p>
          <a:pPr>
            <a:lnSpc>
              <a:spcPct val="100000"/>
            </a:lnSpc>
            <a:defRPr cap="all"/>
          </a:pPr>
          <a:r>
            <a:rPr lang="en-US">
              <a:latin typeface="Calibri Light" panose="020F0302020204030204"/>
            </a:rPr>
            <a:t>Mentor: </a:t>
          </a:r>
          <a:r>
            <a:rPr lang="en-US" err="1">
              <a:latin typeface="Calibri Light" panose="020F0302020204030204"/>
            </a:rPr>
            <a:t>Panayot</a:t>
          </a:r>
          <a:r>
            <a:rPr lang="en-US">
              <a:latin typeface="Calibri Light" panose="020F0302020204030204"/>
            </a:rPr>
            <a:t> </a:t>
          </a:r>
          <a:r>
            <a:rPr lang="en-US" cap="none">
              <a:latin typeface="Calibri Light" panose="020F0302020204030204"/>
            </a:rPr>
            <a:t>TSENKOV</a:t>
          </a:r>
          <a:endParaRPr lang="en-US" err="1"/>
        </a:p>
      </dgm:t>
    </dgm:pt>
    <dgm:pt modelId="{3DE6C8E2-1587-4EEE-89B1-5BCD18FC0497}" type="parTrans" cxnId="{F337141C-EA57-4EBD-9F05-023759E53D05}">
      <dgm:prSet/>
      <dgm:spPr/>
      <dgm:t>
        <a:bodyPr/>
        <a:lstStyle/>
        <a:p>
          <a:endParaRPr lang="en-US"/>
        </a:p>
      </dgm:t>
    </dgm:pt>
    <dgm:pt modelId="{9901A9E2-7237-4315-BE43-509FA71AE487}" type="sibTrans" cxnId="{F337141C-EA57-4EBD-9F05-023759E53D05}">
      <dgm:prSet/>
      <dgm:spPr/>
      <dgm:t>
        <a:bodyPr/>
        <a:lstStyle/>
        <a:p>
          <a:endParaRPr lang="en-US"/>
        </a:p>
      </dgm:t>
    </dgm:pt>
    <dgm:pt modelId="{715EC8C1-F090-41D0-8F2B-CB570291C991}">
      <dgm:prSet phldr="0"/>
      <dgm:spPr/>
      <dgm:t>
        <a:bodyPr/>
        <a:lstStyle/>
        <a:p>
          <a:pPr>
            <a:lnSpc>
              <a:spcPct val="100000"/>
            </a:lnSpc>
            <a:defRPr cap="all"/>
          </a:pPr>
          <a:r>
            <a:rPr lang="en-US">
              <a:latin typeface="Calibri Light" panose="020F0302020204030204"/>
            </a:rPr>
            <a:t>Martin Atanasov</a:t>
          </a:r>
        </a:p>
      </dgm:t>
    </dgm:pt>
    <dgm:pt modelId="{83656F8B-4E54-469E-907D-1C7FF432F4C3}" type="parTrans" cxnId="{26042798-8403-43AD-BFF0-407285570083}">
      <dgm:prSet/>
      <dgm:spPr/>
    </dgm:pt>
    <dgm:pt modelId="{5413B800-2A5E-439E-8368-A783E0FF99D6}" type="sibTrans" cxnId="{26042798-8403-43AD-BFF0-407285570083}">
      <dgm:prSet/>
      <dgm:spPr/>
      <dgm:t>
        <a:bodyPr/>
        <a:lstStyle/>
        <a:p>
          <a:endParaRPr lang="en-US"/>
        </a:p>
      </dgm:t>
    </dgm:pt>
    <dgm:pt modelId="{D41B2BD9-BDD5-48D2-8864-A37D0EAA9E1E}">
      <dgm:prSet phldr="0"/>
      <dgm:spPr/>
      <dgm:t>
        <a:bodyPr/>
        <a:lstStyle/>
        <a:p>
          <a:pPr>
            <a:lnSpc>
              <a:spcPct val="100000"/>
            </a:lnSpc>
            <a:defRPr cap="all"/>
          </a:pPr>
          <a:r>
            <a:rPr lang="en-US"/>
            <a:t> </a:t>
          </a:r>
          <a:r>
            <a:rPr lang="en-US">
              <a:latin typeface="Calibri Light" panose="020F0302020204030204"/>
            </a:rPr>
            <a:t>Emil Ribarev</a:t>
          </a:r>
        </a:p>
      </dgm:t>
    </dgm:pt>
    <dgm:pt modelId="{A1B3D70A-94FA-4EA6-8F10-BDE2BD1F86C1}" type="parTrans" cxnId="{156D34BD-CFC2-4CA6-BE7C-C1E5728A190D}">
      <dgm:prSet/>
      <dgm:spPr/>
    </dgm:pt>
    <dgm:pt modelId="{F54350C5-3B3B-42B9-8B99-A8EF5CB2D075}" type="sibTrans" cxnId="{156D34BD-CFC2-4CA6-BE7C-C1E5728A190D}">
      <dgm:prSet/>
      <dgm:spPr/>
      <dgm:t>
        <a:bodyPr/>
        <a:lstStyle/>
        <a:p>
          <a:endParaRPr lang="en-US"/>
        </a:p>
      </dgm:t>
    </dgm:pt>
    <dgm:pt modelId="{B17BF45A-E83D-4CDE-99B5-AC6A38F5ABA8}">
      <dgm:prSet phldr="0"/>
      <dgm:spPr/>
      <dgm:t>
        <a:bodyPr/>
        <a:lstStyle/>
        <a:p>
          <a:pPr>
            <a:lnSpc>
              <a:spcPct val="100000"/>
            </a:lnSpc>
            <a:defRPr cap="all"/>
          </a:pPr>
          <a:r>
            <a:rPr lang="en-US"/>
            <a:t> </a:t>
          </a:r>
          <a:r>
            <a:rPr lang="en-US">
              <a:latin typeface="Calibri Light" panose="020F0302020204030204"/>
            </a:rPr>
            <a:t>Plamen Petkov</a:t>
          </a:r>
          <a:endParaRPr lang="en-US"/>
        </a:p>
      </dgm:t>
    </dgm:pt>
    <dgm:pt modelId="{3ED92756-174C-47C8-96AB-4E3F1031292E}" type="parTrans" cxnId="{7A56A938-DB9D-4C6C-A262-61D451FE24E5}">
      <dgm:prSet/>
      <dgm:spPr/>
    </dgm:pt>
    <dgm:pt modelId="{73C9E484-D66E-4F0F-AE50-32E442A8004F}" type="sibTrans" cxnId="{7A56A938-DB9D-4C6C-A262-61D451FE24E5}">
      <dgm:prSet/>
      <dgm:spPr/>
      <dgm:t>
        <a:bodyPr/>
        <a:lstStyle/>
        <a:p>
          <a:endParaRPr lang="en-US"/>
        </a:p>
      </dgm:t>
    </dgm:pt>
    <dgm:pt modelId="{D49BE6F1-5F00-420A-99E4-DFE47A3B196E}">
      <dgm:prSet phldr="0"/>
      <dgm:spPr/>
      <dgm:t>
        <a:bodyPr/>
        <a:lstStyle/>
        <a:p>
          <a:pPr rtl="0"/>
          <a:endParaRPr lang="en-US">
            <a:latin typeface="Calibri Light" panose="020F0302020204030204"/>
          </a:endParaRPr>
        </a:p>
      </dgm:t>
    </dgm:pt>
    <dgm:pt modelId="{286AEB40-7B8D-480D-BEC6-30B05C3CEA52}" type="parTrans" cxnId="{4AF143A6-07A3-4637-A326-F2B4292BEA21}">
      <dgm:prSet/>
      <dgm:spPr/>
    </dgm:pt>
    <dgm:pt modelId="{D5B5AB70-76B1-4D25-ACD7-6920CB2C3AE4}" type="sibTrans" cxnId="{4AF143A6-07A3-4637-A326-F2B4292BEA21}">
      <dgm:prSet/>
      <dgm:spPr/>
    </dgm:pt>
    <dgm:pt modelId="{E15B9223-AD5B-4013-924C-DF43BA78D4AB}" type="pres">
      <dgm:prSet presAssocID="{B7D1D7CA-C3A5-4E73-816F-777A22F7BF5D}" presName="root" presStyleCnt="0">
        <dgm:presLayoutVars>
          <dgm:dir/>
          <dgm:resizeHandles val="exact"/>
        </dgm:presLayoutVars>
      </dgm:prSet>
      <dgm:spPr/>
      <dgm:t>
        <a:bodyPr/>
        <a:lstStyle/>
        <a:p>
          <a:endParaRPr lang="en-US"/>
        </a:p>
      </dgm:t>
    </dgm:pt>
    <dgm:pt modelId="{F2CE7ECB-33CB-4632-B1C0-2F07B22680AF}" type="pres">
      <dgm:prSet presAssocID="{CFF4FE19-1A98-4F31-8C23-00691D910A88}" presName="compNode" presStyleCnt="0"/>
      <dgm:spPr/>
    </dgm:pt>
    <dgm:pt modelId="{3F829E54-F860-4B8A-8EF0-2F8637E02BA3}" type="pres">
      <dgm:prSet presAssocID="{CFF4FE19-1A98-4F31-8C23-00691D910A88}" presName="iconBgRect" presStyleLbl="bgShp" presStyleIdx="0" presStyleCnt="5"/>
      <dgm:spPr/>
    </dgm:pt>
    <dgm:pt modelId="{37686476-B86C-471C-8400-09E1780E9BD7}" type="pres">
      <dgm:prSet presAssocID="{CFF4FE19-1A98-4F31-8C23-00691D910A88}" presName="iconRect" presStyleLbl="node1" presStyleIdx="0" presStyleCnt="5"/>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Skeleton"/>
        </a:ext>
      </dgm:extLst>
    </dgm:pt>
    <dgm:pt modelId="{4BE51649-B591-4188-8765-672B9934425F}" type="pres">
      <dgm:prSet presAssocID="{CFF4FE19-1A98-4F31-8C23-00691D910A88}" presName="spaceRect" presStyleCnt="0"/>
      <dgm:spPr/>
    </dgm:pt>
    <dgm:pt modelId="{8817E43D-E2A1-4422-87F9-D8E4D1E5358E}" type="pres">
      <dgm:prSet presAssocID="{CFF4FE19-1A98-4F31-8C23-00691D910A88}" presName="textRect" presStyleLbl="revTx" presStyleIdx="0" presStyleCnt="5">
        <dgm:presLayoutVars>
          <dgm:chMax val="1"/>
          <dgm:chPref val="1"/>
        </dgm:presLayoutVars>
      </dgm:prSet>
      <dgm:spPr/>
      <dgm:t>
        <a:bodyPr/>
        <a:lstStyle/>
        <a:p>
          <a:endParaRPr lang="en-US"/>
        </a:p>
      </dgm:t>
    </dgm:pt>
    <dgm:pt modelId="{F45E46E5-7A5D-4303-A90A-24C0D8A8AA95}" type="pres">
      <dgm:prSet presAssocID="{FE54673E-B6C0-4978-9A4E-16EEC9FCAD42}" presName="sibTrans" presStyleCnt="0"/>
      <dgm:spPr/>
    </dgm:pt>
    <dgm:pt modelId="{54FDF1AE-AC4F-432C-B68B-6F3D0FD49103}" type="pres">
      <dgm:prSet presAssocID="{715EC8C1-F090-41D0-8F2B-CB570291C991}" presName="compNode" presStyleCnt="0"/>
      <dgm:spPr/>
    </dgm:pt>
    <dgm:pt modelId="{593C4C3E-085A-4D37-B22B-86A541848B18}" type="pres">
      <dgm:prSet presAssocID="{715EC8C1-F090-41D0-8F2B-CB570291C991}" presName="iconBgRect" presStyleLbl="bgShp" presStyleIdx="1" presStyleCnt="5"/>
      <dgm:spPr/>
    </dgm:pt>
    <dgm:pt modelId="{9C1F452D-0980-4511-ABE9-07F0FC463F45}" type="pres">
      <dgm:prSet presAssocID="{715EC8C1-F090-41D0-8F2B-CB570291C991}" presName="iconRect" presStyleLbl="node1" presStyleIdx="1" presStyleCnt="5"/>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Moustache Face with Solid Fill"/>
        </a:ext>
      </dgm:extLst>
    </dgm:pt>
    <dgm:pt modelId="{E91C7EE3-551D-4C2C-8B68-2804BDC09673}" type="pres">
      <dgm:prSet presAssocID="{715EC8C1-F090-41D0-8F2B-CB570291C991}" presName="spaceRect" presStyleCnt="0"/>
      <dgm:spPr/>
    </dgm:pt>
    <dgm:pt modelId="{A4D90C82-1D5F-4B20-A475-0A55EA992B67}" type="pres">
      <dgm:prSet presAssocID="{715EC8C1-F090-41D0-8F2B-CB570291C991}" presName="textRect" presStyleLbl="revTx" presStyleIdx="1" presStyleCnt="5">
        <dgm:presLayoutVars>
          <dgm:chMax val="1"/>
          <dgm:chPref val="1"/>
        </dgm:presLayoutVars>
      </dgm:prSet>
      <dgm:spPr/>
      <dgm:t>
        <a:bodyPr/>
        <a:lstStyle/>
        <a:p>
          <a:endParaRPr lang="en-US"/>
        </a:p>
      </dgm:t>
    </dgm:pt>
    <dgm:pt modelId="{692441EF-8043-4E70-B823-6E53E4C49C52}" type="pres">
      <dgm:prSet presAssocID="{5413B800-2A5E-439E-8368-A783E0FF99D6}" presName="sibTrans" presStyleCnt="0"/>
      <dgm:spPr/>
    </dgm:pt>
    <dgm:pt modelId="{A016639E-E7DA-4723-951D-C61DE99B7607}" type="pres">
      <dgm:prSet presAssocID="{D41B2BD9-BDD5-48D2-8864-A37D0EAA9E1E}" presName="compNode" presStyleCnt="0"/>
      <dgm:spPr/>
    </dgm:pt>
    <dgm:pt modelId="{557BA4A2-6D2F-46AE-AE45-38AF07543366}" type="pres">
      <dgm:prSet presAssocID="{D41B2BD9-BDD5-48D2-8864-A37D0EAA9E1E}" presName="iconBgRect" presStyleLbl="bgShp" presStyleIdx="2" presStyleCnt="5"/>
      <dgm:spPr/>
    </dgm:pt>
    <dgm:pt modelId="{681D9B5A-EE1F-47CF-B082-8413FCB1A7CC}" type="pres">
      <dgm:prSet presAssocID="{D41B2BD9-BDD5-48D2-8864-A37D0EAA9E1E}" presName="iconRect" presStyleLbl="node1" presStyleIdx="2" presStyleCnt="5"/>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t>
        <a:bodyPr/>
        <a:lstStyle/>
        <a:p>
          <a:endParaRPr lang="en-US"/>
        </a:p>
      </dgm:t>
      <dgm:extLst>
        <a:ext uri="{E40237B7-FDA0-4F09-8148-C483321AD2D9}">
          <dgm14:cNvPr xmlns:dgm14="http://schemas.microsoft.com/office/drawing/2010/diagram" id="0" name="" descr="Igloo"/>
        </a:ext>
      </dgm:extLst>
    </dgm:pt>
    <dgm:pt modelId="{14E4F57F-B5C1-460C-B970-A4D25C3E6430}" type="pres">
      <dgm:prSet presAssocID="{D41B2BD9-BDD5-48D2-8864-A37D0EAA9E1E}" presName="spaceRect" presStyleCnt="0"/>
      <dgm:spPr/>
    </dgm:pt>
    <dgm:pt modelId="{C65AD2DE-5784-47C6-A468-B5649E258285}" type="pres">
      <dgm:prSet presAssocID="{D41B2BD9-BDD5-48D2-8864-A37D0EAA9E1E}" presName="textRect" presStyleLbl="revTx" presStyleIdx="2" presStyleCnt="5">
        <dgm:presLayoutVars>
          <dgm:chMax val="1"/>
          <dgm:chPref val="1"/>
        </dgm:presLayoutVars>
      </dgm:prSet>
      <dgm:spPr/>
      <dgm:t>
        <a:bodyPr/>
        <a:lstStyle/>
        <a:p>
          <a:endParaRPr lang="en-US"/>
        </a:p>
      </dgm:t>
    </dgm:pt>
    <dgm:pt modelId="{40836A10-47C7-4100-B194-FA401960A099}" type="pres">
      <dgm:prSet presAssocID="{F54350C5-3B3B-42B9-8B99-A8EF5CB2D075}" presName="sibTrans" presStyleCnt="0"/>
      <dgm:spPr/>
    </dgm:pt>
    <dgm:pt modelId="{5E46BFF7-D2EC-4A93-BD48-721237AD572C}" type="pres">
      <dgm:prSet presAssocID="{B17BF45A-E83D-4CDE-99B5-AC6A38F5ABA8}" presName="compNode" presStyleCnt="0"/>
      <dgm:spPr/>
    </dgm:pt>
    <dgm:pt modelId="{CB9C2128-9E1D-47D4-9173-C3F88C8B375B}" type="pres">
      <dgm:prSet presAssocID="{B17BF45A-E83D-4CDE-99B5-AC6A38F5ABA8}" presName="iconBgRect" presStyleLbl="bgShp" presStyleIdx="3" presStyleCnt="5"/>
      <dgm:spPr/>
    </dgm:pt>
    <dgm:pt modelId="{37502D1D-9662-4444-9FD0-13C7F71F6E52}" type="pres">
      <dgm:prSet presAssocID="{B17BF45A-E83D-4CDE-99B5-AC6A38F5ABA8}" presName="iconRect" presStyleLbl="node1" presStyleIdx="3" presStyleCnt="5"/>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a:noFill/>
        </a:ln>
      </dgm:spPr>
      <dgm:t>
        <a:bodyPr/>
        <a:lstStyle/>
        <a:p>
          <a:endParaRPr lang="en-US"/>
        </a:p>
      </dgm:t>
      <dgm:extLst>
        <a:ext uri="{E40237B7-FDA0-4F09-8148-C483321AD2D9}">
          <dgm14:cNvPr xmlns:dgm14="http://schemas.microsoft.com/office/drawing/2010/diagram" id="0" name="" descr="Wind Chime"/>
        </a:ext>
      </dgm:extLst>
    </dgm:pt>
    <dgm:pt modelId="{170808D0-2509-4236-B300-28CE0C20D1F6}" type="pres">
      <dgm:prSet presAssocID="{B17BF45A-E83D-4CDE-99B5-AC6A38F5ABA8}" presName="spaceRect" presStyleCnt="0"/>
      <dgm:spPr/>
    </dgm:pt>
    <dgm:pt modelId="{2DA385B0-18F8-4618-9250-8EDC62F67D2F}" type="pres">
      <dgm:prSet presAssocID="{B17BF45A-E83D-4CDE-99B5-AC6A38F5ABA8}" presName="textRect" presStyleLbl="revTx" presStyleIdx="3" presStyleCnt="5">
        <dgm:presLayoutVars>
          <dgm:chMax val="1"/>
          <dgm:chPref val="1"/>
        </dgm:presLayoutVars>
      </dgm:prSet>
      <dgm:spPr/>
      <dgm:t>
        <a:bodyPr/>
        <a:lstStyle/>
        <a:p>
          <a:endParaRPr lang="en-US"/>
        </a:p>
      </dgm:t>
    </dgm:pt>
    <dgm:pt modelId="{952DAF91-BBC6-41C9-9C08-C9620CE443EE}" type="pres">
      <dgm:prSet presAssocID="{73C9E484-D66E-4F0F-AE50-32E442A8004F}" presName="sibTrans" presStyleCnt="0"/>
      <dgm:spPr/>
    </dgm:pt>
    <dgm:pt modelId="{65C24F57-9C63-4DB7-BF81-C6A21693AB13}" type="pres">
      <dgm:prSet presAssocID="{E07AF407-DA58-4486-9650-3F24A40BB3AB}" presName="compNode" presStyleCnt="0"/>
      <dgm:spPr/>
    </dgm:pt>
    <dgm:pt modelId="{43D1C4CB-1BAC-40A4-A41F-EE1C674D6458}" type="pres">
      <dgm:prSet presAssocID="{E07AF407-DA58-4486-9650-3F24A40BB3AB}" presName="iconBgRect" presStyleLbl="bgShp" presStyleIdx="4" presStyleCnt="5"/>
      <dgm:spPr/>
    </dgm:pt>
    <dgm:pt modelId="{BA0C9B94-AA9E-47D3-9B03-D39DD09DAB11}" type="pres">
      <dgm:prSet presAssocID="{E07AF407-DA58-4486-9650-3F24A40BB3AB}" presName="iconRect" presStyleLbl="node1" presStyleIdx="4" presStyleCnt="5"/>
      <dgm:spPr>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a:ln>
          <a:noFill/>
        </a:ln>
      </dgm:spPr>
      <dgm:t>
        <a:bodyPr/>
        <a:lstStyle/>
        <a:p>
          <a:endParaRPr lang="en-US"/>
        </a:p>
      </dgm:t>
      <dgm:extLst>
        <a:ext uri="{E40237B7-FDA0-4F09-8148-C483321AD2D9}">
          <dgm14:cNvPr xmlns:dgm14="http://schemas.microsoft.com/office/drawing/2010/diagram" id="0" name="" descr="Office Worker"/>
        </a:ext>
      </dgm:extLst>
    </dgm:pt>
    <dgm:pt modelId="{D89F30ED-C75C-4FAA-A378-61CA01337B94}" type="pres">
      <dgm:prSet presAssocID="{E07AF407-DA58-4486-9650-3F24A40BB3AB}" presName="spaceRect" presStyleCnt="0"/>
      <dgm:spPr/>
    </dgm:pt>
    <dgm:pt modelId="{1B4930A5-389E-41EC-8055-D092E0537CC3}" type="pres">
      <dgm:prSet presAssocID="{E07AF407-DA58-4486-9650-3F24A40BB3AB}" presName="textRect" presStyleLbl="revTx" presStyleIdx="4" presStyleCnt="5">
        <dgm:presLayoutVars>
          <dgm:chMax val="1"/>
          <dgm:chPref val="1"/>
        </dgm:presLayoutVars>
      </dgm:prSet>
      <dgm:spPr/>
      <dgm:t>
        <a:bodyPr/>
        <a:lstStyle/>
        <a:p>
          <a:endParaRPr lang="en-US"/>
        </a:p>
      </dgm:t>
    </dgm:pt>
  </dgm:ptLst>
  <dgm:cxnLst>
    <dgm:cxn modelId="{26042798-8403-43AD-BFF0-407285570083}" srcId="{B7D1D7CA-C3A5-4E73-816F-777A22F7BF5D}" destId="{715EC8C1-F090-41D0-8F2B-CB570291C991}" srcOrd="1" destOrd="0" parTransId="{83656F8B-4E54-469E-907D-1C7FF432F4C3}" sibTransId="{5413B800-2A5E-439E-8368-A783E0FF99D6}"/>
    <dgm:cxn modelId="{590FA72D-D8CA-48E5-AD62-072DC9DD1D30}" type="presOf" srcId="{CFF4FE19-1A98-4F31-8C23-00691D910A88}" destId="{8817E43D-E2A1-4422-87F9-D8E4D1E5358E}" srcOrd="0" destOrd="0" presId="urn:microsoft.com/office/officeart/2018/5/layout/IconCircleLabelList"/>
    <dgm:cxn modelId="{156D34BD-CFC2-4CA6-BE7C-C1E5728A190D}" srcId="{B7D1D7CA-C3A5-4E73-816F-777A22F7BF5D}" destId="{D41B2BD9-BDD5-48D2-8864-A37D0EAA9E1E}" srcOrd="2" destOrd="0" parTransId="{A1B3D70A-94FA-4EA6-8F10-BDE2BD1F86C1}" sibTransId="{F54350C5-3B3B-42B9-8B99-A8EF5CB2D075}"/>
    <dgm:cxn modelId="{86D53145-C112-471E-91CF-365E38194713}" type="presOf" srcId="{715EC8C1-F090-41D0-8F2B-CB570291C991}" destId="{A4D90C82-1D5F-4B20-A475-0A55EA992B67}" srcOrd="0" destOrd="0" presId="urn:microsoft.com/office/officeart/2018/5/layout/IconCircleLabelList"/>
    <dgm:cxn modelId="{4AF143A6-07A3-4637-A326-F2B4292BEA21}" srcId="{E07AF407-DA58-4486-9650-3F24A40BB3AB}" destId="{D49BE6F1-5F00-420A-99E4-DFE47A3B196E}" srcOrd="0" destOrd="0" parTransId="{286AEB40-7B8D-480D-BEC6-30B05C3CEA52}" sibTransId="{D5B5AB70-76B1-4D25-ACD7-6920CB2C3AE4}"/>
    <dgm:cxn modelId="{432A4A6C-1F07-40D8-A2B7-08C5764AB493}" type="presOf" srcId="{B17BF45A-E83D-4CDE-99B5-AC6A38F5ABA8}" destId="{2DA385B0-18F8-4618-9250-8EDC62F67D2F}" srcOrd="0" destOrd="0" presId="urn:microsoft.com/office/officeart/2018/5/layout/IconCircleLabelList"/>
    <dgm:cxn modelId="{F337141C-EA57-4EBD-9F05-023759E53D05}" srcId="{B7D1D7CA-C3A5-4E73-816F-777A22F7BF5D}" destId="{E07AF407-DA58-4486-9650-3F24A40BB3AB}" srcOrd="4" destOrd="0" parTransId="{3DE6C8E2-1587-4EEE-89B1-5BCD18FC0497}" sibTransId="{9901A9E2-7237-4315-BE43-509FA71AE487}"/>
    <dgm:cxn modelId="{7A56A938-DB9D-4C6C-A262-61D451FE24E5}" srcId="{B7D1D7CA-C3A5-4E73-816F-777A22F7BF5D}" destId="{B17BF45A-E83D-4CDE-99B5-AC6A38F5ABA8}" srcOrd="3" destOrd="0" parTransId="{3ED92756-174C-47C8-96AB-4E3F1031292E}" sibTransId="{73C9E484-D66E-4F0F-AE50-32E442A8004F}"/>
    <dgm:cxn modelId="{D5D4C11F-EE02-405A-8CFD-45CAFD8525C9}" type="presOf" srcId="{B7D1D7CA-C3A5-4E73-816F-777A22F7BF5D}" destId="{E15B9223-AD5B-4013-924C-DF43BA78D4AB}" srcOrd="0" destOrd="0" presId="urn:microsoft.com/office/officeart/2018/5/layout/IconCircleLabelList"/>
    <dgm:cxn modelId="{2736FD7C-7E1D-41DB-9487-0FA3130CC832}" srcId="{B7D1D7CA-C3A5-4E73-816F-777A22F7BF5D}" destId="{CFF4FE19-1A98-4F31-8C23-00691D910A88}" srcOrd="0" destOrd="0" parTransId="{B9AB69E0-5044-46AF-9B34-8FF44D64FF01}" sibTransId="{FE54673E-B6C0-4978-9A4E-16EEC9FCAD42}"/>
    <dgm:cxn modelId="{BE89AE71-90CD-4E43-AFB9-5F70ED037F90}" type="presOf" srcId="{D41B2BD9-BDD5-48D2-8864-A37D0EAA9E1E}" destId="{C65AD2DE-5784-47C6-A468-B5649E258285}" srcOrd="0" destOrd="0" presId="urn:microsoft.com/office/officeart/2018/5/layout/IconCircleLabelList"/>
    <dgm:cxn modelId="{0DFB972D-1EA2-4478-BFC0-F52DF8F362EE}" type="presOf" srcId="{E07AF407-DA58-4486-9650-3F24A40BB3AB}" destId="{1B4930A5-389E-41EC-8055-D092E0537CC3}" srcOrd="0" destOrd="0" presId="urn:microsoft.com/office/officeart/2018/5/layout/IconCircleLabelList"/>
    <dgm:cxn modelId="{1C5A82DF-C8FF-4FFF-9C6E-2F98F17AD810}" type="presParOf" srcId="{E15B9223-AD5B-4013-924C-DF43BA78D4AB}" destId="{F2CE7ECB-33CB-4632-B1C0-2F07B22680AF}" srcOrd="0" destOrd="0" presId="urn:microsoft.com/office/officeart/2018/5/layout/IconCircleLabelList"/>
    <dgm:cxn modelId="{F76F5BF1-E49A-485A-A40C-21E94E57D74C}" type="presParOf" srcId="{F2CE7ECB-33CB-4632-B1C0-2F07B22680AF}" destId="{3F829E54-F860-4B8A-8EF0-2F8637E02BA3}" srcOrd="0" destOrd="0" presId="urn:microsoft.com/office/officeart/2018/5/layout/IconCircleLabelList"/>
    <dgm:cxn modelId="{4499EEC2-0EA1-4851-8A52-6E78E9D60534}" type="presParOf" srcId="{F2CE7ECB-33CB-4632-B1C0-2F07B22680AF}" destId="{37686476-B86C-471C-8400-09E1780E9BD7}" srcOrd="1" destOrd="0" presId="urn:microsoft.com/office/officeart/2018/5/layout/IconCircleLabelList"/>
    <dgm:cxn modelId="{10BC182F-FFDB-4F5F-92F6-DB6ED9E77928}" type="presParOf" srcId="{F2CE7ECB-33CB-4632-B1C0-2F07B22680AF}" destId="{4BE51649-B591-4188-8765-672B9934425F}" srcOrd="2" destOrd="0" presId="urn:microsoft.com/office/officeart/2018/5/layout/IconCircleLabelList"/>
    <dgm:cxn modelId="{3C1BCA26-2F6F-452A-8704-BC29B8BAFC45}" type="presParOf" srcId="{F2CE7ECB-33CB-4632-B1C0-2F07B22680AF}" destId="{8817E43D-E2A1-4422-87F9-D8E4D1E5358E}" srcOrd="3" destOrd="0" presId="urn:microsoft.com/office/officeart/2018/5/layout/IconCircleLabelList"/>
    <dgm:cxn modelId="{1933F4C2-D0B4-4309-AEA6-B1096F6ADA6C}" type="presParOf" srcId="{E15B9223-AD5B-4013-924C-DF43BA78D4AB}" destId="{F45E46E5-7A5D-4303-A90A-24C0D8A8AA95}" srcOrd="1" destOrd="0" presId="urn:microsoft.com/office/officeart/2018/5/layout/IconCircleLabelList"/>
    <dgm:cxn modelId="{FECF21F3-0F8D-4B68-9B6F-C3D312F7D0F5}" type="presParOf" srcId="{E15B9223-AD5B-4013-924C-DF43BA78D4AB}" destId="{54FDF1AE-AC4F-432C-B68B-6F3D0FD49103}" srcOrd="2" destOrd="0" presId="urn:microsoft.com/office/officeart/2018/5/layout/IconCircleLabelList"/>
    <dgm:cxn modelId="{21F8D47D-4B3E-401B-B657-C0E489A2F7A8}" type="presParOf" srcId="{54FDF1AE-AC4F-432C-B68B-6F3D0FD49103}" destId="{593C4C3E-085A-4D37-B22B-86A541848B18}" srcOrd="0" destOrd="0" presId="urn:microsoft.com/office/officeart/2018/5/layout/IconCircleLabelList"/>
    <dgm:cxn modelId="{7F32EAEB-C7DD-4122-BECD-F39CC3934C5B}" type="presParOf" srcId="{54FDF1AE-AC4F-432C-B68B-6F3D0FD49103}" destId="{9C1F452D-0980-4511-ABE9-07F0FC463F45}" srcOrd="1" destOrd="0" presId="urn:microsoft.com/office/officeart/2018/5/layout/IconCircleLabelList"/>
    <dgm:cxn modelId="{B639083E-0F11-4BC6-AC56-AEB8E715D874}" type="presParOf" srcId="{54FDF1AE-AC4F-432C-B68B-6F3D0FD49103}" destId="{E91C7EE3-551D-4C2C-8B68-2804BDC09673}" srcOrd="2" destOrd="0" presId="urn:microsoft.com/office/officeart/2018/5/layout/IconCircleLabelList"/>
    <dgm:cxn modelId="{406887DF-A59B-4981-AFB7-10AD11C7ED0C}" type="presParOf" srcId="{54FDF1AE-AC4F-432C-B68B-6F3D0FD49103}" destId="{A4D90C82-1D5F-4B20-A475-0A55EA992B67}" srcOrd="3" destOrd="0" presId="urn:microsoft.com/office/officeart/2018/5/layout/IconCircleLabelList"/>
    <dgm:cxn modelId="{67C3FFCB-B3BE-4CB3-A577-B9C48893A2B4}" type="presParOf" srcId="{E15B9223-AD5B-4013-924C-DF43BA78D4AB}" destId="{692441EF-8043-4E70-B823-6E53E4C49C52}" srcOrd="3" destOrd="0" presId="urn:microsoft.com/office/officeart/2018/5/layout/IconCircleLabelList"/>
    <dgm:cxn modelId="{CEB2F3ED-94FB-4143-9D30-4F4C87AD568D}" type="presParOf" srcId="{E15B9223-AD5B-4013-924C-DF43BA78D4AB}" destId="{A016639E-E7DA-4723-951D-C61DE99B7607}" srcOrd="4" destOrd="0" presId="urn:microsoft.com/office/officeart/2018/5/layout/IconCircleLabelList"/>
    <dgm:cxn modelId="{51A37E42-8802-4867-86D4-9D8FE4F5B521}" type="presParOf" srcId="{A016639E-E7DA-4723-951D-C61DE99B7607}" destId="{557BA4A2-6D2F-46AE-AE45-38AF07543366}" srcOrd="0" destOrd="0" presId="urn:microsoft.com/office/officeart/2018/5/layout/IconCircleLabelList"/>
    <dgm:cxn modelId="{D4F15F7C-950F-403E-B5A5-9E1A3EC8D1E3}" type="presParOf" srcId="{A016639E-E7DA-4723-951D-C61DE99B7607}" destId="{681D9B5A-EE1F-47CF-B082-8413FCB1A7CC}" srcOrd="1" destOrd="0" presId="urn:microsoft.com/office/officeart/2018/5/layout/IconCircleLabelList"/>
    <dgm:cxn modelId="{D8266CF6-90CE-4D10-8530-28EFF605A538}" type="presParOf" srcId="{A016639E-E7DA-4723-951D-C61DE99B7607}" destId="{14E4F57F-B5C1-460C-B970-A4D25C3E6430}" srcOrd="2" destOrd="0" presId="urn:microsoft.com/office/officeart/2018/5/layout/IconCircleLabelList"/>
    <dgm:cxn modelId="{924B9AF9-AAED-4A76-80AB-F4A97FE333CD}" type="presParOf" srcId="{A016639E-E7DA-4723-951D-C61DE99B7607}" destId="{C65AD2DE-5784-47C6-A468-B5649E258285}" srcOrd="3" destOrd="0" presId="urn:microsoft.com/office/officeart/2018/5/layout/IconCircleLabelList"/>
    <dgm:cxn modelId="{D50E1473-E661-430E-9B15-A47CF4A52AA2}" type="presParOf" srcId="{E15B9223-AD5B-4013-924C-DF43BA78D4AB}" destId="{40836A10-47C7-4100-B194-FA401960A099}" srcOrd="5" destOrd="0" presId="urn:microsoft.com/office/officeart/2018/5/layout/IconCircleLabelList"/>
    <dgm:cxn modelId="{452BDD37-6A00-451B-AB9F-8390B6E17CCE}" type="presParOf" srcId="{E15B9223-AD5B-4013-924C-DF43BA78D4AB}" destId="{5E46BFF7-D2EC-4A93-BD48-721237AD572C}" srcOrd="6" destOrd="0" presId="urn:microsoft.com/office/officeart/2018/5/layout/IconCircleLabelList"/>
    <dgm:cxn modelId="{D07F2719-531A-4990-ABA3-C3193B0962E0}" type="presParOf" srcId="{5E46BFF7-D2EC-4A93-BD48-721237AD572C}" destId="{CB9C2128-9E1D-47D4-9173-C3F88C8B375B}" srcOrd="0" destOrd="0" presId="urn:microsoft.com/office/officeart/2018/5/layout/IconCircleLabelList"/>
    <dgm:cxn modelId="{22B02FC4-759B-4B64-A47A-8184F630DA6E}" type="presParOf" srcId="{5E46BFF7-D2EC-4A93-BD48-721237AD572C}" destId="{37502D1D-9662-4444-9FD0-13C7F71F6E52}" srcOrd="1" destOrd="0" presId="urn:microsoft.com/office/officeart/2018/5/layout/IconCircleLabelList"/>
    <dgm:cxn modelId="{402FE6BA-9A13-4691-AF77-5CC287158096}" type="presParOf" srcId="{5E46BFF7-D2EC-4A93-BD48-721237AD572C}" destId="{170808D0-2509-4236-B300-28CE0C20D1F6}" srcOrd="2" destOrd="0" presId="urn:microsoft.com/office/officeart/2018/5/layout/IconCircleLabelList"/>
    <dgm:cxn modelId="{379CF206-890D-47FC-9333-FCDD7ACAEC65}" type="presParOf" srcId="{5E46BFF7-D2EC-4A93-BD48-721237AD572C}" destId="{2DA385B0-18F8-4618-9250-8EDC62F67D2F}" srcOrd="3" destOrd="0" presId="urn:microsoft.com/office/officeart/2018/5/layout/IconCircleLabelList"/>
    <dgm:cxn modelId="{BA735EDB-87AB-49EB-BA48-80A0015FC335}" type="presParOf" srcId="{E15B9223-AD5B-4013-924C-DF43BA78D4AB}" destId="{952DAF91-BBC6-41C9-9C08-C9620CE443EE}" srcOrd="7" destOrd="0" presId="urn:microsoft.com/office/officeart/2018/5/layout/IconCircleLabelList"/>
    <dgm:cxn modelId="{7DD850DB-3EC7-4E75-89B5-DB9ED2A8DDFE}" type="presParOf" srcId="{E15B9223-AD5B-4013-924C-DF43BA78D4AB}" destId="{65C24F57-9C63-4DB7-BF81-C6A21693AB13}" srcOrd="8" destOrd="0" presId="urn:microsoft.com/office/officeart/2018/5/layout/IconCircleLabelList"/>
    <dgm:cxn modelId="{CA1EE085-42C7-4BF3-B907-42D4ACFB2E05}" type="presParOf" srcId="{65C24F57-9C63-4DB7-BF81-C6A21693AB13}" destId="{43D1C4CB-1BAC-40A4-A41F-EE1C674D6458}" srcOrd="0" destOrd="0" presId="urn:microsoft.com/office/officeart/2018/5/layout/IconCircleLabelList"/>
    <dgm:cxn modelId="{02569D29-0D38-4140-B732-044C001CBCFA}" type="presParOf" srcId="{65C24F57-9C63-4DB7-BF81-C6A21693AB13}" destId="{BA0C9B94-AA9E-47D3-9B03-D39DD09DAB11}" srcOrd="1" destOrd="0" presId="urn:microsoft.com/office/officeart/2018/5/layout/IconCircleLabelList"/>
    <dgm:cxn modelId="{ED1571EA-9228-436F-B2FE-476A72E26852}" type="presParOf" srcId="{65C24F57-9C63-4DB7-BF81-C6A21693AB13}" destId="{D89F30ED-C75C-4FAA-A378-61CA01337B94}" srcOrd="2" destOrd="0" presId="urn:microsoft.com/office/officeart/2018/5/layout/IconCircleLabelList"/>
    <dgm:cxn modelId="{22984C6C-08C2-46CA-BD8B-E993BB67A08F}" type="presParOf" srcId="{65C24F57-9C63-4DB7-BF81-C6A21693AB13}" destId="{1B4930A5-389E-41EC-8055-D092E0537CC3}"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19D096C-5B57-4D7D-B42D-65D7FB05B4BB}"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DBF7BA06-EC45-407D-8F13-3CBE5FD18054}">
      <dgm:prSet/>
      <dgm:spPr/>
      <dgm:t>
        <a:bodyPr/>
        <a:lstStyle/>
        <a:p>
          <a:pPr>
            <a:lnSpc>
              <a:spcPct val="100000"/>
            </a:lnSpc>
          </a:pPr>
          <a:r>
            <a:rPr lang="en-US" dirty="0"/>
            <a:t>For future development can be added more </a:t>
          </a:r>
          <a:r>
            <a:rPr lang="en-US" dirty="0" err="1"/>
            <a:t>flavours</a:t>
          </a:r>
          <a:r>
            <a:rPr lang="en-US" dirty="0"/>
            <a:t>, cones,  etc. </a:t>
          </a:r>
        </a:p>
      </dgm:t>
    </dgm:pt>
    <dgm:pt modelId="{6CB34442-2116-4273-AAFD-1EE1D3010977}" type="parTrans" cxnId="{4EBEC2C0-CED7-409B-BE7A-FE204F9DAA3B}">
      <dgm:prSet/>
      <dgm:spPr/>
      <dgm:t>
        <a:bodyPr/>
        <a:lstStyle/>
        <a:p>
          <a:endParaRPr lang="en-US"/>
        </a:p>
      </dgm:t>
    </dgm:pt>
    <dgm:pt modelId="{1189789C-D53D-46B4-81A2-0B0F21DA45EF}" type="sibTrans" cxnId="{4EBEC2C0-CED7-409B-BE7A-FE204F9DAA3B}">
      <dgm:prSet/>
      <dgm:spPr/>
      <dgm:t>
        <a:bodyPr/>
        <a:lstStyle/>
        <a:p>
          <a:endParaRPr lang="en-US"/>
        </a:p>
      </dgm:t>
    </dgm:pt>
    <dgm:pt modelId="{1A265572-2303-4A27-9CC2-05C422B08E95}">
      <dgm:prSet/>
      <dgm:spPr/>
      <dgm:t>
        <a:bodyPr/>
        <a:lstStyle/>
        <a:p>
          <a:pPr>
            <a:lnSpc>
              <a:spcPct val="100000"/>
            </a:lnSpc>
          </a:pPr>
          <a:r>
            <a:rPr lang="en-US"/>
            <a:t>Ice cream fillings can be added. </a:t>
          </a:r>
        </a:p>
      </dgm:t>
    </dgm:pt>
    <dgm:pt modelId="{17075EFD-6121-4099-A52C-9D23621E9D81}" type="parTrans" cxnId="{774B623C-B82E-453F-BEB2-98EDFDABDB93}">
      <dgm:prSet/>
      <dgm:spPr/>
      <dgm:t>
        <a:bodyPr/>
        <a:lstStyle/>
        <a:p>
          <a:endParaRPr lang="en-US"/>
        </a:p>
      </dgm:t>
    </dgm:pt>
    <dgm:pt modelId="{75B9A452-C28D-4FCF-ADF4-3C4DC930D41C}" type="sibTrans" cxnId="{774B623C-B82E-453F-BEB2-98EDFDABDB93}">
      <dgm:prSet/>
      <dgm:spPr/>
      <dgm:t>
        <a:bodyPr/>
        <a:lstStyle/>
        <a:p>
          <a:endParaRPr lang="en-US"/>
        </a:p>
      </dgm:t>
    </dgm:pt>
    <dgm:pt modelId="{B641AA66-466B-403C-9DB0-6CDEF361FFCA}">
      <dgm:prSet phldr="0"/>
      <dgm:spPr/>
      <dgm:t>
        <a:bodyPr/>
        <a:lstStyle/>
        <a:p>
          <a:pPr rtl="0">
            <a:lnSpc>
              <a:spcPct val="100000"/>
            </a:lnSpc>
          </a:pPr>
          <a:r>
            <a:rPr lang="en-US" b="1" dirty="0">
              <a:latin typeface="Calibri Light" panose="020F0302020204030204"/>
            </a:rPr>
            <a:t>Option for other languages</a:t>
          </a:r>
        </a:p>
      </dgm:t>
    </dgm:pt>
    <dgm:pt modelId="{4D3C6B00-C486-4430-808B-AF993552FA8F}" type="parTrans" cxnId="{FF78CEB8-B885-42E0-A75C-2B8D84227793}">
      <dgm:prSet/>
      <dgm:spPr/>
      <dgm:t>
        <a:bodyPr/>
        <a:lstStyle/>
        <a:p>
          <a:endParaRPr lang="en-US"/>
        </a:p>
      </dgm:t>
    </dgm:pt>
    <dgm:pt modelId="{A2921DEC-EB41-43B4-ABA1-AF811C98F82A}" type="sibTrans" cxnId="{FF78CEB8-B885-42E0-A75C-2B8D84227793}">
      <dgm:prSet/>
      <dgm:spPr/>
      <dgm:t>
        <a:bodyPr/>
        <a:lstStyle/>
        <a:p>
          <a:endParaRPr lang="en-US"/>
        </a:p>
      </dgm:t>
    </dgm:pt>
    <dgm:pt modelId="{A358203E-74E7-4752-83AD-885E35EF8EF1}">
      <dgm:prSet phldr="0"/>
      <dgm:spPr/>
      <dgm:t>
        <a:bodyPr/>
        <a:lstStyle/>
        <a:p>
          <a:pPr rtl="0">
            <a:lnSpc>
              <a:spcPct val="100000"/>
            </a:lnSpc>
          </a:pPr>
          <a:r>
            <a:rPr lang="en-US" b="1" dirty="0" smtClean="0">
              <a:latin typeface="Calibri Light" panose="020F0302020204030204"/>
            </a:rPr>
            <a:t>Login menu</a:t>
          </a:r>
          <a:endParaRPr lang="en-US" b="1" dirty="0">
            <a:latin typeface="Calibri Light" panose="020F0302020204030204"/>
          </a:endParaRPr>
        </a:p>
      </dgm:t>
    </dgm:pt>
    <dgm:pt modelId="{5CAAABBC-C557-40D6-8BA8-144DB17816C8}" type="parTrans" cxnId="{2D281CB1-2EC3-48C8-8692-88BA20B7B726}">
      <dgm:prSet/>
      <dgm:spPr/>
      <dgm:t>
        <a:bodyPr/>
        <a:lstStyle/>
        <a:p>
          <a:endParaRPr lang="en-US"/>
        </a:p>
      </dgm:t>
    </dgm:pt>
    <dgm:pt modelId="{81F10D8E-6100-4A34-BB3E-B25D87AA27E2}" type="sibTrans" cxnId="{2D281CB1-2EC3-48C8-8692-88BA20B7B726}">
      <dgm:prSet/>
      <dgm:spPr/>
      <dgm:t>
        <a:bodyPr/>
        <a:lstStyle/>
        <a:p>
          <a:endParaRPr lang="en-US"/>
        </a:p>
      </dgm:t>
    </dgm:pt>
    <dgm:pt modelId="{73CCF536-5279-4535-9955-55A8D4C7A417}" type="pres">
      <dgm:prSet presAssocID="{C19D096C-5B57-4D7D-B42D-65D7FB05B4BB}" presName="hierChild1" presStyleCnt="0">
        <dgm:presLayoutVars>
          <dgm:chPref val="1"/>
          <dgm:dir/>
          <dgm:animOne val="branch"/>
          <dgm:animLvl val="lvl"/>
          <dgm:resizeHandles/>
        </dgm:presLayoutVars>
      </dgm:prSet>
      <dgm:spPr/>
      <dgm:t>
        <a:bodyPr/>
        <a:lstStyle/>
        <a:p>
          <a:endParaRPr lang="en-US"/>
        </a:p>
      </dgm:t>
    </dgm:pt>
    <dgm:pt modelId="{69FE8B90-C02B-498A-8B8A-0E05A45857A4}" type="pres">
      <dgm:prSet presAssocID="{DBF7BA06-EC45-407D-8F13-3CBE5FD18054}" presName="hierRoot1" presStyleCnt="0"/>
      <dgm:spPr/>
    </dgm:pt>
    <dgm:pt modelId="{8F864B25-3FD2-4802-8889-3096F6420296}" type="pres">
      <dgm:prSet presAssocID="{DBF7BA06-EC45-407D-8F13-3CBE5FD18054}" presName="composite" presStyleCnt="0"/>
      <dgm:spPr/>
    </dgm:pt>
    <dgm:pt modelId="{A5E8F088-BFBA-4445-B4CB-2D13D1A0EAD3}" type="pres">
      <dgm:prSet presAssocID="{DBF7BA06-EC45-407D-8F13-3CBE5FD18054}" presName="background" presStyleLbl="node0" presStyleIdx="0" presStyleCnt="4"/>
      <dgm:spPr/>
    </dgm:pt>
    <dgm:pt modelId="{3D5BF728-471B-41F1-A2C7-20C08E8203A9}" type="pres">
      <dgm:prSet presAssocID="{DBF7BA06-EC45-407D-8F13-3CBE5FD18054}" presName="text" presStyleLbl="fgAcc0" presStyleIdx="0" presStyleCnt="4">
        <dgm:presLayoutVars>
          <dgm:chPref val="3"/>
        </dgm:presLayoutVars>
      </dgm:prSet>
      <dgm:spPr/>
      <dgm:t>
        <a:bodyPr/>
        <a:lstStyle/>
        <a:p>
          <a:endParaRPr lang="en-US"/>
        </a:p>
      </dgm:t>
    </dgm:pt>
    <dgm:pt modelId="{2ED86458-6940-48F1-936A-94908876BE0D}" type="pres">
      <dgm:prSet presAssocID="{DBF7BA06-EC45-407D-8F13-3CBE5FD18054}" presName="hierChild2" presStyleCnt="0"/>
      <dgm:spPr/>
    </dgm:pt>
    <dgm:pt modelId="{42A46577-7A14-4BC2-A846-F6A2794D694F}" type="pres">
      <dgm:prSet presAssocID="{1A265572-2303-4A27-9CC2-05C422B08E95}" presName="hierRoot1" presStyleCnt="0"/>
      <dgm:spPr/>
    </dgm:pt>
    <dgm:pt modelId="{509C904B-1E08-4A30-A748-173BBCF7C6E9}" type="pres">
      <dgm:prSet presAssocID="{1A265572-2303-4A27-9CC2-05C422B08E95}" presName="composite" presStyleCnt="0"/>
      <dgm:spPr/>
    </dgm:pt>
    <dgm:pt modelId="{F0257A4E-8105-404C-A657-AD8D2AE26FE4}" type="pres">
      <dgm:prSet presAssocID="{1A265572-2303-4A27-9CC2-05C422B08E95}" presName="background" presStyleLbl="node0" presStyleIdx="1" presStyleCnt="4"/>
      <dgm:spPr/>
    </dgm:pt>
    <dgm:pt modelId="{1BD1A90E-0818-4B7A-B039-5E03A2B15EF4}" type="pres">
      <dgm:prSet presAssocID="{1A265572-2303-4A27-9CC2-05C422B08E95}" presName="text" presStyleLbl="fgAcc0" presStyleIdx="1" presStyleCnt="4">
        <dgm:presLayoutVars>
          <dgm:chPref val="3"/>
        </dgm:presLayoutVars>
      </dgm:prSet>
      <dgm:spPr/>
      <dgm:t>
        <a:bodyPr/>
        <a:lstStyle/>
        <a:p>
          <a:endParaRPr lang="en-US"/>
        </a:p>
      </dgm:t>
    </dgm:pt>
    <dgm:pt modelId="{655B6792-0BC6-426C-935A-A6590328CAC9}" type="pres">
      <dgm:prSet presAssocID="{1A265572-2303-4A27-9CC2-05C422B08E95}" presName="hierChild2" presStyleCnt="0"/>
      <dgm:spPr/>
    </dgm:pt>
    <dgm:pt modelId="{D5056239-AE7D-4D44-8ECE-6796665CB9EE}" type="pres">
      <dgm:prSet presAssocID="{B641AA66-466B-403C-9DB0-6CDEF361FFCA}" presName="hierRoot1" presStyleCnt="0"/>
      <dgm:spPr/>
    </dgm:pt>
    <dgm:pt modelId="{0E66B819-4584-4ECC-9F62-17E083281943}" type="pres">
      <dgm:prSet presAssocID="{B641AA66-466B-403C-9DB0-6CDEF361FFCA}" presName="composite" presStyleCnt="0"/>
      <dgm:spPr/>
    </dgm:pt>
    <dgm:pt modelId="{655F576A-7229-435E-8FFD-CA36FB3C4554}" type="pres">
      <dgm:prSet presAssocID="{B641AA66-466B-403C-9DB0-6CDEF361FFCA}" presName="background" presStyleLbl="node0" presStyleIdx="2" presStyleCnt="4"/>
      <dgm:spPr/>
    </dgm:pt>
    <dgm:pt modelId="{B7D78602-0202-4717-A29A-F79D8BDFEBA4}" type="pres">
      <dgm:prSet presAssocID="{B641AA66-466B-403C-9DB0-6CDEF361FFCA}" presName="text" presStyleLbl="fgAcc0" presStyleIdx="2" presStyleCnt="4">
        <dgm:presLayoutVars>
          <dgm:chPref val="3"/>
        </dgm:presLayoutVars>
      </dgm:prSet>
      <dgm:spPr/>
      <dgm:t>
        <a:bodyPr/>
        <a:lstStyle/>
        <a:p>
          <a:endParaRPr lang="en-US"/>
        </a:p>
      </dgm:t>
    </dgm:pt>
    <dgm:pt modelId="{BB7B591C-E233-4D4B-BA08-5B828EA28B9C}" type="pres">
      <dgm:prSet presAssocID="{B641AA66-466B-403C-9DB0-6CDEF361FFCA}" presName="hierChild2" presStyleCnt="0"/>
      <dgm:spPr/>
    </dgm:pt>
    <dgm:pt modelId="{DDB550A7-B6BE-490C-9EDB-C0ADD9023503}" type="pres">
      <dgm:prSet presAssocID="{A358203E-74E7-4752-83AD-885E35EF8EF1}" presName="hierRoot1" presStyleCnt="0"/>
      <dgm:spPr/>
    </dgm:pt>
    <dgm:pt modelId="{69088D86-6CFD-4893-AC8E-03624223B2A3}" type="pres">
      <dgm:prSet presAssocID="{A358203E-74E7-4752-83AD-885E35EF8EF1}" presName="composite" presStyleCnt="0"/>
      <dgm:spPr/>
    </dgm:pt>
    <dgm:pt modelId="{9CEDF763-A6EA-4493-BD6D-318D4DABFF44}" type="pres">
      <dgm:prSet presAssocID="{A358203E-74E7-4752-83AD-885E35EF8EF1}" presName="background" presStyleLbl="node0" presStyleIdx="3" presStyleCnt="4"/>
      <dgm:spPr/>
    </dgm:pt>
    <dgm:pt modelId="{1D2F033F-B87E-444A-9E66-FF644EB65945}" type="pres">
      <dgm:prSet presAssocID="{A358203E-74E7-4752-83AD-885E35EF8EF1}" presName="text" presStyleLbl="fgAcc0" presStyleIdx="3" presStyleCnt="4">
        <dgm:presLayoutVars>
          <dgm:chPref val="3"/>
        </dgm:presLayoutVars>
      </dgm:prSet>
      <dgm:spPr/>
      <dgm:t>
        <a:bodyPr/>
        <a:lstStyle/>
        <a:p>
          <a:endParaRPr lang="en-US"/>
        </a:p>
      </dgm:t>
    </dgm:pt>
    <dgm:pt modelId="{C0D3036E-6D33-4886-B837-ED5E5400B673}" type="pres">
      <dgm:prSet presAssocID="{A358203E-74E7-4752-83AD-885E35EF8EF1}" presName="hierChild2" presStyleCnt="0"/>
      <dgm:spPr/>
    </dgm:pt>
  </dgm:ptLst>
  <dgm:cxnLst>
    <dgm:cxn modelId="{2D281CB1-2EC3-48C8-8692-88BA20B7B726}" srcId="{C19D096C-5B57-4D7D-B42D-65D7FB05B4BB}" destId="{A358203E-74E7-4752-83AD-885E35EF8EF1}" srcOrd="3" destOrd="0" parTransId="{5CAAABBC-C557-40D6-8BA8-144DB17816C8}" sibTransId="{81F10D8E-6100-4A34-BB3E-B25D87AA27E2}"/>
    <dgm:cxn modelId="{FF78CEB8-B885-42E0-A75C-2B8D84227793}" srcId="{C19D096C-5B57-4D7D-B42D-65D7FB05B4BB}" destId="{B641AA66-466B-403C-9DB0-6CDEF361FFCA}" srcOrd="2" destOrd="0" parTransId="{4D3C6B00-C486-4430-808B-AF993552FA8F}" sibTransId="{A2921DEC-EB41-43B4-ABA1-AF811C98F82A}"/>
    <dgm:cxn modelId="{DF24D7C6-2EEF-4CEE-9B93-5D3ED1F86222}" type="presOf" srcId="{1A265572-2303-4A27-9CC2-05C422B08E95}" destId="{1BD1A90E-0818-4B7A-B039-5E03A2B15EF4}" srcOrd="0" destOrd="0" presId="urn:microsoft.com/office/officeart/2005/8/layout/hierarchy1"/>
    <dgm:cxn modelId="{31005A7A-C9D3-41E2-89ED-F174502FF3CD}" type="presOf" srcId="{DBF7BA06-EC45-407D-8F13-3CBE5FD18054}" destId="{3D5BF728-471B-41F1-A2C7-20C08E8203A9}" srcOrd="0" destOrd="0" presId="urn:microsoft.com/office/officeart/2005/8/layout/hierarchy1"/>
    <dgm:cxn modelId="{4EBEC2C0-CED7-409B-BE7A-FE204F9DAA3B}" srcId="{C19D096C-5B57-4D7D-B42D-65D7FB05B4BB}" destId="{DBF7BA06-EC45-407D-8F13-3CBE5FD18054}" srcOrd="0" destOrd="0" parTransId="{6CB34442-2116-4273-AAFD-1EE1D3010977}" sibTransId="{1189789C-D53D-46B4-81A2-0B0F21DA45EF}"/>
    <dgm:cxn modelId="{774B623C-B82E-453F-BEB2-98EDFDABDB93}" srcId="{C19D096C-5B57-4D7D-B42D-65D7FB05B4BB}" destId="{1A265572-2303-4A27-9CC2-05C422B08E95}" srcOrd="1" destOrd="0" parTransId="{17075EFD-6121-4099-A52C-9D23621E9D81}" sibTransId="{75B9A452-C28D-4FCF-ADF4-3C4DC930D41C}"/>
    <dgm:cxn modelId="{5B065AE8-B6B1-4D58-8B91-01E75A5D1B10}" type="presOf" srcId="{A358203E-74E7-4752-83AD-885E35EF8EF1}" destId="{1D2F033F-B87E-444A-9E66-FF644EB65945}" srcOrd="0" destOrd="0" presId="urn:microsoft.com/office/officeart/2005/8/layout/hierarchy1"/>
    <dgm:cxn modelId="{93C88A57-A609-42B6-8733-6521CAB09515}" type="presOf" srcId="{B641AA66-466B-403C-9DB0-6CDEF361FFCA}" destId="{B7D78602-0202-4717-A29A-F79D8BDFEBA4}" srcOrd="0" destOrd="0" presId="urn:microsoft.com/office/officeart/2005/8/layout/hierarchy1"/>
    <dgm:cxn modelId="{2D1D1316-A949-42A5-A62D-9EA98964DBB1}" type="presOf" srcId="{C19D096C-5B57-4D7D-B42D-65D7FB05B4BB}" destId="{73CCF536-5279-4535-9955-55A8D4C7A417}" srcOrd="0" destOrd="0" presId="urn:microsoft.com/office/officeart/2005/8/layout/hierarchy1"/>
    <dgm:cxn modelId="{1FEABEAD-446B-4BD9-AF3A-2E9F0B6FC446}" type="presParOf" srcId="{73CCF536-5279-4535-9955-55A8D4C7A417}" destId="{69FE8B90-C02B-498A-8B8A-0E05A45857A4}" srcOrd="0" destOrd="0" presId="urn:microsoft.com/office/officeart/2005/8/layout/hierarchy1"/>
    <dgm:cxn modelId="{C17680B8-C742-44F0-97D2-5AFAF7B87007}" type="presParOf" srcId="{69FE8B90-C02B-498A-8B8A-0E05A45857A4}" destId="{8F864B25-3FD2-4802-8889-3096F6420296}" srcOrd="0" destOrd="0" presId="urn:microsoft.com/office/officeart/2005/8/layout/hierarchy1"/>
    <dgm:cxn modelId="{CB599A1B-61F9-458C-8159-95FC114F4960}" type="presParOf" srcId="{8F864B25-3FD2-4802-8889-3096F6420296}" destId="{A5E8F088-BFBA-4445-B4CB-2D13D1A0EAD3}" srcOrd="0" destOrd="0" presId="urn:microsoft.com/office/officeart/2005/8/layout/hierarchy1"/>
    <dgm:cxn modelId="{D251482B-10FA-43C5-9983-3D1B0B963431}" type="presParOf" srcId="{8F864B25-3FD2-4802-8889-3096F6420296}" destId="{3D5BF728-471B-41F1-A2C7-20C08E8203A9}" srcOrd="1" destOrd="0" presId="urn:microsoft.com/office/officeart/2005/8/layout/hierarchy1"/>
    <dgm:cxn modelId="{D050537F-C4F4-442F-8ADB-075C6F6ADF58}" type="presParOf" srcId="{69FE8B90-C02B-498A-8B8A-0E05A45857A4}" destId="{2ED86458-6940-48F1-936A-94908876BE0D}" srcOrd="1" destOrd="0" presId="urn:microsoft.com/office/officeart/2005/8/layout/hierarchy1"/>
    <dgm:cxn modelId="{7F4A2C53-A584-4D8D-B152-A2A2F301C83E}" type="presParOf" srcId="{73CCF536-5279-4535-9955-55A8D4C7A417}" destId="{42A46577-7A14-4BC2-A846-F6A2794D694F}" srcOrd="1" destOrd="0" presId="urn:microsoft.com/office/officeart/2005/8/layout/hierarchy1"/>
    <dgm:cxn modelId="{DB0D393F-D479-43CE-A49B-AC8A5ED13729}" type="presParOf" srcId="{42A46577-7A14-4BC2-A846-F6A2794D694F}" destId="{509C904B-1E08-4A30-A748-173BBCF7C6E9}" srcOrd="0" destOrd="0" presId="urn:microsoft.com/office/officeart/2005/8/layout/hierarchy1"/>
    <dgm:cxn modelId="{BE8CB225-5D19-425A-AD90-5F8B2A6E52EF}" type="presParOf" srcId="{509C904B-1E08-4A30-A748-173BBCF7C6E9}" destId="{F0257A4E-8105-404C-A657-AD8D2AE26FE4}" srcOrd="0" destOrd="0" presId="urn:microsoft.com/office/officeart/2005/8/layout/hierarchy1"/>
    <dgm:cxn modelId="{CEF9DC4A-6096-4869-8A48-69673FE65078}" type="presParOf" srcId="{509C904B-1E08-4A30-A748-173BBCF7C6E9}" destId="{1BD1A90E-0818-4B7A-B039-5E03A2B15EF4}" srcOrd="1" destOrd="0" presId="urn:microsoft.com/office/officeart/2005/8/layout/hierarchy1"/>
    <dgm:cxn modelId="{08AB85F5-1763-4100-ABC0-4821625F0020}" type="presParOf" srcId="{42A46577-7A14-4BC2-A846-F6A2794D694F}" destId="{655B6792-0BC6-426C-935A-A6590328CAC9}" srcOrd="1" destOrd="0" presId="urn:microsoft.com/office/officeart/2005/8/layout/hierarchy1"/>
    <dgm:cxn modelId="{8F998BDD-BC61-4B3A-A393-B5C834F97DC5}" type="presParOf" srcId="{73CCF536-5279-4535-9955-55A8D4C7A417}" destId="{D5056239-AE7D-4D44-8ECE-6796665CB9EE}" srcOrd="2" destOrd="0" presId="urn:microsoft.com/office/officeart/2005/8/layout/hierarchy1"/>
    <dgm:cxn modelId="{0B066FAB-38E3-4712-A4D1-B389A464E731}" type="presParOf" srcId="{D5056239-AE7D-4D44-8ECE-6796665CB9EE}" destId="{0E66B819-4584-4ECC-9F62-17E083281943}" srcOrd="0" destOrd="0" presId="urn:microsoft.com/office/officeart/2005/8/layout/hierarchy1"/>
    <dgm:cxn modelId="{25C614A4-E91E-4473-802F-CA00A5667A38}" type="presParOf" srcId="{0E66B819-4584-4ECC-9F62-17E083281943}" destId="{655F576A-7229-435E-8FFD-CA36FB3C4554}" srcOrd="0" destOrd="0" presId="urn:microsoft.com/office/officeart/2005/8/layout/hierarchy1"/>
    <dgm:cxn modelId="{CD8289B5-6C47-4F00-ABEB-30BEC408F231}" type="presParOf" srcId="{0E66B819-4584-4ECC-9F62-17E083281943}" destId="{B7D78602-0202-4717-A29A-F79D8BDFEBA4}" srcOrd="1" destOrd="0" presId="urn:microsoft.com/office/officeart/2005/8/layout/hierarchy1"/>
    <dgm:cxn modelId="{3AEAB008-D6B6-4D47-8EBE-DAE45412A559}" type="presParOf" srcId="{D5056239-AE7D-4D44-8ECE-6796665CB9EE}" destId="{BB7B591C-E233-4D4B-BA08-5B828EA28B9C}" srcOrd="1" destOrd="0" presId="urn:microsoft.com/office/officeart/2005/8/layout/hierarchy1"/>
    <dgm:cxn modelId="{1558CD04-60EB-498A-A5AD-0E4D38AA2BAC}" type="presParOf" srcId="{73CCF536-5279-4535-9955-55A8D4C7A417}" destId="{DDB550A7-B6BE-490C-9EDB-C0ADD9023503}" srcOrd="3" destOrd="0" presId="urn:microsoft.com/office/officeart/2005/8/layout/hierarchy1"/>
    <dgm:cxn modelId="{00CD3BDC-9235-476D-872B-D084139F1E67}" type="presParOf" srcId="{DDB550A7-B6BE-490C-9EDB-C0ADD9023503}" destId="{69088D86-6CFD-4893-AC8E-03624223B2A3}" srcOrd="0" destOrd="0" presId="urn:microsoft.com/office/officeart/2005/8/layout/hierarchy1"/>
    <dgm:cxn modelId="{ED34F8A2-FA3E-41C3-B6D1-7E20328A4475}" type="presParOf" srcId="{69088D86-6CFD-4893-AC8E-03624223B2A3}" destId="{9CEDF763-A6EA-4493-BD6D-318D4DABFF44}" srcOrd="0" destOrd="0" presId="urn:microsoft.com/office/officeart/2005/8/layout/hierarchy1"/>
    <dgm:cxn modelId="{DCAC8EE7-135A-47BB-91D0-DF78860A1F4A}" type="presParOf" srcId="{69088D86-6CFD-4893-AC8E-03624223B2A3}" destId="{1D2F033F-B87E-444A-9E66-FF644EB65945}" srcOrd="1" destOrd="0" presId="urn:microsoft.com/office/officeart/2005/8/layout/hierarchy1"/>
    <dgm:cxn modelId="{D51089F3-7BB3-4797-8EF7-26918505DF00}" type="presParOf" srcId="{DDB550A7-B6BE-490C-9EDB-C0ADD9023503}" destId="{C0D3036E-6D33-4886-B837-ED5E5400B673}"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829E54-F860-4B8A-8EF0-2F8637E02BA3}">
      <dsp:nvSpPr>
        <dsp:cNvPr id="0" name=""/>
        <dsp:cNvSpPr/>
      </dsp:nvSpPr>
      <dsp:spPr>
        <a:xfrm>
          <a:off x="347383" y="626110"/>
          <a:ext cx="1084060" cy="108406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686476-B86C-471C-8400-09E1780E9BD7}">
      <dsp:nvSpPr>
        <dsp:cNvPr id="0" name=""/>
        <dsp:cNvSpPr/>
      </dsp:nvSpPr>
      <dsp:spPr>
        <a:xfrm>
          <a:off x="578412" y="857139"/>
          <a:ext cx="622001" cy="622001"/>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817E43D-E2A1-4422-87F9-D8E4D1E5358E}">
      <dsp:nvSpPr>
        <dsp:cNvPr id="0" name=""/>
        <dsp:cNvSpPr/>
      </dsp:nvSpPr>
      <dsp:spPr>
        <a:xfrm>
          <a:off x="839" y="2047829"/>
          <a:ext cx="1777148" cy="710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800100">
            <a:lnSpc>
              <a:spcPct val="100000"/>
            </a:lnSpc>
            <a:spcBef>
              <a:spcPct val="0"/>
            </a:spcBef>
            <a:spcAft>
              <a:spcPct val="35000"/>
            </a:spcAft>
            <a:defRPr cap="all"/>
          </a:pPr>
          <a:r>
            <a:rPr lang="en-US" sz="1800" kern="1200">
              <a:latin typeface="Calibri Light" panose="020F0302020204030204"/>
            </a:rPr>
            <a:t>Vasil Stanchev</a:t>
          </a:r>
          <a:r>
            <a:rPr lang="en-US" sz="1800" kern="1200"/>
            <a:t> </a:t>
          </a:r>
        </a:p>
      </dsp:txBody>
      <dsp:txXfrm>
        <a:off x="839" y="2047829"/>
        <a:ext cx="1777148" cy="710859"/>
      </dsp:txXfrm>
    </dsp:sp>
    <dsp:sp modelId="{593C4C3E-085A-4D37-B22B-86A541848B18}">
      <dsp:nvSpPr>
        <dsp:cNvPr id="0" name=""/>
        <dsp:cNvSpPr/>
      </dsp:nvSpPr>
      <dsp:spPr>
        <a:xfrm>
          <a:off x="2435532" y="626110"/>
          <a:ext cx="1084060" cy="108406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1F452D-0980-4511-ABE9-07F0FC463F45}">
      <dsp:nvSpPr>
        <dsp:cNvPr id="0" name=""/>
        <dsp:cNvSpPr/>
      </dsp:nvSpPr>
      <dsp:spPr>
        <a:xfrm>
          <a:off x="2666562" y="857139"/>
          <a:ext cx="622001" cy="622001"/>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4D90C82-1D5F-4B20-A475-0A55EA992B67}">
      <dsp:nvSpPr>
        <dsp:cNvPr id="0" name=""/>
        <dsp:cNvSpPr/>
      </dsp:nvSpPr>
      <dsp:spPr>
        <a:xfrm>
          <a:off x="2088988" y="2047829"/>
          <a:ext cx="1777148" cy="710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800100">
            <a:lnSpc>
              <a:spcPct val="100000"/>
            </a:lnSpc>
            <a:spcBef>
              <a:spcPct val="0"/>
            </a:spcBef>
            <a:spcAft>
              <a:spcPct val="35000"/>
            </a:spcAft>
            <a:defRPr cap="all"/>
          </a:pPr>
          <a:r>
            <a:rPr lang="en-US" sz="1800" kern="1200">
              <a:latin typeface="Calibri Light" panose="020F0302020204030204"/>
            </a:rPr>
            <a:t>Martin Atanasov</a:t>
          </a:r>
        </a:p>
      </dsp:txBody>
      <dsp:txXfrm>
        <a:off x="2088988" y="2047829"/>
        <a:ext cx="1777148" cy="710859"/>
      </dsp:txXfrm>
    </dsp:sp>
    <dsp:sp modelId="{557BA4A2-6D2F-46AE-AE45-38AF07543366}">
      <dsp:nvSpPr>
        <dsp:cNvPr id="0" name=""/>
        <dsp:cNvSpPr/>
      </dsp:nvSpPr>
      <dsp:spPr>
        <a:xfrm>
          <a:off x="4523682" y="626110"/>
          <a:ext cx="1084060" cy="108406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1D9B5A-EE1F-47CF-B082-8413FCB1A7CC}">
      <dsp:nvSpPr>
        <dsp:cNvPr id="0" name=""/>
        <dsp:cNvSpPr/>
      </dsp:nvSpPr>
      <dsp:spPr>
        <a:xfrm>
          <a:off x="4754711" y="857139"/>
          <a:ext cx="622001" cy="622001"/>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65AD2DE-5784-47C6-A468-B5649E258285}">
      <dsp:nvSpPr>
        <dsp:cNvPr id="0" name=""/>
        <dsp:cNvSpPr/>
      </dsp:nvSpPr>
      <dsp:spPr>
        <a:xfrm>
          <a:off x="4177138" y="2047829"/>
          <a:ext cx="1777148" cy="710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800100">
            <a:lnSpc>
              <a:spcPct val="100000"/>
            </a:lnSpc>
            <a:spcBef>
              <a:spcPct val="0"/>
            </a:spcBef>
            <a:spcAft>
              <a:spcPct val="35000"/>
            </a:spcAft>
            <a:defRPr cap="all"/>
          </a:pPr>
          <a:r>
            <a:rPr lang="en-US" sz="1800" kern="1200"/>
            <a:t> </a:t>
          </a:r>
          <a:r>
            <a:rPr lang="en-US" sz="1800" kern="1200">
              <a:latin typeface="Calibri Light" panose="020F0302020204030204"/>
            </a:rPr>
            <a:t>Emil Ribarev</a:t>
          </a:r>
        </a:p>
      </dsp:txBody>
      <dsp:txXfrm>
        <a:off x="4177138" y="2047829"/>
        <a:ext cx="1777148" cy="710859"/>
      </dsp:txXfrm>
    </dsp:sp>
    <dsp:sp modelId="{CB9C2128-9E1D-47D4-9173-C3F88C8B375B}">
      <dsp:nvSpPr>
        <dsp:cNvPr id="0" name=""/>
        <dsp:cNvSpPr/>
      </dsp:nvSpPr>
      <dsp:spPr>
        <a:xfrm>
          <a:off x="6611831" y="626110"/>
          <a:ext cx="1084060" cy="108406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502D1D-9662-4444-9FD0-13C7F71F6E52}">
      <dsp:nvSpPr>
        <dsp:cNvPr id="0" name=""/>
        <dsp:cNvSpPr/>
      </dsp:nvSpPr>
      <dsp:spPr>
        <a:xfrm>
          <a:off x="6842860" y="857139"/>
          <a:ext cx="622001" cy="622001"/>
        </a:xfrm>
        <a:prstGeom prst="rect">
          <a:avLst/>
        </a:prstGeom>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DA385B0-18F8-4618-9250-8EDC62F67D2F}">
      <dsp:nvSpPr>
        <dsp:cNvPr id="0" name=""/>
        <dsp:cNvSpPr/>
      </dsp:nvSpPr>
      <dsp:spPr>
        <a:xfrm>
          <a:off x="6265287" y="2047829"/>
          <a:ext cx="1777148" cy="710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800100">
            <a:lnSpc>
              <a:spcPct val="100000"/>
            </a:lnSpc>
            <a:spcBef>
              <a:spcPct val="0"/>
            </a:spcBef>
            <a:spcAft>
              <a:spcPct val="35000"/>
            </a:spcAft>
            <a:defRPr cap="all"/>
          </a:pPr>
          <a:r>
            <a:rPr lang="en-US" sz="1800" kern="1200"/>
            <a:t> </a:t>
          </a:r>
          <a:r>
            <a:rPr lang="en-US" sz="1800" kern="1200">
              <a:latin typeface="Calibri Light" panose="020F0302020204030204"/>
            </a:rPr>
            <a:t>Plamen Petkov</a:t>
          </a:r>
          <a:endParaRPr lang="en-US" sz="1800" kern="1200"/>
        </a:p>
      </dsp:txBody>
      <dsp:txXfrm>
        <a:off x="6265287" y="2047829"/>
        <a:ext cx="1777148" cy="710859"/>
      </dsp:txXfrm>
    </dsp:sp>
    <dsp:sp modelId="{43D1C4CB-1BAC-40A4-A41F-EE1C674D6458}">
      <dsp:nvSpPr>
        <dsp:cNvPr id="0" name=""/>
        <dsp:cNvSpPr/>
      </dsp:nvSpPr>
      <dsp:spPr>
        <a:xfrm>
          <a:off x="8699981" y="626110"/>
          <a:ext cx="1084060" cy="1084060"/>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0C9B94-AA9E-47D3-9B03-D39DD09DAB11}">
      <dsp:nvSpPr>
        <dsp:cNvPr id="0" name=""/>
        <dsp:cNvSpPr/>
      </dsp:nvSpPr>
      <dsp:spPr>
        <a:xfrm>
          <a:off x="8931010" y="857139"/>
          <a:ext cx="622001" cy="622001"/>
        </a:xfrm>
        <a:prstGeom prst="rect">
          <a:avLst/>
        </a:prstGeom>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B4930A5-389E-41EC-8055-D092E0537CC3}">
      <dsp:nvSpPr>
        <dsp:cNvPr id="0" name=""/>
        <dsp:cNvSpPr/>
      </dsp:nvSpPr>
      <dsp:spPr>
        <a:xfrm>
          <a:off x="8353437" y="2047829"/>
          <a:ext cx="1777148" cy="710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800100">
            <a:lnSpc>
              <a:spcPct val="100000"/>
            </a:lnSpc>
            <a:spcBef>
              <a:spcPct val="0"/>
            </a:spcBef>
            <a:spcAft>
              <a:spcPct val="35000"/>
            </a:spcAft>
            <a:defRPr cap="all"/>
          </a:pPr>
          <a:r>
            <a:rPr lang="en-US" sz="1800" kern="1200">
              <a:latin typeface="Calibri Light" panose="020F0302020204030204"/>
            </a:rPr>
            <a:t>Mentor: </a:t>
          </a:r>
          <a:r>
            <a:rPr lang="en-US" sz="1800" kern="1200" err="1">
              <a:latin typeface="Calibri Light" panose="020F0302020204030204"/>
            </a:rPr>
            <a:t>Panayot</a:t>
          </a:r>
          <a:r>
            <a:rPr lang="en-US" sz="1800" kern="1200">
              <a:latin typeface="Calibri Light" panose="020F0302020204030204"/>
            </a:rPr>
            <a:t> </a:t>
          </a:r>
          <a:r>
            <a:rPr lang="en-US" sz="1800" kern="1200" cap="none">
              <a:latin typeface="Calibri Light" panose="020F0302020204030204"/>
            </a:rPr>
            <a:t>TSENKOV</a:t>
          </a:r>
          <a:endParaRPr lang="en-US" sz="1800" kern="1200" err="1"/>
        </a:p>
      </dsp:txBody>
      <dsp:txXfrm>
        <a:off x="8353437" y="2047829"/>
        <a:ext cx="1777148" cy="7108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E8F088-BFBA-4445-B4CB-2D13D1A0EAD3}">
      <dsp:nvSpPr>
        <dsp:cNvPr id="0" name=""/>
        <dsp:cNvSpPr/>
      </dsp:nvSpPr>
      <dsp:spPr>
        <a:xfrm>
          <a:off x="2195" y="559582"/>
          <a:ext cx="1567383" cy="99528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5BF728-471B-41F1-A2C7-20C08E8203A9}">
      <dsp:nvSpPr>
        <dsp:cNvPr id="0" name=""/>
        <dsp:cNvSpPr/>
      </dsp:nvSpPr>
      <dsp:spPr>
        <a:xfrm>
          <a:off x="176348" y="725028"/>
          <a:ext cx="1567383" cy="995288"/>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100000"/>
            </a:lnSpc>
            <a:spcBef>
              <a:spcPct val="0"/>
            </a:spcBef>
            <a:spcAft>
              <a:spcPct val="35000"/>
            </a:spcAft>
          </a:pPr>
          <a:r>
            <a:rPr lang="en-US" sz="1300" kern="1200" dirty="0"/>
            <a:t>For future development can be added more </a:t>
          </a:r>
          <a:r>
            <a:rPr lang="en-US" sz="1300" kern="1200" dirty="0" err="1"/>
            <a:t>flavours</a:t>
          </a:r>
          <a:r>
            <a:rPr lang="en-US" sz="1300" kern="1200" dirty="0"/>
            <a:t>, cones,  etc. </a:t>
          </a:r>
        </a:p>
      </dsp:txBody>
      <dsp:txXfrm>
        <a:off x="205499" y="754179"/>
        <a:ext cx="1509081" cy="936986"/>
      </dsp:txXfrm>
    </dsp:sp>
    <dsp:sp modelId="{F0257A4E-8105-404C-A657-AD8D2AE26FE4}">
      <dsp:nvSpPr>
        <dsp:cNvPr id="0" name=""/>
        <dsp:cNvSpPr/>
      </dsp:nvSpPr>
      <dsp:spPr>
        <a:xfrm>
          <a:off x="1917886" y="559582"/>
          <a:ext cx="1567383" cy="99528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D1A90E-0818-4B7A-B039-5E03A2B15EF4}">
      <dsp:nvSpPr>
        <dsp:cNvPr id="0" name=""/>
        <dsp:cNvSpPr/>
      </dsp:nvSpPr>
      <dsp:spPr>
        <a:xfrm>
          <a:off x="2092039" y="725028"/>
          <a:ext cx="1567383" cy="995288"/>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100000"/>
            </a:lnSpc>
            <a:spcBef>
              <a:spcPct val="0"/>
            </a:spcBef>
            <a:spcAft>
              <a:spcPct val="35000"/>
            </a:spcAft>
          </a:pPr>
          <a:r>
            <a:rPr lang="en-US" sz="1300" kern="1200"/>
            <a:t>Ice cream fillings can be added. </a:t>
          </a:r>
        </a:p>
      </dsp:txBody>
      <dsp:txXfrm>
        <a:off x="2121190" y="754179"/>
        <a:ext cx="1509081" cy="936986"/>
      </dsp:txXfrm>
    </dsp:sp>
    <dsp:sp modelId="{655F576A-7229-435E-8FFD-CA36FB3C4554}">
      <dsp:nvSpPr>
        <dsp:cNvPr id="0" name=""/>
        <dsp:cNvSpPr/>
      </dsp:nvSpPr>
      <dsp:spPr>
        <a:xfrm>
          <a:off x="3833576" y="559582"/>
          <a:ext cx="1567383" cy="99528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7D78602-0202-4717-A29A-F79D8BDFEBA4}">
      <dsp:nvSpPr>
        <dsp:cNvPr id="0" name=""/>
        <dsp:cNvSpPr/>
      </dsp:nvSpPr>
      <dsp:spPr>
        <a:xfrm>
          <a:off x="4007730" y="725028"/>
          <a:ext cx="1567383" cy="995288"/>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rtl="0">
            <a:lnSpc>
              <a:spcPct val="100000"/>
            </a:lnSpc>
            <a:spcBef>
              <a:spcPct val="0"/>
            </a:spcBef>
            <a:spcAft>
              <a:spcPct val="35000"/>
            </a:spcAft>
          </a:pPr>
          <a:r>
            <a:rPr lang="en-US" sz="1300" b="1" kern="1200" dirty="0">
              <a:latin typeface="Calibri Light" panose="020F0302020204030204"/>
            </a:rPr>
            <a:t>Option for other languages</a:t>
          </a:r>
        </a:p>
      </dsp:txBody>
      <dsp:txXfrm>
        <a:off x="4036881" y="754179"/>
        <a:ext cx="1509081" cy="936986"/>
      </dsp:txXfrm>
    </dsp:sp>
    <dsp:sp modelId="{9CEDF763-A6EA-4493-BD6D-318D4DABFF44}">
      <dsp:nvSpPr>
        <dsp:cNvPr id="0" name=""/>
        <dsp:cNvSpPr/>
      </dsp:nvSpPr>
      <dsp:spPr>
        <a:xfrm>
          <a:off x="5749267" y="559582"/>
          <a:ext cx="1567383" cy="99528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2F033F-B87E-444A-9E66-FF644EB65945}">
      <dsp:nvSpPr>
        <dsp:cNvPr id="0" name=""/>
        <dsp:cNvSpPr/>
      </dsp:nvSpPr>
      <dsp:spPr>
        <a:xfrm>
          <a:off x="5923421" y="725028"/>
          <a:ext cx="1567383" cy="995288"/>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rtl="0">
            <a:lnSpc>
              <a:spcPct val="100000"/>
            </a:lnSpc>
            <a:spcBef>
              <a:spcPct val="0"/>
            </a:spcBef>
            <a:spcAft>
              <a:spcPct val="35000"/>
            </a:spcAft>
          </a:pPr>
          <a:r>
            <a:rPr lang="en-US" sz="1300" b="1" kern="1200" dirty="0" smtClean="0">
              <a:latin typeface="Calibri Light" panose="020F0302020204030204"/>
            </a:rPr>
            <a:t>Login menu</a:t>
          </a:r>
          <a:endParaRPr lang="en-US" sz="1300" b="1" kern="1200" dirty="0">
            <a:latin typeface="Calibri Light" panose="020F0302020204030204"/>
          </a:endParaRPr>
        </a:p>
      </dsp:txBody>
      <dsp:txXfrm>
        <a:off x="5952572" y="754179"/>
        <a:ext cx="1509081" cy="936986"/>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4/30/2020</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11626706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220470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2597766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3540156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2058590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3513726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5187673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0947711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842732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253664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10536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302409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4/30/2020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411902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4/30/2020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282858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365036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5419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528997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4/30/2020</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2218457048"/>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5.sv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8.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86876" y="2032000"/>
            <a:ext cx="4513792" cy="2819398"/>
          </a:xfrm>
        </p:spPr>
        <p:txBody>
          <a:bodyPr>
            <a:normAutofit/>
          </a:bodyPr>
          <a:lstStyle/>
          <a:p>
            <a:r>
              <a:rPr lang="en-US">
                <a:latin typeface="Calibri"/>
                <a:cs typeface="Calibri Light"/>
              </a:rPr>
              <a:t>Ice cream-project</a:t>
            </a:r>
          </a:p>
        </p:txBody>
      </p:sp>
      <p:sp>
        <p:nvSpPr>
          <p:cNvPr id="3" name="Subtitle 2"/>
          <p:cNvSpPr>
            <a:spLocks noGrp="1"/>
          </p:cNvSpPr>
          <p:nvPr>
            <p:ph type="subTitle" idx="1"/>
          </p:nvPr>
        </p:nvSpPr>
        <p:spPr>
          <a:xfrm>
            <a:off x="486876" y="4851399"/>
            <a:ext cx="4513792" cy="914401"/>
          </a:xfrm>
        </p:spPr>
        <p:txBody>
          <a:bodyPr vert="horz" lIns="91440" tIns="45720" rIns="91440" bIns="45720" rtlCol="0">
            <a:normAutofit/>
          </a:bodyPr>
          <a:lstStyle/>
          <a:p>
            <a:endParaRPr lang="en-US">
              <a:cs typeface="Calibri"/>
            </a:endParaRPr>
          </a:p>
        </p:txBody>
      </p:sp>
      <p:sp>
        <p:nvSpPr>
          <p:cNvPr id="112" name="Freeform 5">
            <a:extLst>
              <a:ext uri="{FF2B5EF4-FFF2-40B4-BE49-F238E27FC236}">
                <a16:creationId xmlns:a16="http://schemas.microsoft.com/office/drawing/2014/main" id="{20BF13BF-F822-4E8D-8CD1-D9FA00EDA89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113" name="Freeform 14">
            <a:extLst>
              <a:ext uri="{FF2B5EF4-FFF2-40B4-BE49-F238E27FC236}">
                <a16:creationId xmlns:a16="http://schemas.microsoft.com/office/drawing/2014/main" id="{F0251C95-A8B8-482B-9B2C-15BA87ED88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4" name="Group 118">
            <a:extLst>
              <a:ext uri="{FF2B5EF4-FFF2-40B4-BE49-F238E27FC236}">
                <a16:creationId xmlns:a16="http://schemas.microsoft.com/office/drawing/2014/main" id="{0E08F711-8969-43E3-A7DF-95326231288E}"/>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20" name="Straight Connector 119">
              <a:extLst>
                <a:ext uri="{FF2B5EF4-FFF2-40B4-BE49-F238E27FC236}">
                  <a16:creationId xmlns:a16="http://schemas.microsoft.com/office/drawing/2014/main" id="{9B4AA45A-0483-48B1-BE0F-62C21218BEF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B9D619E5-5ED0-44A1-85EB-93BDA7C0810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1149A985-B350-42AE-AD3B-6B74E179F0E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03D50328-EE7A-4297-A048-B92873811C2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29543775-45E6-4680-A778-64E3D435FB7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3EDA04AC-E63A-4A42-A85F-9E32FB82FA7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53A2EC67-B472-4AA9-A112-DDD0BB68313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308C28F3-3683-44FB-94F6-24B173AB314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747062B7-7717-4098-B038-3489B9844D5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0EFF800C-B1D9-4F5E-8DB5-B63CD513166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7204135A-581A-43F4-B9E6-345123091CF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239DC20-1B3B-4C35-BC75-1FE85987039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0B93B30A-9114-42FA-B3AC-D95615CB622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87BEA997-F65B-413C-A8D0-97FF19691CD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8777B325-2E99-4295-8C82-7341EBE9286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18FC0746-F10A-41A2-8015-0DE35874392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4DF3BF9C-DDA0-4F81-9547-053EB459733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59AD751D-9941-4C79-90CD-55AFED717D1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10520504-AD44-4048-A6B5-A460A7C1A23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7A1A07A8-3795-408D-AF47-1EBE603A7B0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4C6E6FD0-27DC-45B8-A52F-8D80AA0EF18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7C247530-4581-48B7-9DA4-24D2C4B1CCE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DED2D15A-2B43-4D93-9713-505D3A1D2E9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DF2F3F4C-A78A-4B39-A26A-CFC1CC51A4D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94A919E5-1314-40E6-983B-DE1029256BA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46E43EFF-48D1-4057-BF1D-F1F9EFFD642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E25CA8CF-55E2-4D52-9960-692004D66B0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08AC9705-BCBF-47AE-8F3E-F1618BA84F1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E0ABA541-10C4-4CE7-BF26-11A4717112B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04CB43F2-D3A1-4D9E-971D-2C38DC6C47A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BBC2AFB1-810D-4D65-8F47-6054F4E7D72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1911D1EC-8652-4DC7-8461-37B9F819495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190B9897-7135-4E39-BDEA-096D9B5A7D9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4D5DF99B-C4B7-46D7-BB05-F8A5C462AFD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5EC5F9B7-C665-4891-8FBF-6AC2C2E7DD4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FFFF8610-952D-4501-9929-65D96EAC3A1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0C152BA7-E5B1-4059-AD50-2875A19FA05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A7223687-03EA-46EF-858E-4090049459C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D2BEE5EB-7AE2-4314-9C60-075C60EED1D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E42951DA-C087-49F1-B9C4-55C3730717E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FE106FCB-4E57-4512-9AB7-7C33201CFB3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A1AB2A71-2971-4072-8B43-1A013135548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74BEE56B-94E5-4731-AEA3-6653B5D6572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2FCE729D-5308-4590-97A6-FA7683FF2E2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DCBBA487-12EF-4D5A-AE64-C3580927BAC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3913B03B-F03F-418B-974F-F89474717CE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538F4019-64F7-4B7A-8BD8-01A7846E73B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51B29259-D209-4BF9-8F09-AC9BF73FC97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84855B33-C412-4D05-B44E-F9EB1B15E6D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00295E82-7856-435C-8EA8-028F5A60ED7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8A3FC20A-AF01-4DD2-BED6-C85633DA4E6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B2AFD455-5DBA-4CD7-8F24-DDF1F826823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86276F84-B235-4C15-BEAB-71AC53ACC24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BA865E87-F6E6-4262-8F94-027EA315FD9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63791DB5-AB84-4DFE-86A5-2F80CC73521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0E243680-2222-4CC7-89AA-CD153AB5390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1EC878B1-01D4-4B20-9B01-79F7CE53126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9F979239-9574-4078-8CD8-8C70FC0B538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88536134-D798-4DF8-9305-83B44C05AAF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DFB281E6-202A-4F53-B0BE-23582E607F9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1D1C2ED7-7EA3-4D86-B354-505FBFD1510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3633E295-D486-4BAC-B3B2-480F1BB6836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5F7AE55B-5021-46F3-BE33-D459A7BA396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7021F9FF-37CF-4039-9BD4-904D1AAD8EA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28AD4F60-3B7F-4F2A-AC11-E9DADA9DB30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D399B806-3165-4D8C-8187-C69D6F7BDD7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A3CE12A4-8443-49D7-ADC5-B776A05C56E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0FC2DBDA-6BEA-4292-9A1E-978A7073FB7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8A5AC3DF-CE18-40B2-9B4B-89EC411063F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FF9DF227-D845-4082-BF39-E7AF0DFD02E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59BBD464-360A-4551-A3F9-A86B7909989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F50D3EE5-E711-48C3-873C-34863324743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7FB1C1CF-DC7D-456D-B80A-52A8487EA29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F5639E1F-60B9-4E6C-B4A2-FA4F3E31BF3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6BDB4041-9A97-4D91-A192-44B9A5FAC1D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31F6921C-1389-43C0-9876-EA3DC3B3452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65D90A0A-A0BC-41FA-84A9-A0D004F5C41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44A0E5CE-A1EC-4BB6-AC4C-A88975191F2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pic>
        <p:nvPicPr>
          <p:cNvPr id="110" name="Graphic 6" descr="Ice cream">
            <a:extLst>
              <a:ext uri="{FF2B5EF4-FFF2-40B4-BE49-F238E27FC236}">
                <a16:creationId xmlns:a16="http://schemas.microsoft.com/office/drawing/2014/main" id="{EF3786A3-EE80-4ED7-94ED-6A9A1BC45F7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7355001" y="2191639"/>
            <a:ext cx="3686910" cy="3686910"/>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073BD-CB83-4CC3-9BAB-494AD92C49CF}"/>
              </a:ext>
            </a:extLst>
          </p:cNvPr>
          <p:cNvSpPr>
            <a:spLocks noGrp="1"/>
          </p:cNvSpPr>
          <p:nvPr>
            <p:ph type="title"/>
          </p:nvPr>
        </p:nvSpPr>
        <p:spPr/>
        <p:txBody>
          <a:bodyPr>
            <a:normAutofit/>
          </a:bodyPr>
          <a:lstStyle/>
          <a:p>
            <a:r>
              <a:rPr lang="en-US">
                <a:cs typeface="Calibri Light"/>
              </a:rPr>
              <a:t>Who are we?</a:t>
            </a:r>
            <a:endParaRPr lang="en-US"/>
          </a:p>
        </p:txBody>
      </p:sp>
      <p:graphicFrame>
        <p:nvGraphicFramePr>
          <p:cNvPr id="5" name="Content Placeholder 2">
            <a:extLst>
              <a:ext uri="{FF2B5EF4-FFF2-40B4-BE49-F238E27FC236}">
                <a16:creationId xmlns:a16="http://schemas.microsoft.com/office/drawing/2014/main" id="{957EBB22-AC9F-40DD-869F-2E36204BA558}"/>
              </a:ext>
            </a:extLst>
          </p:cNvPr>
          <p:cNvGraphicFramePr>
            <a:graphicFrameLocks noGrp="1"/>
          </p:cNvGraphicFramePr>
          <p:nvPr>
            <p:ph idx="1"/>
            <p:extLst>
              <p:ext uri="{D42A27DB-BD31-4B8C-83A1-F6EECF244321}">
                <p14:modId xmlns:p14="http://schemas.microsoft.com/office/powerpoint/2010/main" val="4286603217"/>
              </p:ext>
            </p:extLst>
          </p:nvPr>
        </p:nvGraphicFramePr>
        <p:xfrm>
          <a:off x="685800" y="2406400"/>
          <a:ext cx="10131425" cy="33847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41118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F7F79-C6DB-48F7-BAA5-4350F8B94BB0}"/>
              </a:ext>
            </a:extLst>
          </p:cNvPr>
          <p:cNvSpPr>
            <a:spLocks noGrp="1"/>
          </p:cNvSpPr>
          <p:nvPr>
            <p:ph type="title"/>
          </p:nvPr>
        </p:nvSpPr>
        <p:spPr>
          <a:xfrm>
            <a:off x="685801" y="609600"/>
            <a:ext cx="5219699" cy="1456267"/>
          </a:xfrm>
        </p:spPr>
        <p:txBody>
          <a:bodyPr vert="horz" lIns="91440" tIns="45720" rIns="91440" bIns="45720" rtlCol="0" anchor="ctr">
            <a:normAutofit/>
          </a:bodyPr>
          <a:lstStyle/>
          <a:p>
            <a:r>
              <a:rPr lang="en-US"/>
              <a:t>Resume</a:t>
            </a:r>
          </a:p>
        </p:txBody>
      </p:sp>
      <p:sp>
        <p:nvSpPr>
          <p:cNvPr id="3" name="Content Placeholder 2">
            <a:extLst>
              <a:ext uri="{FF2B5EF4-FFF2-40B4-BE49-F238E27FC236}">
                <a16:creationId xmlns:a16="http://schemas.microsoft.com/office/drawing/2014/main" id="{A1904104-ABCC-4F26-A9D0-BDB5B27946B5}"/>
              </a:ext>
            </a:extLst>
          </p:cNvPr>
          <p:cNvSpPr>
            <a:spLocks noGrp="1"/>
          </p:cNvSpPr>
          <p:nvPr>
            <p:ph sz="half" idx="1"/>
          </p:nvPr>
        </p:nvSpPr>
        <p:spPr>
          <a:xfrm>
            <a:off x="685801" y="2142067"/>
            <a:ext cx="5219699" cy="3649133"/>
          </a:xfrm>
        </p:spPr>
        <p:txBody>
          <a:bodyPr vert="horz" lIns="91440" tIns="45720" rIns="91440" bIns="45720" rtlCol="0" anchor="ctr">
            <a:normAutofit/>
          </a:bodyPr>
          <a:lstStyle/>
          <a:p>
            <a:r>
              <a:rPr lang="en-US"/>
              <a:t>Imagine a hot summer day. Outside is boiling. You need something to cool down. You are so tired and can't go to the shop to buy ice cream. So you decide to order ice </a:t>
            </a:r>
            <a:r>
              <a:rPr lang="en-US" err="1"/>
              <a:t>cream.The</a:t>
            </a:r>
            <a:r>
              <a:rPr lang="en-US"/>
              <a:t> easiest way is using our program. We have so many different </a:t>
            </a:r>
            <a:r>
              <a:rPr lang="en-US" err="1"/>
              <a:t>flavours</a:t>
            </a:r>
            <a:r>
              <a:rPr lang="en-US"/>
              <a:t> of ice cream and many different types of cones to choose from. </a:t>
            </a:r>
            <a:endParaRPr lang="en-US">
              <a:cs typeface="Calibri" panose="020F0502020204030204"/>
            </a:endParaRPr>
          </a:p>
        </p:txBody>
      </p:sp>
      <p:pic>
        <p:nvPicPr>
          <p:cNvPr id="5" name="Picture 5" descr="A close up of food&#10;&#10;Description generated with high confidence">
            <a:extLst>
              <a:ext uri="{FF2B5EF4-FFF2-40B4-BE49-F238E27FC236}">
                <a16:creationId xmlns:a16="http://schemas.microsoft.com/office/drawing/2014/main" id="{610EEEDB-8AAC-4366-8E83-76F851868F8B}"/>
              </a:ext>
            </a:extLst>
          </p:cNvPr>
          <p:cNvPicPr>
            <a:picLocks noGrp="1" noChangeAspect="1"/>
          </p:cNvPicPr>
          <p:nvPr>
            <p:ph sz="half" idx="2"/>
          </p:nvPr>
        </p:nvPicPr>
        <p:blipFill rotWithShape="1">
          <a:blip r:embed="rId3"/>
          <a:srcRect r="2" b="8685"/>
          <a:stretch/>
        </p:blipFill>
        <p:spPr>
          <a:xfrm>
            <a:off x="6198830" y="639097"/>
            <a:ext cx="5447070" cy="525042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892891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8" name="Picture 16">
            <a:extLst>
              <a:ext uri="{FF2B5EF4-FFF2-40B4-BE49-F238E27FC236}">
                <a16:creationId xmlns:a16="http://schemas.microsoft.com/office/drawing/2014/main" id="{E99155B9-6320-4AB5-A815-8A2754562B94}"/>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33F82178-1DED-4FE0-8CF6-5BC74987B45C}"/>
              </a:ext>
            </a:extLst>
          </p:cNvPr>
          <p:cNvSpPr>
            <a:spLocks noGrp="1"/>
          </p:cNvSpPr>
          <p:nvPr>
            <p:ph type="title"/>
          </p:nvPr>
        </p:nvSpPr>
        <p:spPr>
          <a:xfrm>
            <a:off x="381001" y="600075"/>
            <a:ext cx="5219699" cy="1456267"/>
          </a:xfrm>
        </p:spPr>
        <p:txBody>
          <a:bodyPr vert="horz" lIns="91440" tIns="45720" rIns="91440" bIns="45720" rtlCol="0" anchor="ctr">
            <a:normAutofit/>
          </a:bodyPr>
          <a:lstStyle/>
          <a:p>
            <a:r>
              <a:rPr lang="en-US" sz="4800"/>
              <a:t>menu flowchart</a:t>
            </a:r>
            <a:endParaRPr lang="en-US" sz="4800">
              <a:cs typeface="Calibri Light"/>
            </a:endParaRPr>
          </a:p>
        </p:txBody>
      </p:sp>
      <p:sp>
        <p:nvSpPr>
          <p:cNvPr id="12" name="Content Placeholder 12">
            <a:extLst>
              <a:ext uri="{FF2B5EF4-FFF2-40B4-BE49-F238E27FC236}">
                <a16:creationId xmlns:a16="http://schemas.microsoft.com/office/drawing/2014/main" id="{E46FF643-4F70-4A2D-A30E-529543728EDB}"/>
              </a:ext>
            </a:extLst>
          </p:cNvPr>
          <p:cNvSpPr>
            <a:spLocks noGrp="1"/>
          </p:cNvSpPr>
          <p:nvPr>
            <p:ph sz="half" idx="1"/>
          </p:nvPr>
        </p:nvSpPr>
        <p:spPr>
          <a:xfrm>
            <a:off x="219076" y="2103967"/>
            <a:ext cx="7839074" cy="3649133"/>
          </a:xfrm>
        </p:spPr>
        <p:txBody>
          <a:bodyPr vert="horz" lIns="91440" tIns="45720" rIns="91440" bIns="45720" rtlCol="0" anchor="ctr">
            <a:normAutofit/>
          </a:bodyPr>
          <a:lstStyle/>
          <a:p>
            <a:r>
              <a:rPr lang="en-US" sz="2400">
                <a:ea typeface="+mn-lt"/>
                <a:cs typeface="+mn-lt"/>
              </a:rPr>
              <a:t>A simplified flowchart of the ICECREAM</a:t>
            </a:r>
          </a:p>
          <a:p>
            <a:endParaRPr lang="en-US">
              <a:cs typeface="Calibri"/>
            </a:endParaRPr>
          </a:p>
        </p:txBody>
      </p:sp>
      <p:pic>
        <p:nvPicPr>
          <p:cNvPr id="5" name="Picture 5" descr="A screenshot of a cell phone&#10;&#10;Description generated with high confidence">
            <a:extLst>
              <a:ext uri="{FF2B5EF4-FFF2-40B4-BE49-F238E27FC236}">
                <a16:creationId xmlns:a16="http://schemas.microsoft.com/office/drawing/2014/main" id="{A5ED1D37-A0B6-4097-B4E0-1FC7ECFCB6F5}"/>
              </a:ext>
            </a:extLst>
          </p:cNvPr>
          <p:cNvPicPr>
            <a:picLocks noChangeAspect="1"/>
          </p:cNvPicPr>
          <p:nvPr/>
        </p:nvPicPr>
        <p:blipFill>
          <a:blip r:embed="rId4"/>
          <a:stretch>
            <a:fillRect/>
          </a:stretch>
        </p:blipFill>
        <p:spPr>
          <a:xfrm>
            <a:off x="6164894" y="261831"/>
            <a:ext cx="5812075" cy="6229952"/>
          </a:xfrm>
          <a:prstGeom prst="rect">
            <a:avLst/>
          </a:prstGeom>
          <a:ln>
            <a:noFill/>
          </a:ln>
          <a:effectLst>
            <a:softEdge rad="112500"/>
          </a:effectLst>
        </p:spPr>
      </p:pic>
    </p:spTree>
    <p:extLst>
      <p:ext uri="{BB962C8B-B14F-4D97-AF65-F5344CB8AC3E}">
        <p14:creationId xmlns:p14="http://schemas.microsoft.com/office/powerpoint/2010/main" val="1699353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A41C5-B954-432C-96F0-2DB834D8C514}"/>
              </a:ext>
            </a:extLst>
          </p:cNvPr>
          <p:cNvSpPr>
            <a:spLocks noGrp="1"/>
          </p:cNvSpPr>
          <p:nvPr>
            <p:ph type="title"/>
          </p:nvPr>
        </p:nvSpPr>
        <p:spPr>
          <a:xfrm>
            <a:off x="650846" y="1030288"/>
            <a:ext cx="4812897" cy="1035579"/>
          </a:xfrm>
        </p:spPr>
        <p:txBody>
          <a:bodyPr vert="horz" lIns="91440" tIns="45720" rIns="91440" bIns="45720" rtlCol="0" anchor="ctr">
            <a:normAutofit/>
          </a:bodyPr>
          <a:lstStyle/>
          <a:p>
            <a:pPr>
              <a:lnSpc>
                <a:spcPct val="90000"/>
              </a:lnSpc>
            </a:pPr>
            <a:r>
              <a:rPr lang="en-US" sz="3100"/>
              <a:t>Used programming language and programs</a:t>
            </a:r>
          </a:p>
        </p:txBody>
      </p:sp>
      <p:pic>
        <p:nvPicPr>
          <p:cNvPr id="6" name="Picture 6" descr="A close up of a logo&#10;&#10;Description generated with very high confidence">
            <a:extLst>
              <a:ext uri="{FF2B5EF4-FFF2-40B4-BE49-F238E27FC236}">
                <a16:creationId xmlns:a16="http://schemas.microsoft.com/office/drawing/2014/main" id="{C3BAEC84-D752-4E3B-9C03-8B35BFC0A28B}"/>
              </a:ext>
            </a:extLst>
          </p:cNvPr>
          <p:cNvPicPr>
            <a:picLocks noGrp="1" noChangeAspect="1"/>
          </p:cNvPicPr>
          <p:nvPr>
            <p:ph idx="1"/>
          </p:nvPr>
        </p:nvPicPr>
        <p:blipFill>
          <a:blip r:embed="rId3"/>
          <a:stretch>
            <a:fillRect/>
          </a:stretch>
        </p:blipFill>
        <p:spPr>
          <a:xfrm>
            <a:off x="6302434" y="734415"/>
            <a:ext cx="2211863" cy="2485240"/>
          </a:xfrm>
          <a:prstGeom prst="roundRect">
            <a:avLst>
              <a:gd name="adj" fmla="val 5453"/>
            </a:avLst>
          </a:prstGeom>
          <a:ln w="50800" cap="sq" cmpd="dbl">
            <a:noFill/>
            <a:miter lim="800000"/>
          </a:ln>
          <a:effectLst/>
        </p:spPr>
      </p:pic>
      <p:sp>
        <p:nvSpPr>
          <p:cNvPr id="4" name="Text Placeholder 3">
            <a:extLst>
              <a:ext uri="{FF2B5EF4-FFF2-40B4-BE49-F238E27FC236}">
                <a16:creationId xmlns:a16="http://schemas.microsoft.com/office/drawing/2014/main" id="{C371EE09-2B19-4014-9AE9-C937E06541F6}"/>
              </a:ext>
            </a:extLst>
          </p:cNvPr>
          <p:cNvSpPr>
            <a:spLocks noGrp="1"/>
          </p:cNvSpPr>
          <p:nvPr>
            <p:ph type="body" sz="half" idx="2"/>
          </p:nvPr>
        </p:nvSpPr>
        <p:spPr>
          <a:xfrm>
            <a:off x="650846" y="2142067"/>
            <a:ext cx="4812897" cy="3649133"/>
          </a:xfrm>
        </p:spPr>
        <p:txBody>
          <a:bodyPr vert="horz" lIns="91440" tIns="45720" rIns="91440" bIns="45720" rtlCol="0" anchor="ctr">
            <a:normAutofit/>
          </a:bodyPr>
          <a:lstStyle/>
          <a:p>
            <a:pPr>
              <a:buFont typeface="Arial"/>
              <a:buChar char="•"/>
            </a:pPr>
            <a:r>
              <a:rPr lang="en-US" sz="2800"/>
              <a:t>Programs:</a:t>
            </a:r>
            <a:endParaRPr lang="en-US" sz="2800">
              <a:cs typeface="Calibri"/>
            </a:endParaRPr>
          </a:p>
          <a:p>
            <a:pPr lvl="1">
              <a:buFont typeface="Arial"/>
              <a:buChar char="•"/>
            </a:pPr>
            <a:r>
              <a:rPr lang="en-US" sz="2000"/>
              <a:t>Visual Studio- that is the IDE where we wrote the code</a:t>
            </a:r>
            <a:endParaRPr lang="en-US" sz="2000">
              <a:cs typeface="Calibri"/>
            </a:endParaRPr>
          </a:p>
          <a:p>
            <a:pPr lvl="1">
              <a:buFont typeface="Arial"/>
              <a:buChar char="•"/>
            </a:pPr>
            <a:r>
              <a:rPr lang="en-US" sz="2000"/>
              <a:t>Git hub- this is the platform for committing and keeping the code</a:t>
            </a:r>
            <a:endParaRPr lang="en-US" sz="2000">
              <a:cs typeface="Calibri"/>
            </a:endParaRPr>
          </a:p>
          <a:p>
            <a:pPr lvl="1">
              <a:buFont typeface="Arial"/>
              <a:buChar char="•"/>
            </a:pPr>
            <a:r>
              <a:rPr lang="en-US" sz="2000"/>
              <a:t>Microsoft Teams- we used it for calls, collaboration and studying</a:t>
            </a:r>
            <a:endParaRPr lang="en-US" sz="2000">
              <a:cs typeface="Calibri"/>
            </a:endParaRPr>
          </a:p>
        </p:txBody>
      </p:sp>
      <p:pic>
        <p:nvPicPr>
          <p:cNvPr id="8" name="Picture 8" descr="A close up of a sign&#10;&#10;Description generated with very high confidence">
            <a:extLst>
              <a:ext uri="{FF2B5EF4-FFF2-40B4-BE49-F238E27FC236}">
                <a16:creationId xmlns:a16="http://schemas.microsoft.com/office/drawing/2014/main" id="{45E9EDB8-BADD-4986-9BBB-4E6DFF255B68}"/>
              </a:ext>
            </a:extLst>
          </p:cNvPr>
          <p:cNvPicPr>
            <a:picLocks noChangeAspect="1"/>
          </p:cNvPicPr>
          <p:nvPr/>
        </p:nvPicPr>
        <p:blipFill>
          <a:blip r:embed="rId4"/>
          <a:stretch>
            <a:fillRect/>
          </a:stretch>
        </p:blipFill>
        <p:spPr>
          <a:xfrm>
            <a:off x="9019809" y="761336"/>
            <a:ext cx="2398979" cy="2431397"/>
          </a:xfrm>
          <a:prstGeom prst="roundRect">
            <a:avLst>
              <a:gd name="adj" fmla="val 5453"/>
            </a:avLst>
          </a:prstGeom>
          <a:ln w="50800" cap="sq" cmpd="dbl">
            <a:noFill/>
            <a:miter lim="800000"/>
          </a:ln>
          <a:effectLst/>
        </p:spPr>
      </p:pic>
      <p:pic>
        <p:nvPicPr>
          <p:cNvPr id="12" name="Picture 13" descr="A close up of a sign&#10;&#10;Description generated with high confidence">
            <a:extLst>
              <a:ext uri="{FF2B5EF4-FFF2-40B4-BE49-F238E27FC236}">
                <a16:creationId xmlns:a16="http://schemas.microsoft.com/office/drawing/2014/main" id="{C48B9EE3-EE32-4C7F-B762-BDEAD8486982}"/>
              </a:ext>
            </a:extLst>
          </p:cNvPr>
          <p:cNvPicPr>
            <a:picLocks noChangeAspect="1"/>
          </p:cNvPicPr>
          <p:nvPr/>
        </p:nvPicPr>
        <p:blipFill>
          <a:blip r:embed="rId5"/>
          <a:stretch>
            <a:fillRect/>
          </a:stretch>
        </p:blipFill>
        <p:spPr>
          <a:xfrm>
            <a:off x="6208876" y="4071976"/>
            <a:ext cx="2398979" cy="1601318"/>
          </a:xfrm>
          <a:prstGeom prst="roundRect">
            <a:avLst>
              <a:gd name="adj" fmla="val 5453"/>
            </a:avLst>
          </a:prstGeom>
          <a:ln w="50800" cap="sq" cmpd="dbl">
            <a:noFill/>
            <a:miter lim="800000"/>
          </a:ln>
          <a:effectLst/>
        </p:spPr>
      </p:pic>
      <p:pic>
        <p:nvPicPr>
          <p:cNvPr id="10" name="Picture 10" descr="A close up of a logo&#10;&#10;Description generated with very high confidence">
            <a:extLst>
              <a:ext uri="{FF2B5EF4-FFF2-40B4-BE49-F238E27FC236}">
                <a16:creationId xmlns:a16="http://schemas.microsoft.com/office/drawing/2014/main" id="{C264D067-8A19-47CA-9B86-D4FBE3B80C89}"/>
              </a:ext>
            </a:extLst>
          </p:cNvPr>
          <p:cNvPicPr>
            <a:picLocks noChangeAspect="1"/>
          </p:cNvPicPr>
          <p:nvPr/>
        </p:nvPicPr>
        <p:blipFill>
          <a:blip r:embed="rId6"/>
          <a:stretch>
            <a:fillRect/>
          </a:stretch>
        </p:blipFill>
        <p:spPr>
          <a:xfrm>
            <a:off x="9019809" y="4305876"/>
            <a:ext cx="2398979" cy="1133517"/>
          </a:xfrm>
          <a:prstGeom prst="roundRect">
            <a:avLst>
              <a:gd name="adj" fmla="val 5453"/>
            </a:avLst>
          </a:prstGeom>
          <a:ln w="50800" cap="sq" cmpd="dbl">
            <a:noFill/>
            <a:miter lim="800000"/>
          </a:ln>
          <a:effectLst/>
        </p:spPr>
      </p:pic>
    </p:spTree>
    <p:extLst>
      <p:ext uri="{BB962C8B-B14F-4D97-AF65-F5344CB8AC3E}">
        <p14:creationId xmlns:p14="http://schemas.microsoft.com/office/powerpoint/2010/main" val="2940424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B7E18-896D-44FC-B4D3-B353A0DF9BAF}"/>
              </a:ext>
            </a:extLst>
          </p:cNvPr>
          <p:cNvSpPr>
            <a:spLocks noGrp="1"/>
          </p:cNvSpPr>
          <p:nvPr>
            <p:ph type="title"/>
          </p:nvPr>
        </p:nvSpPr>
        <p:spPr>
          <a:xfrm>
            <a:off x="685801" y="609600"/>
            <a:ext cx="10131425" cy="1456267"/>
          </a:xfrm>
        </p:spPr>
        <p:txBody>
          <a:bodyPr>
            <a:normAutofit/>
          </a:bodyPr>
          <a:lstStyle/>
          <a:p>
            <a:r>
              <a:rPr lang="en-US">
                <a:ea typeface="+mj-lt"/>
                <a:cs typeface="+mj-lt"/>
              </a:rPr>
              <a:t>improvements</a:t>
            </a:r>
            <a:endParaRPr lang="en-US"/>
          </a:p>
        </p:txBody>
      </p:sp>
      <p:graphicFrame>
        <p:nvGraphicFramePr>
          <p:cNvPr id="7" name="Content Placeholder 2">
            <a:extLst>
              <a:ext uri="{FF2B5EF4-FFF2-40B4-BE49-F238E27FC236}">
                <a16:creationId xmlns:a16="http://schemas.microsoft.com/office/drawing/2014/main" id="{5FDB2221-6DB1-489B-9698-AEEC3477168B}"/>
              </a:ext>
            </a:extLst>
          </p:cNvPr>
          <p:cNvGraphicFramePr>
            <a:graphicFrameLocks noGrp="1"/>
          </p:cNvGraphicFramePr>
          <p:nvPr>
            <p:ph idx="1"/>
            <p:extLst>
              <p:ext uri="{D42A27DB-BD31-4B8C-83A1-F6EECF244321}">
                <p14:modId xmlns:p14="http://schemas.microsoft.com/office/powerpoint/2010/main" val="3086912004"/>
              </p:ext>
            </p:extLst>
          </p:nvPr>
        </p:nvGraphicFramePr>
        <p:xfrm>
          <a:off x="2274234" y="2987425"/>
          <a:ext cx="7493000" cy="22798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82688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hade val="96000"/>
                <a:hueMod val="100000"/>
                <a:satMod val="180000"/>
                <a:lumMod val="110000"/>
              </a:schemeClr>
            </a:gs>
            <a:gs pos="100000">
              <a:schemeClr val="bg1">
                <a:shade val="96000"/>
                <a:satMod val="160000"/>
                <a:lumMod val="100000"/>
              </a:schemeClr>
            </a:gs>
          </a:gsLst>
          <a:lin ang="4740000" scaled="1"/>
        </a:gra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6D208839-7407-44E6-AAD8-EA89D18CD7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606C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8DA1E8CC-C82D-4421-893C-5FA2C607347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7" descr="A picture containing room&#10;&#10;Description generated with very high confidence">
            <a:extLst>
              <a:ext uri="{FF2B5EF4-FFF2-40B4-BE49-F238E27FC236}">
                <a16:creationId xmlns:a16="http://schemas.microsoft.com/office/drawing/2014/main" id="{999FF6E0-E040-4A8D-9719-DC902D1E35C5}"/>
              </a:ext>
            </a:extLst>
          </p:cNvPr>
          <p:cNvPicPr>
            <a:picLocks noChangeAspect="1"/>
          </p:cNvPicPr>
          <p:nvPr/>
        </p:nvPicPr>
        <p:blipFill rotWithShape="1">
          <a:blip r:embed="rId2"/>
          <a:srcRect r="3" b="2781"/>
          <a:stretch/>
        </p:blipFill>
        <p:spPr>
          <a:xfrm>
            <a:off x="643467" y="643467"/>
            <a:ext cx="5372100" cy="5571066"/>
          </a:xfrm>
          <a:prstGeom prst="rect">
            <a:avLst/>
          </a:prstGeom>
          <a:effectLst>
            <a:innerShdw blurRad="114300">
              <a:prstClr val="black"/>
            </a:innerShdw>
          </a:effectLst>
        </p:spPr>
      </p:pic>
      <p:pic>
        <p:nvPicPr>
          <p:cNvPr id="17" name="Picture 17" descr="A picture containing monitor, holding, old, computer&#10;&#10;Description generated with very high confidence">
            <a:extLst>
              <a:ext uri="{FF2B5EF4-FFF2-40B4-BE49-F238E27FC236}">
                <a16:creationId xmlns:a16="http://schemas.microsoft.com/office/drawing/2014/main" id="{543CFBDE-049A-459C-86DD-6790021EE6BD}"/>
              </a:ext>
            </a:extLst>
          </p:cNvPr>
          <p:cNvPicPr>
            <a:picLocks noChangeAspect="1"/>
          </p:cNvPicPr>
          <p:nvPr/>
        </p:nvPicPr>
        <p:blipFill rotWithShape="1">
          <a:blip r:embed="rId3"/>
          <a:srcRect l="6711" r="5054" b="-3"/>
          <a:stretch/>
        </p:blipFill>
        <p:spPr>
          <a:xfrm>
            <a:off x="6172426" y="383752"/>
            <a:ext cx="5372101" cy="5990166"/>
          </a:xfrm>
          <a:prstGeom prst="rect">
            <a:avLst/>
          </a:prstGeom>
          <a:effectLst>
            <a:innerShdw blurRad="114300">
              <a:prstClr val="black"/>
            </a:innerShdw>
          </a:effectLst>
        </p:spPr>
      </p:pic>
    </p:spTree>
    <p:extLst>
      <p:ext uri="{BB962C8B-B14F-4D97-AF65-F5344CB8AC3E}">
        <p14:creationId xmlns:p14="http://schemas.microsoft.com/office/powerpoint/2010/main" val="1773180648"/>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104</Words>
  <Application>Microsoft Office PowerPoint</Application>
  <PresentationFormat>Widescreen</PresentationFormat>
  <Paragraphs>21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Celestial</vt:lpstr>
      <vt:lpstr>Ice cream-project</vt:lpstr>
      <vt:lpstr>Who are we?</vt:lpstr>
      <vt:lpstr>Resume</vt:lpstr>
      <vt:lpstr>menu flowchart</vt:lpstr>
      <vt:lpstr>Used programming language and programs</vt:lpstr>
      <vt:lpstr>improvements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Martiniti</dc:creator>
  <cp:lastModifiedBy>Мартин Валентинов Атанасов</cp:lastModifiedBy>
  <cp:revision>2</cp:revision>
  <dcterms:created xsi:type="dcterms:W3CDTF">2020-04-25T15:48:12Z</dcterms:created>
  <dcterms:modified xsi:type="dcterms:W3CDTF">2020-04-30T18:19:19Z</dcterms:modified>
</cp:coreProperties>
</file>