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2"/>
  </p:notesMasterIdLst>
  <p:sldIdLst>
    <p:sldId id="339" r:id="rId2"/>
    <p:sldId id="340" r:id="rId3"/>
    <p:sldId id="323" r:id="rId4"/>
    <p:sldId id="324" r:id="rId5"/>
    <p:sldId id="325" r:id="rId6"/>
    <p:sldId id="326" r:id="rId7"/>
    <p:sldId id="327" r:id="rId8"/>
    <p:sldId id="328" r:id="rId9"/>
    <p:sldId id="320" r:id="rId10"/>
    <p:sldId id="321" r:id="rId11"/>
    <p:sldId id="322" r:id="rId12"/>
    <p:sldId id="329" r:id="rId13"/>
    <p:sldId id="331" r:id="rId14"/>
    <p:sldId id="332" r:id="rId15"/>
    <p:sldId id="334" r:id="rId16"/>
    <p:sldId id="335" r:id="rId17"/>
    <p:sldId id="330" r:id="rId18"/>
    <p:sldId id="336" r:id="rId19"/>
    <p:sldId id="337" r:id="rId20"/>
    <p:sldId id="33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77027" autoAdjust="0"/>
  </p:normalViewPr>
  <p:slideViewPr>
    <p:cSldViewPr snapToGrid="0">
      <p:cViewPr varScale="1">
        <p:scale>
          <a:sx n="88" d="100"/>
          <a:sy n="88" d="100"/>
        </p:scale>
        <p:origin x="2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40917-E8B0-43E0-A42F-0075974202E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5D164-6E2E-4DCE-914B-FE6706E6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is a multi-paradigm programming language. Meaning, it supports different programming styles.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supports object-oriented (OO) style of programming which allows you to divide complex problems into smaller sets by creating objects.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is simply a collection of data and functions that act on those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Constructors, </a:t>
            </a:r>
            <a:r>
              <a:rPr lang="en-US" sz="7200" dirty="0" err="1" smtClean="0"/>
              <a:t>Destrucors</a:t>
            </a:r>
            <a:r>
              <a:rPr lang="en-US" sz="7200" dirty="0" smtClean="0"/>
              <a:t> and Operators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484632"/>
            <a:ext cx="11686903" cy="577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eXAm1: Problem1 Implement Methods(2)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9200"/>
            <a:ext cx="11006328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Triangle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Triangle();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Point3&amp;);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Point3&amp;);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Point3&amp;);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GetPerimeter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274320" lvl="1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3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34" y="484632"/>
            <a:ext cx="11460480" cy="577814"/>
          </a:xfrm>
        </p:spPr>
        <p:txBody>
          <a:bodyPr>
            <a:noAutofit/>
          </a:bodyPr>
          <a:lstStyle/>
          <a:p>
            <a:r>
              <a:rPr lang="en-US" sz="4400" dirty="0" smtClean="0"/>
              <a:t>Solution eXAm1: </a:t>
            </a:r>
            <a:r>
              <a:rPr lang="en-US" sz="4400" dirty="0"/>
              <a:t>Problem 2 : Define functions which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22" y="1367246"/>
            <a:ext cx="11853672" cy="5490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A) Input Array of Point3 points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Point3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B) Modify Array of Point3 points with symmetry point by center Point3(0, 0, 0).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Symmetry(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Point3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C) Output Array of Point3 points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Point3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484632"/>
            <a:ext cx="11138263" cy="1609344"/>
          </a:xfrm>
        </p:spPr>
        <p:txBody>
          <a:bodyPr/>
          <a:lstStyle/>
          <a:p>
            <a:r>
              <a:rPr lang="en-US" dirty="0" smtClean="0"/>
              <a:t>Constructors, destructors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and why to use it</a:t>
            </a:r>
          </a:p>
          <a:p>
            <a:r>
              <a:rPr lang="en-US" dirty="0" smtClean="0"/>
              <a:t>How we can override default </a:t>
            </a:r>
            <a:r>
              <a:rPr lang="en-US" dirty="0" err="1" smtClean="0"/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484632"/>
            <a:ext cx="11138263" cy="1609344"/>
          </a:xfrm>
        </p:spPr>
        <p:txBody>
          <a:bodyPr/>
          <a:lstStyle/>
          <a:p>
            <a:r>
              <a:rPr lang="en-US" dirty="0" smtClean="0"/>
              <a:t>C++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Definitions</a:t>
            </a:r>
          </a:p>
          <a:p>
            <a:pPr marL="0" indent="0">
              <a:buNone/>
            </a:pPr>
            <a:r>
              <a:rPr lang="en-US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136454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484632"/>
            <a:ext cx="11138263" cy="1609344"/>
          </a:xfrm>
        </p:spPr>
        <p:txBody>
          <a:bodyPr/>
          <a:lstStyle/>
          <a:p>
            <a:r>
              <a:rPr lang="en-US" dirty="0" smtClean="0"/>
              <a:t>C++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Definitions</a:t>
            </a:r>
          </a:p>
          <a:p>
            <a:pPr marL="0" indent="0">
              <a:buNone/>
            </a:pPr>
            <a:r>
              <a:rPr lang="en-US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62644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484632"/>
            <a:ext cx="11138263" cy="1609344"/>
          </a:xfrm>
        </p:spPr>
        <p:txBody>
          <a:bodyPr/>
          <a:lstStyle/>
          <a:p>
            <a:r>
              <a:rPr lang="en-US" dirty="0" smtClean="0"/>
              <a:t>C++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063" y="2243328"/>
            <a:ext cx="10649276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Definitions</a:t>
            </a:r>
          </a:p>
          <a:p>
            <a:pPr marL="0" indent="0">
              <a:buNone/>
            </a:pPr>
            <a:r>
              <a:rPr lang="en-US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50658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 (methods and fields)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Definitions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0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Exam to 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Separate .h and .</a:t>
            </a:r>
            <a:r>
              <a:rPr lang="en-US" dirty="0" err="1" smtClean="0"/>
              <a:t>cpp</a:t>
            </a:r>
            <a:r>
              <a:rPr lang="en-US" dirty="0" smtClean="0"/>
              <a:t> files</a:t>
            </a:r>
          </a:p>
          <a:p>
            <a:r>
              <a:rPr lang="en-US" dirty="0" err="1" smtClean="0"/>
              <a:t>CopyConstructors</a:t>
            </a:r>
            <a:endParaRPr lang="en-US" dirty="0" smtClean="0"/>
          </a:p>
          <a:p>
            <a:r>
              <a:rPr lang="en-US" dirty="0" smtClean="0"/>
              <a:t>Override operator = , - and &lt;&lt;(with and without friend function)</a:t>
            </a:r>
          </a:p>
          <a:p>
            <a:r>
              <a:rPr lang="en-US" dirty="0" smtClean="0"/>
              <a:t>Destructors</a:t>
            </a:r>
          </a:p>
          <a:p>
            <a:r>
              <a:rPr lang="en-US" dirty="0" smtClean="0"/>
              <a:t>Managers with static methods for input, symmetry and output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7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9" y="484632"/>
            <a:ext cx="12122331" cy="160934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Problem4: Override operator&lt;&lt; (with and without friend function)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Problem5: </a:t>
            </a:r>
            <a:r>
              <a:rPr lang="en-US" dirty="0"/>
              <a:t>Override </a:t>
            </a:r>
            <a:r>
              <a:rPr lang="en-US" dirty="0" smtClean="0"/>
              <a:t>operator</a:t>
            </a:r>
            <a:r>
              <a:rPr lang="en-US" dirty="0"/>
              <a:t>+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9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070" y="1406097"/>
            <a:ext cx="11631930" cy="3035808"/>
          </a:xfrm>
        </p:spPr>
        <p:txBody>
          <a:bodyPr/>
          <a:lstStyle/>
          <a:p>
            <a:r>
              <a:rPr lang="en-US" sz="6000" dirty="0">
                <a:solidFill>
                  <a:schemeClr val="bg1"/>
                </a:solidFill>
              </a:rPr>
              <a:t>Exercise </a:t>
            </a:r>
            <a:r>
              <a:rPr lang="en-US" sz="6000" dirty="0" smtClean="0">
                <a:solidFill>
                  <a:schemeClr val="bg1"/>
                </a:solidFill>
              </a:rPr>
              <a:t>3(</a:t>
            </a:r>
            <a:r>
              <a:rPr lang="en-US" sz="7200" dirty="0" smtClean="0">
                <a:solidFill>
                  <a:schemeClr val="bg1"/>
                </a:solidFill>
              </a:rPr>
              <a:t>Continue</a:t>
            </a:r>
            <a:r>
              <a:rPr lang="en-US" sz="6000" dirty="0" smtClean="0">
                <a:solidFill>
                  <a:schemeClr val="bg1"/>
                </a:solidFill>
              </a:rPr>
              <a:t>): </a:t>
            </a:r>
            <a:r>
              <a:rPr lang="en-US" sz="6000" dirty="0">
                <a:solidFill>
                  <a:schemeClr val="bg1"/>
                </a:solidFill>
              </a:rPr>
              <a:t>C++ Streams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4639589"/>
            <a:ext cx="10676709" cy="2075848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endParaRPr lang="en-US" sz="2600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‘</a:t>
            </a:r>
            <a:endParaRPr lang="en-US" sz="1800" i="1" u="sng" dirty="0"/>
          </a:p>
        </p:txBody>
      </p:sp>
    </p:spTree>
    <p:extLst>
      <p:ext uri="{BB962C8B-B14F-4D97-AF65-F5344CB8AC3E}">
        <p14:creationId xmlns:p14="http://schemas.microsoft.com/office/powerpoint/2010/main" val="16919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Problem5: Refactor </a:t>
            </a:r>
            <a:r>
              <a:rPr lang="en-US" dirty="0" smtClean="0"/>
              <a:t>Solution to use override operators and Constructors where it is </a:t>
            </a:r>
            <a:r>
              <a:rPr lang="en-US" dirty="0" err="1" smtClean="0"/>
              <a:t>posible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6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212" y="420951"/>
            <a:ext cx="11290118" cy="2630859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Problem 1: </a:t>
            </a:r>
            <a:r>
              <a:rPr lang="en-US" sz="4400" dirty="0"/>
              <a:t>Use stream object to write “HELLO STREAM” in </a:t>
            </a:r>
            <a:r>
              <a:rPr lang="en-US" sz="4400" dirty="0" smtClean="0"/>
              <a:t>“myFistsFile.txt” file</a:t>
            </a:r>
            <a:br>
              <a:rPr lang="en-US" sz="4400" dirty="0" smtClean="0"/>
            </a:br>
            <a:r>
              <a:rPr lang="en-US" sz="4400" dirty="0" smtClean="0"/>
              <a:t>A) using Stack for stream object</a:t>
            </a:r>
            <a:br>
              <a:rPr lang="en-US" sz="4400" dirty="0" smtClean="0"/>
            </a:br>
            <a:r>
              <a:rPr lang="en-US" sz="4400" dirty="0" smtClean="0"/>
              <a:t>B) using Heap (Dynamically) for stream object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3634740"/>
            <a:ext cx="10875699" cy="2975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7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//A)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Static or on the stack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"myFirstFile.txt"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//B)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On the heap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-&gt;open(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myFirstFile.txt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30" y="484632"/>
            <a:ext cx="11532870" cy="16093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Problem2: Modify solution to Write “Hello Stream” Twice Using Flags to append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817352" cy="16093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Solution: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337292" cy="40507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//A)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Static or on the stack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"myFirstFile.txt"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//B)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On the heap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-&gt;open(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"myFirstFile.txt"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::app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using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flag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ios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::app to indicate append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Problem3: Write Program which read</a:t>
            </a:r>
            <a:br>
              <a:rPr lang="en-US" dirty="0" smtClean="0"/>
            </a:br>
            <a:r>
              <a:rPr lang="en-US" dirty="0" smtClean="0"/>
              <a:t>added text from “myFirstFile.txt”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323" y="1799953"/>
            <a:ext cx="11212830" cy="2263139"/>
          </a:xfrm>
        </p:spPr>
        <p:txBody>
          <a:bodyPr>
            <a:noAutofit/>
          </a:bodyPr>
          <a:lstStyle/>
          <a:p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 smtClean="0"/>
              <a:t>Homework:</a:t>
            </a:r>
            <a:br>
              <a:rPr lang="en-US" sz="4400" i="1" dirty="0" smtClean="0"/>
            </a:br>
            <a:r>
              <a:rPr lang="en-US" sz="4400" i="1" dirty="0" smtClean="0"/>
              <a:t/>
            </a:r>
            <a:br>
              <a:rPr lang="en-US" sz="4400" i="1" dirty="0" smtClean="0"/>
            </a:br>
            <a:r>
              <a:rPr lang="en-US" sz="4400" i="1" dirty="0" smtClean="0"/>
              <a:t>Problem3:  Use Person Class (from previous exercise) and Save Person objects to “persons.txt” File</a:t>
            </a:r>
            <a:br>
              <a:rPr lang="en-US" sz="4400" i="1" dirty="0" smtClean="0"/>
            </a:br>
            <a:r>
              <a:rPr lang="en-US" sz="4400" i="1" dirty="0" smtClean="0"/>
              <a:t/>
            </a:r>
            <a:br>
              <a:rPr lang="en-US" sz="4400" i="1" dirty="0" smtClean="0"/>
            </a:br>
            <a:r>
              <a:rPr lang="en-US" sz="4400" i="1" dirty="0" smtClean="0"/>
              <a:t>Problem4:  Read from “persons.txt” </a:t>
            </a:r>
            <a:r>
              <a:rPr lang="en-US" sz="4400" i="1" dirty="0" err="1" smtClean="0"/>
              <a:t>aNd</a:t>
            </a:r>
            <a:r>
              <a:rPr lang="en-US" sz="4400" i="1" dirty="0" smtClean="0"/>
              <a:t> Write to standard Output Every Person you read</a:t>
            </a:r>
            <a:br>
              <a:rPr lang="en-US" sz="4400" i="1" dirty="0" smtClean="0"/>
            </a:br>
            <a:r>
              <a:rPr lang="en-US" sz="4400" i="1" dirty="0" smtClean="0"/>
              <a:t>with some custom IOS::flags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11989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510758"/>
            <a:ext cx="11128248" cy="57781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Soluton</a:t>
            </a:r>
            <a:r>
              <a:rPr lang="en-US" dirty="0" smtClean="0"/>
              <a:t> eXAm1: Problem1 Implement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9200"/>
            <a:ext cx="11006328" cy="5638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Point3(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0);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TranslateByVector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Point3&amp; vector);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GetSymetry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18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9524</TotalTime>
  <Words>524</Words>
  <Application>Microsoft Office PowerPoint</Application>
  <PresentationFormat>Widescreen</PresentationFormat>
  <Paragraphs>105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Consolas</vt:lpstr>
      <vt:lpstr>Rockwell</vt:lpstr>
      <vt:lpstr>Rockwell Condensed</vt:lpstr>
      <vt:lpstr>Segoe UI</vt:lpstr>
      <vt:lpstr>Wingdings</vt:lpstr>
      <vt:lpstr>Wood Type</vt:lpstr>
      <vt:lpstr>Constructors, Destrucors and Operators</vt:lpstr>
      <vt:lpstr>Exercise 3(Continue): C++ Streams</vt:lpstr>
      <vt:lpstr>Problem 1: Use stream object to write “HELLO STREAM” in “myFistsFile.txt” file A) using Stack for stream object B) using Heap (Dynamically) for stream object </vt:lpstr>
      <vt:lpstr>Solution:</vt:lpstr>
      <vt:lpstr>Problem2: Modify solution to Write “Hello Stream” Twice Using Flags to append</vt:lpstr>
      <vt:lpstr>Solution:</vt:lpstr>
      <vt:lpstr>Problem3: Write Program which read added text from “myFirstFile.txt”</vt:lpstr>
      <vt:lpstr> Homework:  Problem3:  Use Person Class (from previous exercise) and Save Person objects to “persons.txt” File  Problem4:  Read from “persons.txt” aNd Write to standard Output Every Person you read with some custom IOS::flags</vt:lpstr>
      <vt:lpstr>Soluton eXAm1: Problem1 Implement Methods</vt:lpstr>
      <vt:lpstr>Solution eXAm1: Problem1 Implement Methods(2)</vt:lpstr>
      <vt:lpstr>Solution eXAm1: Problem 2 : Define functions which :</vt:lpstr>
      <vt:lpstr>Constructors, destructors and Operators</vt:lpstr>
      <vt:lpstr>C++ Constructors</vt:lpstr>
      <vt:lpstr>C++ destructors</vt:lpstr>
      <vt:lpstr>C++ Operators</vt:lpstr>
      <vt:lpstr>Static members (methods and fields)</vt:lpstr>
      <vt:lpstr>Refactor Exam to use:</vt:lpstr>
      <vt:lpstr>Problem4: Override operator&lt;&lt; (with and without friend function)</vt:lpstr>
      <vt:lpstr>Problem5: Override operator+ </vt:lpstr>
      <vt:lpstr>Problem5: Refactor Solution to use override operators and Constructors where it is posible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1:</dc:title>
  <dc:creator>PC</dc:creator>
  <cp:lastModifiedBy>PC</cp:lastModifiedBy>
  <cp:revision>276</cp:revision>
  <dcterms:created xsi:type="dcterms:W3CDTF">2019-02-25T20:01:52Z</dcterms:created>
  <dcterms:modified xsi:type="dcterms:W3CDTF">2019-03-19T21:40:04Z</dcterms:modified>
</cp:coreProperties>
</file>