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339" r:id="rId2"/>
    <p:sldId id="320" r:id="rId3"/>
    <p:sldId id="321" r:id="rId4"/>
    <p:sldId id="32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Constructors, </a:t>
            </a:r>
            <a:r>
              <a:rPr lang="en-US" sz="7200" dirty="0" err="1" smtClean="0"/>
              <a:t>Destrucors</a:t>
            </a:r>
            <a:r>
              <a:rPr lang="en-US" sz="7200" dirty="0" smtClean="0"/>
              <a:t> and Operators Exercise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510758"/>
            <a:ext cx="11128248" cy="5778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Soluton</a:t>
            </a:r>
            <a:r>
              <a:rPr lang="en-US" dirty="0" smtClean="0"/>
              <a:t> eXAm1: Problem1 Implement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Point3D(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Add operator=, copy constructor, constructor with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destructor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GetSymetry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84632"/>
            <a:ext cx="11686903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eXAm1: Problem1 Implement Methods(2)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setters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 Add operator=, copy constructor, constructor with </a:t>
            </a:r>
            <a:r>
              <a:rPr lang="en-US" sz="21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params</a:t>
            </a:r>
            <a:r>
              <a:rPr lang="en-US" sz="2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destructor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//using helper function or operator 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getters and Distance helper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</a:t>
            </a:r>
            <a:r>
              <a:rPr lang="en-US" sz="4400" dirty="0"/>
              <a:t>Problem 2 : Define functions which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10355</TotalTime>
  <Words>162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Consolas</vt:lpstr>
      <vt:lpstr>Rockwell</vt:lpstr>
      <vt:lpstr>Rockwell Condensed</vt:lpstr>
      <vt:lpstr>Wingdings</vt:lpstr>
      <vt:lpstr>Wood Type</vt:lpstr>
      <vt:lpstr>Constructors, Destrucors and Operators Exercise</vt:lpstr>
      <vt:lpstr>Soluton eXAm1: Problem1 Implement Methods</vt:lpstr>
      <vt:lpstr>Solution eXAm1: Problem1 Implement Methods(2)</vt:lpstr>
      <vt:lpstr>Solution eXAm1: Problem 2 : Define functions which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337</cp:revision>
  <dcterms:created xsi:type="dcterms:W3CDTF">2019-02-25T20:01:52Z</dcterms:created>
  <dcterms:modified xsi:type="dcterms:W3CDTF">2019-04-11T08:46:31Z</dcterms:modified>
</cp:coreProperties>
</file>