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339" r:id="rId2"/>
    <p:sldId id="351" r:id="rId3"/>
    <p:sldId id="352" r:id="rId4"/>
    <p:sldId id="330" r:id="rId5"/>
    <p:sldId id="336" r:id="rId6"/>
    <p:sldId id="337" r:id="rId7"/>
    <p:sldId id="338" r:id="rId8"/>
    <p:sldId id="353" r:id="rId9"/>
    <p:sldId id="356" r:id="rId10"/>
    <p:sldId id="358" r:id="rId11"/>
    <p:sldId id="355" r:id="rId12"/>
    <p:sldId id="357" r:id="rId13"/>
    <p:sldId id="3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7" autoAdjust="0"/>
    <p:restoredTop sz="77027" autoAdjust="0"/>
  </p:normalViewPr>
  <p:slideViewPr>
    <p:cSldViewPr snapToGrid="0">
      <p:cViewPr varScale="1">
        <p:scale>
          <a:sx n="67" d="100"/>
          <a:sy n="67" d="100"/>
        </p:scale>
        <p:origin x="10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40917-E8B0-43E0-A42F-0075974202E8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5D164-6E2E-4DCE-914B-FE6706E6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6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org/multiple-inheritance-in-c-and-the-diamond-problem-7c12a9ddbbec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Point3 Extra functionality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Point3D::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TranslateByVector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Point3D&amp; vector)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Fix refactor using constructors or operator=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vector.GetX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vector.GetY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vector.GetZ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Point3D&amp; Point3D::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GetSymetry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Print()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&lt;&lt; ", "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&lt;&lt; ", "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~Point3D() {}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ostream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operator&lt;&lt;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ostream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o)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&lt;&lt; GetX() &lt;&lt; ", " &lt;&lt; GetY() &lt;&lt; ", " &lt;&lt; GetZ() &lt;&lt; std::endl;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o;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friend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ostream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operator&lt;&lt;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ostream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o,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Point3D&amp; vector);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Point3D&amp; operator-()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*this;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Point3D&amp; point);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Point3D(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Point3D&amp; point) 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point.GetX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point.GetY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point.GetZ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Point3D&amp; operator=(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Point3D&amp; point)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(this != &amp;point) //check operator=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point.GetX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point.GetY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point.GetZ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*this;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*/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TRiangle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SetPoint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Point3D&amp; point);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Distance(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Point3D&amp;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Triangle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Point3D&amp;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return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}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Point3D&amp;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return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m_b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}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Point3D&amp;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return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*/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PointsManager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::Input(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n, Point3D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x, y, z;</a:t>
            </a:r>
          </a:p>
          <a:p>
            <a:r>
              <a:rPr lang="nn-N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0; i &lt; n; i++)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&gt;&gt; x &gt;&gt; y &gt;&gt; z;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(y);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SetZ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(z);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PointsManager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::Symmetry(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n, Point3D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nn-N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0; i &lt; n; i++)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GetSymetry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PointsManager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::Output(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n, Point3D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nn-N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0; i &lt; n; i++)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];//.Print();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].operator&lt;&lt;(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&lt;&lt;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PointsManager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void Input(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n, Point3D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void Symmetry(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n, Point3D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void Output(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n, Point3D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5D164-6E2E-4DCE-914B-FE6706E63B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90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https://medium.freecodecamp.org/multiple-inheritance-in-c-and-the-diamond-problem-7c12a9ddbbec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5D164-6E2E-4DCE-914B-FE6706E63B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9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4/11/2019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challenges/rectangle-area/proble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Constructors, </a:t>
            </a:r>
            <a:r>
              <a:rPr lang="en-US" sz="7200" dirty="0" err="1" smtClean="0"/>
              <a:t>Destrucors</a:t>
            </a:r>
            <a:r>
              <a:rPr lang="en-US" sz="7200" dirty="0" smtClean="0"/>
              <a:t> and Operators Exercise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www.hackerrank.com/challenges/rectangle-area/problem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 smtClean="0"/>
              <a:t>Create Student Class from Person From Previous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93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Multy</a:t>
            </a:r>
            <a:r>
              <a:rPr lang="en-US" dirty="0" smtClean="0"/>
              <a:t>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of C++ where a class can inherit from more than one classes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fontAlgn="base"/>
            <a:r>
              <a:rPr lang="en-US" b="1" dirty="0" smtClean="0"/>
              <a:t> ‘With </a:t>
            </a:r>
            <a:r>
              <a:rPr lang="en-US" b="1" dirty="0"/>
              <a:t>Great Power Comes Great </a:t>
            </a:r>
            <a:r>
              <a:rPr lang="en-US" b="1" dirty="0" smtClean="0"/>
              <a:t>Responsibility’ (Voltaire) </a:t>
            </a:r>
          </a:p>
          <a:p>
            <a:pPr fontAlgn="base"/>
            <a:endParaRPr lang="en-US" b="1" dirty="0"/>
          </a:p>
          <a:p>
            <a:pPr fontAlgn="base"/>
            <a:r>
              <a:rPr lang="en-US" b="1" dirty="0" smtClean="0"/>
              <a:t>Diamond Problem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6626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7786"/>
            <a:ext cx="10058400" cy="1609344"/>
          </a:xfrm>
        </p:spPr>
        <p:txBody>
          <a:bodyPr/>
          <a:lstStyle/>
          <a:p>
            <a:r>
              <a:rPr lang="en-US" dirty="0" err="1" smtClean="0"/>
              <a:t>Multy</a:t>
            </a:r>
            <a:r>
              <a:rPr lang="en-US" dirty="0" smtClean="0"/>
              <a:t> Inheritance </a:t>
            </a:r>
            <a:r>
              <a:rPr lang="en-US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3730752" cy="40507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Snake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snake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snake.breathe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snake.crawl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72306" y="1105745"/>
            <a:ext cx="49811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LivingThing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breathe()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"I'm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breathing."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50630" y="3500473"/>
            <a:ext cx="3790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Reptile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LivingThing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crawl() 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"I'm crawling as a reptile."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09366" y="4100797"/>
            <a:ext cx="66233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Snake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Reptile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breathe() 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"I'm breathing as a snake."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crawl() 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"I'm crawling as a snake."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9659" y="2590705"/>
            <a:ext cx="5231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LivingThing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breathe() 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"I'm breathing as an animal."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95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7786"/>
            <a:ext cx="10058400" cy="1609344"/>
          </a:xfrm>
        </p:spPr>
        <p:txBody>
          <a:bodyPr/>
          <a:lstStyle/>
          <a:p>
            <a:r>
              <a:rPr lang="en-US" dirty="0" err="1" smtClean="0"/>
              <a:t>Multy</a:t>
            </a:r>
            <a:r>
              <a:rPr lang="en-US" dirty="0" smtClean="0"/>
              <a:t> Inheritance </a:t>
            </a:r>
            <a:r>
              <a:rPr lang="en-US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919722" cy="40507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Snake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snake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snake.breathe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snake.crawl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6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34" y="484632"/>
            <a:ext cx="11460480" cy="577814"/>
          </a:xfrm>
        </p:spPr>
        <p:txBody>
          <a:bodyPr>
            <a:noAutofit/>
          </a:bodyPr>
          <a:lstStyle/>
          <a:p>
            <a:r>
              <a:rPr lang="en-US" sz="4400" dirty="0" smtClean="0"/>
              <a:t>Solution eXAm1: Main function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22" y="1367246"/>
            <a:ext cx="11853672" cy="549075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point(3.0);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//TO DO (3)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&gt;&gt; point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copyOfPoint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point;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//To Do (0)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point.Print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//To Do (1)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&lt;&lt; point;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point.GetX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point.GetY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point.GetZ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point.TranslateByVector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(3, 1, 0));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//To Do (0)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point.Print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//To Do (1)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&lt;&lt; point;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point.GetSymetry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//TO DO (3) Point3D&amp; point = -point;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point.GetX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point.GetY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point.GetZ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//TO DO (3) Point3D&amp; point = -point;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//To Do (0)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point.Print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//To Do (0)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copyOfPoint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= point;//Operator =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copyOfPoint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//with and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withou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friend function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34" y="484632"/>
            <a:ext cx="11460480" cy="577814"/>
          </a:xfrm>
        </p:spPr>
        <p:txBody>
          <a:bodyPr>
            <a:noAutofit/>
          </a:bodyPr>
          <a:lstStyle/>
          <a:p>
            <a:r>
              <a:rPr lang="en-US" sz="4400" dirty="0" smtClean="0"/>
              <a:t>Solution eXAm1: Main function (Continue)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22" y="1367246"/>
            <a:ext cx="11853672" cy="549075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points[3];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points[0].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Refactor use constructors and operator=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points[0].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points[0].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points[1].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points[1].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points[1].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points[2].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points[2].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points[2].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Triangle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tr.SetA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(points[0]);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tr.SetB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(points[1]);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tr.SetC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(points[2]);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tr.GetPerimeter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Input(3, points);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Make manager with static fields Manager::Input(3, points)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Symmetry(3, points);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Output(3, points);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0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Exam to 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Separate .h and .</a:t>
            </a:r>
            <a:r>
              <a:rPr lang="en-US" dirty="0" err="1" smtClean="0"/>
              <a:t>cpp</a:t>
            </a:r>
            <a:r>
              <a:rPr lang="en-US" dirty="0" smtClean="0"/>
              <a:t> files</a:t>
            </a:r>
          </a:p>
          <a:p>
            <a:r>
              <a:rPr lang="en-US" dirty="0" err="1" smtClean="0"/>
              <a:t>CopyConstructors</a:t>
            </a:r>
            <a:endParaRPr lang="en-US" dirty="0" smtClean="0"/>
          </a:p>
          <a:p>
            <a:r>
              <a:rPr lang="en-US" dirty="0" smtClean="0"/>
              <a:t>Override operator = , - and &lt;&lt;(with and without friend function)</a:t>
            </a:r>
          </a:p>
          <a:p>
            <a:r>
              <a:rPr lang="en-US" dirty="0" smtClean="0"/>
              <a:t>Destructors</a:t>
            </a:r>
          </a:p>
          <a:p>
            <a:r>
              <a:rPr lang="en-US" dirty="0" smtClean="0"/>
              <a:t>Managers with static methods for input, symmetry and output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7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9" y="484632"/>
            <a:ext cx="12122331" cy="160934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Problem4: Override operator&lt;&lt; (with and without friend function)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3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Problem5: </a:t>
            </a:r>
            <a:r>
              <a:rPr lang="en-US" dirty="0"/>
              <a:t>Override </a:t>
            </a:r>
            <a:r>
              <a:rPr lang="en-US" dirty="0" smtClean="0"/>
              <a:t>operator</a:t>
            </a:r>
            <a:r>
              <a:rPr lang="en-US" dirty="0"/>
              <a:t>+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9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Problem6: Refactor Solution to use override operators and Constructors where it is </a:t>
            </a:r>
            <a:r>
              <a:rPr lang="en-US" dirty="0" err="1" smtClean="0"/>
              <a:t>posible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6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important feature of Object Oriented Programming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One class (Derived class) derives </a:t>
            </a:r>
            <a:r>
              <a:rPr lang="en-US" dirty="0"/>
              <a:t>properties and characteristics from another </a:t>
            </a:r>
            <a:r>
              <a:rPr lang="en-US" dirty="0" smtClean="0"/>
              <a:t>class (Base class)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Decrease the </a:t>
            </a:r>
            <a:r>
              <a:rPr lang="en-US" dirty="0"/>
              <a:t>chances of error and data </a:t>
            </a:r>
            <a:r>
              <a:rPr lang="en-US" dirty="0" err="1" smtClean="0"/>
              <a:t>redundance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515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88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9698</TotalTime>
  <Words>1038</Words>
  <Application>Microsoft Office PowerPoint</Application>
  <PresentationFormat>Widescreen</PresentationFormat>
  <Paragraphs>244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Consolas</vt:lpstr>
      <vt:lpstr>Rockwell</vt:lpstr>
      <vt:lpstr>Rockwell Condensed</vt:lpstr>
      <vt:lpstr>Wingdings</vt:lpstr>
      <vt:lpstr>Wood Type</vt:lpstr>
      <vt:lpstr>Constructors, Destrucors and Operators Exercise</vt:lpstr>
      <vt:lpstr>Solution eXAm1: Main function</vt:lpstr>
      <vt:lpstr>Solution eXAm1: Main function (Continue)</vt:lpstr>
      <vt:lpstr>Refactor Exam to use:</vt:lpstr>
      <vt:lpstr>Problem4: Override operator&lt;&lt; (with and without friend function)</vt:lpstr>
      <vt:lpstr>Problem5: Override operator+ </vt:lpstr>
      <vt:lpstr>Problem6: Refactor Solution to use override operators and Constructors where it is posible</vt:lpstr>
      <vt:lpstr>Inheritance</vt:lpstr>
      <vt:lpstr>Inheritance Example</vt:lpstr>
      <vt:lpstr>Problem Inheritance</vt:lpstr>
      <vt:lpstr>Multy Inheritance</vt:lpstr>
      <vt:lpstr>Multy Inheritance ExamplE</vt:lpstr>
      <vt:lpstr>Multy Inheritance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1:</dc:title>
  <dc:creator>PC</dc:creator>
  <cp:lastModifiedBy>PC</cp:lastModifiedBy>
  <cp:revision>347</cp:revision>
  <dcterms:created xsi:type="dcterms:W3CDTF">2019-02-25T20:01:52Z</dcterms:created>
  <dcterms:modified xsi:type="dcterms:W3CDTF">2019-04-10T22:03:49Z</dcterms:modified>
</cp:coreProperties>
</file>