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339" r:id="rId2"/>
    <p:sldId id="363" r:id="rId3"/>
    <p:sldId id="361" r:id="rId4"/>
    <p:sldId id="360" r:id="rId5"/>
    <p:sldId id="364" r:id="rId6"/>
    <p:sldId id="365" r:id="rId7"/>
    <p:sldId id="366" r:id="rId8"/>
    <p:sldId id="367" r:id="rId9"/>
    <p:sldId id="3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templat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https://www.javatpoint.com/cpp-templates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Inheritance And</a:t>
            </a:r>
            <a:r>
              <a:rPr lang="en-US" sz="6000" dirty="0" smtClean="0"/>
              <a:t> </a:t>
            </a:r>
            <a:r>
              <a:rPr lang="en-US" sz="6000" dirty="0"/>
              <a:t>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(continue)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2093976"/>
            <a:ext cx="10128965" cy="4000515"/>
          </a:xfrm>
        </p:spPr>
      </p:pic>
    </p:spTree>
    <p:extLst>
      <p:ext uri="{BB962C8B-B14F-4D97-AF65-F5344CB8AC3E}">
        <p14:creationId xmlns:p14="http://schemas.microsoft.com/office/powerpoint/2010/main" val="11350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4582"/>
            <a:ext cx="10531602" cy="55549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1: </a:t>
            </a:r>
            <a:r>
              <a:rPr lang="en-US" sz="4000" dirty="0" smtClean="0"/>
              <a:t>Create Point3dColor class with Color property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77240"/>
            <a:ext cx="10442448" cy="606933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54406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Problem 2: </a:t>
            </a:r>
            <a:r>
              <a:rPr lang="en-US" sz="4000" dirty="0"/>
              <a:t>Create </a:t>
            </a:r>
            <a:r>
              <a:rPr lang="en-US" sz="4000" dirty="0" smtClean="0"/>
              <a:t>Point3dColoredLabeled </a:t>
            </a:r>
            <a:r>
              <a:rPr lang="en-US" sz="4000" dirty="0"/>
              <a:t>class with </a:t>
            </a:r>
            <a:r>
              <a:rPr lang="en-US" sz="4000" dirty="0" smtClean="0"/>
              <a:t>Label And Color property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8458"/>
            <a:ext cx="10058400" cy="4050792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9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C++ </a:t>
            </a: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412748"/>
            <a:ext cx="11109960" cy="3730752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/>
              <a:t>Provides support for Generic </a:t>
            </a:r>
            <a:r>
              <a:rPr lang="en-US" dirty="0" smtClean="0"/>
              <a:t>Programing (Generic </a:t>
            </a:r>
            <a:r>
              <a:rPr lang="en-US" dirty="0"/>
              <a:t>programming is a technique where generic types are used as parameters in algorithms so that they can work for a variety of data types</a:t>
            </a:r>
            <a:r>
              <a:rPr lang="en-US" dirty="0" smtClean="0"/>
              <a:t>.)</a:t>
            </a:r>
          </a:p>
          <a:p>
            <a:r>
              <a:rPr lang="en-US" dirty="0"/>
              <a:t>powerful feature which allows you to define the generic classes and </a:t>
            </a:r>
            <a:r>
              <a:rPr lang="en-US" dirty="0" smtClean="0"/>
              <a:t>generic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46" y="3579366"/>
            <a:ext cx="4348384" cy="2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Function Template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1660"/>
            <a:ext cx="10058400" cy="5006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 = 2.3;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"Addition of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and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is 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"Addition of m and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is 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add(m,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Class Template </a:t>
            </a:r>
            <a:r>
              <a:rPr lang="en-US" dirty="0" err="1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template</a:t>
            </a:r>
            <a:r>
              <a:rPr lang="en-US" dirty="0"/>
              <a:t>&lt;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Ttype</a:t>
            </a:r>
            <a:r>
              <a:rPr lang="en-US" dirty="0" smtClean="0"/>
              <a:t>, …&gt;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  .  </a:t>
            </a:r>
          </a:p>
          <a:p>
            <a:pPr marL="0" indent="0">
              <a:buNone/>
            </a:pPr>
            <a:r>
              <a:rPr lang="en-US" dirty="0"/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94846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553212"/>
            <a:ext cx="10058400" cy="9326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Nontype</a:t>
            </a:r>
            <a:r>
              <a:rPr lang="en-US" dirty="0"/>
              <a:t> Template </a:t>
            </a:r>
            <a:r>
              <a:rPr lang="en-US" dirty="0" smtClean="0"/>
              <a:t>Arguments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77340"/>
            <a:ext cx="10058400" cy="5177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[size];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automatic array initialization. 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array&lt;</a:t>
            </a:r>
            <a:r>
              <a:rPr lang="en-US" b="1" dirty="0" err="1">
                <a:solidFill>
                  <a:srgbClr val="2E8B57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15&gt; t1;             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array of 15 integers.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array&lt;</a:t>
            </a:r>
            <a:r>
              <a:rPr lang="en-US" b="1" dirty="0">
                <a:solidFill>
                  <a:srgbClr val="2E8B57"/>
                </a:solidFill>
                <a:latin typeface="verdana" panose="020B0604030504040204" pitchFamily="34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10&gt; t2;         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array of 10 floats.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array&lt;</a:t>
            </a:r>
            <a:r>
              <a:rPr lang="en-US" b="1" dirty="0">
                <a:solidFill>
                  <a:srgbClr val="2E8B57"/>
                </a:solidFill>
                <a:latin typeface="verdana" panose="020B060403050404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 4&gt; t3;                  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// array of 4 chars.      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 3: Make All Point3d classes generic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4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9753</TotalTime>
  <Words>155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Consolas</vt:lpstr>
      <vt:lpstr>Rockwell</vt:lpstr>
      <vt:lpstr>Rockwell Condensed</vt:lpstr>
      <vt:lpstr>verdana</vt:lpstr>
      <vt:lpstr>Wingdings</vt:lpstr>
      <vt:lpstr>Wood Type</vt:lpstr>
      <vt:lpstr>Inheritance And Templates</vt:lpstr>
      <vt:lpstr>Inheritance (continue)</vt:lpstr>
      <vt:lpstr>Problem 1: Create Point3dColor class with Color property</vt:lpstr>
      <vt:lpstr>Problem 2: Create Point3dColoredLabeled class with Label And Color property</vt:lpstr>
      <vt:lpstr>C++ Templates</vt:lpstr>
      <vt:lpstr>Function Template Example</vt:lpstr>
      <vt:lpstr>Class Template sYntax</vt:lpstr>
      <vt:lpstr>Nontype Template Arguments Example </vt:lpstr>
      <vt:lpstr>Problem 3: Make All Point3d classes generic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374</cp:revision>
  <dcterms:created xsi:type="dcterms:W3CDTF">2019-02-25T20:01:52Z</dcterms:created>
  <dcterms:modified xsi:type="dcterms:W3CDTF">2019-04-16T20:27:35Z</dcterms:modified>
</cp:coreProperties>
</file>