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384" r:id="rId2"/>
    <p:sldId id="385" r:id="rId3"/>
    <p:sldId id="339" r:id="rId4"/>
    <p:sldId id="379" r:id="rId5"/>
    <p:sldId id="363" r:id="rId6"/>
    <p:sldId id="387" r:id="rId7"/>
    <p:sldId id="388" r:id="rId8"/>
    <p:sldId id="386" r:id="rId9"/>
    <p:sldId id="378" r:id="rId10"/>
    <p:sldId id="380" r:id="rId11"/>
    <p:sldId id="381" r:id="rId12"/>
    <p:sldId id="389" r:id="rId13"/>
    <p:sldId id="3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77027" autoAdjust="0"/>
  </p:normalViewPr>
  <p:slideViewPr>
    <p:cSldViewPr snapToGrid="0">
      <p:cViewPr varScale="1">
        <p:scale>
          <a:sx n="38" d="100"/>
          <a:sy n="38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polymorphism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cpp.com/cpp-tutorial/125-the-virtual-table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https://www.tutorialspoint.com/cplusplus/cpp_polymorphism.htm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8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https://www.learncpp.com/cpp-tutorial/125-the-virtual-table/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9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cpp.com/cpp-tutorial/125-the-virtual-tab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 2 </a:t>
            </a:r>
            <a:r>
              <a:rPr lang="en-US" dirty="0" err="1" smtClean="0"/>
              <a:t>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Pull the code from </a:t>
            </a:r>
            <a:r>
              <a:rPr lang="en-US" sz="3200" dirty="0" err="1" smtClean="0"/>
              <a:t>github</a:t>
            </a:r>
            <a:r>
              <a:rPr lang="en-US" sz="3200" dirty="0" smtClean="0"/>
              <a:t> repo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525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Pure 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2121408"/>
            <a:ext cx="1154176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has no body at </a:t>
            </a:r>
            <a:r>
              <a:rPr lang="en-US" sz="2800" dirty="0" smtClean="0"/>
              <a:t>all</a:t>
            </a:r>
          </a:p>
          <a:p>
            <a:r>
              <a:rPr lang="en-US" sz="2800" dirty="0"/>
              <a:t>acts as a placeholder that is meant to be redefined by derived classes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we simply assign the function the value 0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 virtual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getValue</a:t>
            </a:r>
            <a:r>
              <a:rPr lang="en-US" sz="2800" dirty="0"/>
              <a:t>() = 0</a:t>
            </a:r>
            <a:r>
              <a:rPr lang="en-US" sz="2800" dirty="0" smtClean="0"/>
              <a:t>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can have definition in the class, but remains pure virtual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defines abstract classes ( cannot create instance from </a:t>
            </a:r>
            <a:r>
              <a:rPr lang="en-US" sz="2800" dirty="0" smtClean="0"/>
              <a:t>them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794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Abstract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pure virtual function</a:t>
            </a:r>
          </a:p>
          <a:p>
            <a:r>
              <a:rPr lang="en-US" dirty="0" smtClean="0"/>
              <a:t>Cannot create instances of abstract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7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Pure 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AbstractClass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Clr>
                <a:srgbClr val="D34817">
                  <a:lumMod val="75000"/>
                </a:srgbClr>
              </a:buClr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method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= 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!!! You can define this method (not inline), but still class stays abstract and method pure virtual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>2. </a:t>
            </a:r>
            <a:r>
              <a:rPr lang="en-US" dirty="0" smtClean="0"/>
              <a:t>Use </a:t>
            </a:r>
            <a:r>
              <a:rPr lang="en-US" dirty="0" err="1" smtClean="0"/>
              <a:t>pURE</a:t>
            </a:r>
            <a:r>
              <a:rPr lang="en-US" dirty="0" smtClean="0"/>
              <a:t> Virtual function and extra abstract base class for displaying Length of Vector (Exam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0. Separate Declaration from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Create .</a:t>
            </a:r>
            <a:r>
              <a:rPr lang="en-US" sz="3600" dirty="0" err="1" smtClean="0"/>
              <a:t>hpp</a:t>
            </a:r>
            <a:r>
              <a:rPr lang="en-US" sz="3600" dirty="0" smtClean="0"/>
              <a:t> files for every .h file and then add .</a:t>
            </a:r>
            <a:r>
              <a:rPr lang="en-US" sz="3600" dirty="0" err="1" smtClean="0"/>
              <a:t>hpp</a:t>
            </a:r>
            <a:r>
              <a:rPr lang="en-US" sz="3600" dirty="0" smtClean="0"/>
              <a:t> files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354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Polymorphism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“having </a:t>
            </a:r>
            <a:r>
              <a:rPr lang="en-US" sz="3600" dirty="0"/>
              <a:t>many </a:t>
            </a:r>
            <a:r>
              <a:rPr lang="en-US" sz="3600" dirty="0" smtClean="0"/>
              <a:t>forms”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24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call to a member function will cause a </a:t>
            </a:r>
            <a:r>
              <a:rPr lang="en-US" sz="3200" b="1" dirty="0"/>
              <a:t>different function</a:t>
            </a:r>
            <a:r>
              <a:rPr lang="en-US" sz="3200" dirty="0"/>
              <a:t> to be executed </a:t>
            </a:r>
            <a:r>
              <a:rPr lang="en-US" sz="3200" b="1" dirty="0"/>
              <a:t>depending on the type </a:t>
            </a:r>
            <a:r>
              <a:rPr lang="en-US" sz="3200" dirty="0"/>
              <a:t>of </a:t>
            </a:r>
            <a:r>
              <a:rPr lang="en-US" sz="3200" b="1" u="sng" dirty="0"/>
              <a:t>object</a:t>
            </a:r>
            <a:r>
              <a:rPr lang="en-US" sz="3200" dirty="0"/>
              <a:t> that invokes the function.</a:t>
            </a:r>
          </a:p>
        </p:txBody>
      </p:sp>
    </p:spTree>
    <p:extLst>
      <p:ext uri="{BB962C8B-B14F-4D97-AF65-F5344CB8AC3E}">
        <p14:creationId xmlns:p14="http://schemas.microsoft.com/office/powerpoint/2010/main" val="31250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200" b="1" dirty="0" smtClean="0"/>
              <a:t> </a:t>
            </a:r>
            <a:r>
              <a:rPr lang="en-US" sz="3200" b="1" dirty="0"/>
              <a:t>C++ polymorphism </a:t>
            </a:r>
            <a:r>
              <a:rPr lang="en-US" sz="3200" b="1" dirty="0" smtClean="0"/>
              <a:t>types</a:t>
            </a:r>
            <a:r>
              <a:rPr lang="en-US" sz="3200" b="1" dirty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Compile </a:t>
            </a:r>
            <a:r>
              <a:rPr lang="en-US" dirty="0"/>
              <a:t>time </a:t>
            </a:r>
            <a:r>
              <a:rPr lang="en-US" dirty="0" smtClean="0"/>
              <a:t>Polymorphism</a:t>
            </a:r>
          </a:p>
          <a:p>
            <a:pPr lvl="1" fontAlgn="base"/>
            <a:r>
              <a:rPr lang="en-US" b="1" dirty="0"/>
              <a:t>Function </a:t>
            </a:r>
            <a:r>
              <a:rPr lang="en-US" b="1" dirty="0" smtClean="0"/>
              <a:t>Overloading</a:t>
            </a:r>
          </a:p>
          <a:p>
            <a:pPr lvl="1" fontAlgn="base"/>
            <a:r>
              <a:rPr lang="en-US" b="1" dirty="0" smtClean="0"/>
              <a:t>Operator Overloading - </a:t>
            </a:r>
            <a:r>
              <a:rPr lang="en-US" dirty="0"/>
              <a:t>C++ you can overload </a:t>
            </a:r>
            <a:r>
              <a:rPr lang="en-US" dirty="0" smtClean="0"/>
              <a:t>operators ( ex. operator= for every custom class)</a:t>
            </a:r>
          </a:p>
          <a:p>
            <a:pPr fontAlgn="base"/>
            <a:r>
              <a:rPr lang="en-US" dirty="0" smtClean="0"/>
              <a:t>Runtime Polymorphism ( by </a:t>
            </a:r>
            <a:r>
              <a:rPr lang="en-US" dirty="0"/>
              <a:t>Function </a:t>
            </a:r>
            <a:r>
              <a:rPr lang="en-US" dirty="0" smtClean="0"/>
              <a:t>Overriding)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105664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Example 1. Compile </a:t>
            </a:r>
            <a:r>
              <a:rPr lang="en-US" sz="4000" b="1" dirty="0"/>
              <a:t>time polymorphism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198880"/>
            <a:ext cx="10417048" cy="5659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FunctionalOverloading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 and y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2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772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2. </a:t>
            </a:r>
            <a:r>
              <a:rPr lang="en-US" dirty="0"/>
              <a:t>Runtime Polymorphism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772160"/>
            <a:ext cx="10335768" cy="60858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FunctionOverridingBase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method()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"base method"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FunctionOverridingDerived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FunctionOverridingBase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method() 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"derived method"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//main function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FunctionOverridingDerived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derived;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FunctionOverridingBase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&amp;derived;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-&gt;method();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2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1 </a:t>
            </a:r>
            <a:r>
              <a:rPr lang="en-US" dirty="0"/>
              <a:t>Use polymorphism for displaying length of vector (</a:t>
            </a:r>
            <a:r>
              <a:rPr lang="en-US" dirty="0" smtClean="0"/>
              <a:t>Exam 2)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have commented code in main method, Use it for test cases </a:t>
            </a:r>
          </a:p>
          <a:p>
            <a:r>
              <a:rPr lang="en-US" sz="2400" dirty="0" smtClean="0"/>
              <a:t>In C++ , </a:t>
            </a:r>
            <a:r>
              <a:rPr lang="en-US" sz="2400" dirty="0"/>
              <a:t>When Polymorphism happened and when </a:t>
            </a:r>
            <a:r>
              <a:rPr lang="en-US" sz="2400" dirty="0" smtClean="0"/>
              <a:t>not?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461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BEHIND THE SCENES.</a:t>
            </a:r>
            <a:r>
              <a:rPr lang="en-US" dirty="0"/>
              <a:t> </a:t>
            </a:r>
            <a:r>
              <a:rPr lang="en-US" dirty="0" smtClean="0"/>
              <a:t>C++ Implementation - Virtual Function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https://www.learncpp.com/cpp-tutorial/125-the-virtual-table/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71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17056</TotalTime>
  <Words>412</Words>
  <Application>Microsoft Office PowerPoint</Application>
  <PresentationFormat>Widescreen</PresentationFormat>
  <Paragraphs>84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Consolas</vt:lpstr>
      <vt:lpstr>Rockwell</vt:lpstr>
      <vt:lpstr>Rockwell Condensed</vt:lpstr>
      <vt:lpstr>Wingdings</vt:lpstr>
      <vt:lpstr>Wood Type</vt:lpstr>
      <vt:lpstr>Exam 2 SOlutions</vt:lpstr>
      <vt:lpstr>Problem 0. Separate Declaration from Implementation</vt:lpstr>
      <vt:lpstr>Polymorphism</vt:lpstr>
      <vt:lpstr>Polymorphism c++ </vt:lpstr>
      <vt:lpstr> C++ polymorphism types:</vt:lpstr>
      <vt:lpstr>Example 1. Compile time polymorphism</vt:lpstr>
      <vt:lpstr>Example 2. Runtime Polymorphism </vt:lpstr>
      <vt:lpstr>Problem 1 Use polymorphism for displaying length of vector (Exam 2) </vt:lpstr>
      <vt:lpstr>BEHIND THE SCENES. C++ Implementation - Virtual Function Table</vt:lpstr>
      <vt:lpstr>What is Pure virtual Function</vt:lpstr>
      <vt:lpstr> Abstract class </vt:lpstr>
      <vt:lpstr>Example Pure Virtual Function</vt:lpstr>
      <vt:lpstr>Problem 2. Use pURE Virtual function and extra abstract base class for displaying Length of Vector (Exam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454</cp:revision>
  <dcterms:created xsi:type="dcterms:W3CDTF">2019-02-25T20:01:52Z</dcterms:created>
  <dcterms:modified xsi:type="dcterms:W3CDTF">2019-05-22T22:01:17Z</dcterms:modified>
</cp:coreProperties>
</file>