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339" r:id="rId2"/>
    <p:sldId id="340" r:id="rId3"/>
    <p:sldId id="323" r:id="rId4"/>
    <p:sldId id="324" r:id="rId5"/>
    <p:sldId id="325" r:id="rId6"/>
    <p:sldId id="326" r:id="rId7"/>
    <p:sldId id="327" r:id="rId8"/>
    <p:sldId id="328" r:id="rId9"/>
    <p:sldId id="320" r:id="rId10"/>
    <p:sldId id="321" r:id="rId11"/>
    <p:sldId id="322" r:id="rId12"/>
    <p:sldId id="329" r:id="rId13"/>
    <p:sldId id="341" r:id="rId14"/>
    <p:sldId id="331" r:id="rId15"/>
    <p:sldId id="342" r:id="rId16"/>
    <p:sldId id="343" r:id="rId17"/>
    <p:sldId id="344" r:id="rId18"/>
    <p:sldId id="332" r:id="rId19"/>
    <p:sldId id="334" r:id="rId20"/>
    <p:sldId id="345" r:id="rId21"/>
    <p:sldId id="346" r:id="rId22"/>
    <p:sldId id="347" r:id="rId23"/>
    <p:sldId id="348" r:id="rId24"/>
    <p:sldId id="349" r:id="rId25"/>
    <p:sldId id="350" r:id="rId26"/>
    <p:sldId id="330" r:id="rId27"/>
    <p:sldId id="336" r:id="rId28"/>
    <p:sldId id="337" r:id="rId29"/>
    <p:sldId id="33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Operators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84632"/>
            <a:ext cx="11686903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eXAm1: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</a:t>
            </a:r>
            <a:r>
              <a:rPr lang="en-US" sz="4400" dirty="0"/>
              <a:t>Problem 2 : Define functions which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A) Input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B) Modify Array of Point3 points with symmetry point by center Point3(0, 0, 0).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C) Output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u="sng" dirty="0" smtClean="0"/>
              <a:t>Constructors</a:t>
            </a:r>
            <a:r>
              <a:rPr lang="en-US" dirty="0" smtClean="0"/>
              <a:t>, Destructors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2565545"/>
            <a:ext cx="11861075" cy="4050792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What is Constructor?</a:t>
            </a:r>
            <a:endParaRPr lang="en-US" sz="4400" dirty="0" smtClean="0"/>
          </a:p>
          <a:p>
            <a:endParaRPr lang="en-US" sz="2800" dirty="0"/>
          </a:p>
          <a:p>
            <a:r>
              <a:rPr lang="en-US" sz="2800" dirty="0" smtClean="0"/>
              <a:t>Special </a:t>
            </a:r>
            <a:r>
              <a:rPr lang="en-US" sz="2800" b="1" dirty="0"/>
              <a:t>member function </a:t>
            </a:r>
            <a:r>
              <a:rPr lang="en-US" sz="2800" dirty="0"/>
              <a:t>of a class </a:t>
            </a:r>
            <a:r>
              <a:rPr lang="en-US" sz="2800" dirty="0" smtClean="0"/>
              <a:t>which </a:t>
            </a:r>
            <a:r>
              <a:rPr lang="en-US" sz="2800" b="1" dirty="0" smtClean="0"/>
              <a:t>initializes fields</a:t>
            </a:r>
            <a:r>
              <a:rPr lang="en-US" sz="2800" dirty="0" smtClean="0"/>
              <a:t> </a:t>
            </a:r>
            <a:r>
              <a:rPr lang="en-US" sz="2800" dirty="0"/>
              <a:t>of a </a:t>
            </a:r>
            <a:r>
              <a:rPr lang="en-US" sz="2800" dirty="0" smtClean="0"/>
              <a:t>class </a:t>
            </a:r>
          </a:p>
          <a:p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as </a:t>
            </a:r>
            <a:r>
              <a:rPr lang="en-US" sz="2800" b="1" dirty="0"/>
              <a:t>same name </a:t>
            </a:r>
            <a:r>
              <a:rPr lang="en-US" sz="2800" dirty="0"/>
              <a:t>as the class </a:t>
            </a:r>
            <a:r>
              <a:rPr lang="en-US" sz="2800" dirty="0" smtClean="0"/>
              <a:t>itself and </a:t>
            </a:r>
            <a:r>
              <a:rPr lang="en-US" sz="2800" b="1" dirty="0" smtClean="0"/>
              <a:t>don’t </a:t>
            </a:r>
            <a:r>
              <a:rPr lang="en-US" sz="2800" b="1" dirty="0"/>
              <a:t>have return </a:t>
            </a:r>
            <a:r>
              <a:rPr lang="en-US" sz="2800" b="1" dirty="0" smtClean="0"/>
              <a:t>type</a:t>
            </a:r>
          </a:p>
          <a:p>
            <a:endParaRPr lang="en-US" sz="2800" b="1" dirty="0" smtClean="0"/>
          </a:p>
          <a:p>
            <a:r>
              <a:rPr lang="en-US" sz="2800" b="1" dirty="0"/>
              <a:t>Automatically</a:t>
            </a:r>
            <a:r>
              <a:rPr lang="en-US" sz="2800" dirty="0"/>
              <a:t> called when instance of the class is </a:t>
            </a:r>
            <a:r>
              <a:rPr lang="en-US" sz="2800" b="1" dirty="0"/>
              <a:t>created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5" y="484632"/>
            <a:ext cx="11652069" cy="1609344"/>
          </a:xfrm>
        </p:spPr>
        <p:txBody>
          <a:bodyPr/>
          <a:lstStyle/>
          <a:p>
            <a:r>
              <a:rPr lang="en-US" u="sng" dirty="0" smtClean="0"/>
              <a:t>Different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2199785"/>
            <a:ext cx="11861075" cy="4050792"/>
          </a:xfrm>
        </p:spPr>
        <p:txBody>
          <a:bodyPr>
            <a:normAutofit/>
          </a:bodyPr>
          <a:lstStyle/>
          <a:p>
            <a:r>
              <a:rPr lang="en-US" b="1" dirty="0" smtClean="0"/>
              <a:t>Default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without parameters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Parameterized Constructors</a:t>
            </a:r>
          </a:p>
          <a:p>
            <a:pPr marL="0" indent="0">
              <a:buNone/>
            </a:pPr>
            <a:r>
              <a:rPr lang="en-US" dirty="0" smtClean="0"/>
              <a:t>	- initialize </a:t>
            </a:r>
            <a:r>
              <a:rPr lang="en-US" dirty="0"/>
              <a:t>the various data elements of different objects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used to overload constructors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Copy Constructor</a:t>
            </a:r>
            <a:endParaRPr lang="en-US" b="1" dirty="0"/>
          </a:p>
          <a:p>
            <a:pPr marL="548640" lvl="2" indent="0"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initializes </a:t>
            </a:r>
            <a:r>
              <a:rPr lang="en-US" sz="2000" dirty="0"/>
              <a:t>an object using another object of the same class</a:t>
            </a:r>
            <a:endParaRPr lang="en-US" sz="2000" b="1" dirty="0" smtClean="0"/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1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706880"/>
            <a:ext cx="4841967" cy="4803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3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::Point3D()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3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3015" y="1509074"/>
            <a:ext cx="41888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doStaff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Parameterized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706880"/>
            <a:ext cx="5590902" cy="48036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Point3D(double, double, double = 0);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Point3D(double);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3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::Point3D(double x, double y, double z):</a:t>
            </a:r>
          </a:p>
          <a:p>
            <a:pPr marL="0" indent="0">
              <a:buNone/>
            </a:pPr>
            <a:r>
              <a:rPr lang="fr-FR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8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SetY</a:t>
            </a:r>
            <a:r>
              <a:rPr lang="en-US" sz="3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(y</a:t>
            </a:r>
            <a:r>
              <a:rPr lang="en-US" sz="3800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3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fr-FR" sz="3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4675" y="1509074"/>
            <a:ext cx="569540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::Point3D(double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x) </a:t>
            </a:r>
            <a:r>
              <a:rPr lang="fr-F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: </a:t>
            </a:r>
            <a:r>
              <a:rPr lang="fr-FR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m_x</a:t>
            </a:r>
            <a:r>
              <a:rPr lang="fr-F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(x)</a:t>
            </a: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Implicit call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Explicit call</a:t>
            </a:r>
          </a:p>
          <a:p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pt =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Copy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" y="1706880"/>
            <a:ext cx="6296298" cy="4803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Point3D(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2300" dirty="0" smtClean="0"/>
          </a:p>
          <a:p>
            <a:pPr marL="0" indent="0">
              <a:buNone/>
            </a:pPr>
            <a:endParaRPr lang="en-US" sz="2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fr-FR" sz="2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Point3D(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.GetZ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r-F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4675" y="1509074"/>
            <a:ext cx="56954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1.0, 0.0);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call copy constructor</a:t>
            </a:r>
          </a:p>
          <a:p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pt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Constructors, </a:t>
            </a:r>
            <a:r>
              <a:rPr lang="en-US" u="sng" dirty="0" smtClean="0"/>
              <a:t>Destructors</a:t>
            </a:r>
            <a:r>
              <a:rPr lang="en-US" dirty="0" smtClean="0"/>
              <a:t>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5" y="2565545"/>
            <a:ext cx="1209620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Special </a:t>
            </a:r>
            <a:r>
              <a:rPr lang="en-US" sz="2800" b="1" dirty="0"/>
              <a:t>member function </a:t>
            </a:r>
            <a:r>
              <a:rPr lang="en-US" sz="2800" dirty="0" smtClean="0"/>
              <a:t>which is called </a:t>
            </a:r>
            <a:r>
              <a:rPr lang="en-US" sz="2800" b="1" dirty="0" smtClean="0"/>
              <a:t>automatically </a:t>
            </a:r>
            <a:r>
              <a:rPr lang="en-US" sz="2800" dirty="0" smtClean="0"/>
              <a:t>when object goes </a:t>
            </a:r>
            <a:r>
              <a:rPr lang="en-US" sz="2800" dirty="0"/>
              <a:t>out of </a:t>
            </a:r>
            <a:r>
              <a:rPr lang="en-US" sz="2800" dirty="0" smtClean="0"/>
              <a:t>scope</a:t>
            </a:r>
          </a:p>
          <a:p>
            <a:pPr marL="0" indent="0">
              <a:buNone/>
            </a:pPr>
            <a:r>
              <a:rPr lang="en-US" sz="1800" b="1" dirty="0" smtClean="0"/>
              <a:t>(the</a:t>
            </a:r>
            <a:r>
              <a:rPr lang="en-US" sz="1800" dirty="0" smtClean="0"/>
              <a:t> </a:t>
            </a:r>
            <a:r>
              <a:rPr lang="en-US" sz="1800" b="1" dirty="0"/>
              <a:t>block</a:t>
            </a:r>
            <a:r>
              <a:rPr lang="en-US" sz="1800" dirty="0"/>
              <a:t> containing local variables </a:t>
            </a:r>
            <a:r>
              <a:rPr lang="en-US" sz="1800" dirty="0" smtClean="0"/>
              <a:t> or </a:t>
            </a:r>
            <a:r>
              <a:rPr lang="en-US" sz="1800" b="1" dirty="0" smtClean="0"/>
              <a:t>the </a:t>
            </a:r>
            <a:r>
              <a:rPr lang="en-US" sz="1800" b="1" dirty="0"/>
              <a:t>function </a:t>
            </a:r>
            <a:r>
              <a:rPr lang="en-US" sz="1800" dirty="0" smtClean="0"/>
              <a:t>or </a:t>
            </a:r>
            <a:r>
              <a:rPr lang="en-US" sz="1800" b="1" dirty="0" smtClean="0"/>
              <a:t>the </a:t>
            </a:r>
            <a:r>
              <a:rPr lang="en-US" sz="1800" b="1" dirty="0"/>
              <a:t>program </a:t>
            </a:r>
            <a:r>
              <a:rPr lang="en-US" sz="1800" dirty="0" smtClean="0"/>
              <a:t>ends or a </a:t>
            </a:r>
            <a:r>
              <a:rPr lang="en-US" sz="1800" b="1" dirty="0"/>
              <a:t>delete operator </a:t>
            </a:r>
            <a:r>
              <a:rPr lang="en-US" sz="1800" dirty="0"/>
              <a:t>is </a:t>
            </a:r>
            <a:r>
              <a:rPr lang="en-US" sz="1800" dirty="0" smtClean="0"/>
              <a:t>called)</a:t>
            </a:r>
            <a:endParaRPr lang="en-US" sz="1800" dirty="0"/>
          </a:p>
          <a:p>
            <a:endParaRPr lang="en-US" sz="2800" dirty="0" smtClean="0"/>
          </a:p>
          <a:p>
            <a:r>
              <a:rPr lang="en-US" sz="2800" dirty="0" smtClean="0"/>
              <a:t>Has ~</a:t>
            </a:r>
            <a:r>
              <a:rPr lang="en-US" sz="2800" b="1" dirty="0" smtClean="0"/>
              <a:t>class </a:t>
            </a:r>
            <a:r>
              <a:rPr lang="en-US" sz="2800" b="1" dirty="0"/>
              <a:t>name </a:t>
            </a:r>
            <a:r>
              <a:rPr lang="en-US" sz="2800" dirty="0" smtClean="0"/>
              <a:t>and </a:t>
            </a:r>
            <a:r>
              <a:rPr lang="en-US" sz="2800" b="1" dirty="0" smtClean="0"/>
              <a:t>don’t have </a:t>
            </a:r>
            <a:r>
              <a:rPr lang="en-US" sz="2800" b="1" dirty="0"/>
              <a:t>return </a:t>
            </a:r>
            <a:r>
              <a:rPr lang="en-US" sz="2800" b="1" dirty="0" smtClean="0"/>
              <a:t>type </a:t>
            </a:r>
            <a:r>
              <a:rPr lang="en-US" sz="2800" dirty="0"/>
              <a:t>and </a:t>
            </a:r>
            <a:r>
              <a:rPr lang="en-US" sz="2800" b="1" dirty="0"/>
              <a:t>don’t take </a:t>
            </a:r>
            <a:r>
              <a:rPr lang="en-US" sz="2800" dirty="0"/>
              <a:t>any </a:t>
            </a:r>
            <a:r>
              <a:rPr lang="en-US" sz="2800" b="1" dirty="0"/>
              <a:t>argument</a:t>
            </a:r>
          </a:p>
          <a:p>
            <a:endParaRPr lang="en-US" sz="2800" b="1" dirty="0" smtClean="0"/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1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from Classes presentation, when we have dynamic data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Person();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::~Person()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delete[]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0"/>
            <a:ext cx="11138263" cy="1609344"/>
          </a:xfrm>
        </p:spPr>
        <p:txBody>
          <a:bodyPr/>
          <a:lstStyle/>
          <a:p>
            <a:r>
              <a:rPr lang="en-US" dirty="0" smtClean="0"/>
              <a:t>C++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3" y="1271452"/>
            <a:ext cx="10649276" cy="5190308"/>
          </a:xfrm>
        </p:spPr>
        <p:txBody>
          <a:bodyPr>
            <a:normAutofit/>
          </a:bodyPr>
          <a:lstStyle/>
          <a:p>
            <a:r>
              <a:rPr lang="en-US" b="1" dirty="0"/>
              <a:t>Arithmetic operators ( +, -, *, /, % 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b="1" dirty="0"/>
              <a:t>Compound assignment (+=, -=, *=, /=, %=, &gt;&gt;=, &lt;&lt;=, &amp;=, ^=, |=)</a:t>
            </a:r>
          </a:p>
          <a:p>
            <a:r>
              <a:rPr lang="en-US" b="1" dirty="0"/>
              <a:t>Increment and decrement (++, --)</a:t>
            </a:r>
          </a:p>
          <a:p>
            <a:r>
              <a:rPr lang="en-US" b="1" dirty="0" smtClean="0"/>
              <a:t>Relational </a:t>
            </a:r>
            <a:r>
              <a:rPr lang="en-US" b="1" dirty="0"/>
              <a:t>and comparison operators ( ==, !=, &gt;, &lt;, &gt;=, &lt;= </a:t>
            </a:r>
            <a:r>
              <a:rPr lang="en-US" b="1" dirty="0" smtClean="0"/>
              <a:t>)</a:t>
            </a:r>
          </a:p>
          <a:p>
            <a:r>
              <a:rPr lang="en-US" b="1" dirty="0"/>
              <a:t>Logical operators ( !, &amp;&amp;, || 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Conditional </a:t>
            </a:r>
            <a:r>
              <a:rPr lang="en-US" b="1" dirty="0"/>
              <a:t>ternary operator ( ? </a:t>
            </a:r>
            <a:r>
              <a:rPr lang="en-US" b="1" dirty="0" smtClean="0"/>
              <a:t>)</a:t>
            </a:r>
          </a:p>
          <a:p>
            <a:r>
              <a:rPr lang="en-US" b="1" dirty="0"/>
              <a:t>Comma operator ( , )</a:t>
            </a:r>
          </a:p>
          <a:p>
            <a:r>
              <a:rPr lang="en-US" b="1" dirty="0"/>
              <a:t>Bitwise operators ( &amp;, |, ^, ~, &lt;&lt;, &gt;&gt; )</a:t>
            </a:r>
          </a:p>
          <a:p>
            <a:r>
              <a:rPr lang="en-US" b="1" dirty="0"/>
              <a:t>Explicit type casting operator</a:t>
            </a:r>
          </a:p>
          <a:p>
            <a:r>
              <a:rPr lang="en-US" b="1" dirty="0" err="1" smtClean="0"/>
              <a:t>Sizeof</a:t>
            </a:r>
            <a:endParaRPr lang="en-US" b="1" dirty="0" smtClean="0"/>
          </a:p>
          <a:p>
            <a:r>
              <a:rPr lang="en-US" b="1" dirty="0"/>
              <a:t>Other operators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6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Exercise </a:t>
            </a:r>
            <a:r>
              <a:rPr lang="en-US" sz="6000" dirty="0" smtClean="0">
                <a:solidFill>
                  <a:schemeClr val="bg1"/>
                </a:solidFill>
              </a:rPr>
              <a:t>3(</a:t>
            </a:r>
            <a:r>
              <a:rPr lang="en-US" sz="7200" dirty="0" smtClean="0">
                <a:solidFill>
                  <a:schemeClr val="bg1"/>
                </a:solidFill>
              </a:rPr>
              <a:t>Continue</a:t>
            </a:r>
            <a:r>
              <a:rPr lang="en-US" sz="6000" dirty="0" smtClean="0">
                <a:solidFill>
                  <a:schemeClr val="bg1"/>
                </a:solidFill>
              </a:rPr>
              <a:t>): </a:t>
            </a:r>
            <a:r>
              <a:rPr lang="en-US" sz="6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6919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Overloading in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redefine</a:t>
            </a:r>
            <a:r>
              <a:rPr lang="en-US" dirty="0"/>
              <a:t> or </a:t>
            </a:r>
            <a:r>
              <a:rPr lang="en-US" b="1" dirty="0"/>
              <a:t>overload</a:t>
            </a:r>
            <a:r>
              <a:rPr lang="en-US" dirty="0"/>
              <a:t> most of the </a:t>
            </a:r>
            <a:r>
              <a:rPr lang="en-US" b="1" dirty="0"/>
              <a:t>built-in operators </a:t>
            </a:r>
            <a:r>
              <a:rPr lang="en-US" dirty="0"/>
              <a:t>available in C++.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programmer </a:t>
            </a:r>
            <a:r>
              <a:rPr lang="en-US" b="1" dirty="0"/>
              <a:t>can use operators </a:t>
            </a:r>
            <a:r>
              <a:rPr lang="en-US" dirty="0"/>
              <a:t>with </a:t>
            </a:r>
            <a:r>
              <a:rPr lang="en-US" b="1" dirty="0"/>
              <a:t>user-defined types </a:t>
            </a:r>
            <a:r>
              <a:rPr lang="en-US" dirty="0"/>
              <a:t>as well.</a:t>
            </a:r>
          </a:p>
        </p:txBody>
      </p:sp>
    </p:spTree>
    <p:extLst>
      <p:ext uri="{BB962C8B-B14F-4D97-AF65-F5344CB8AC3E}">
        <p14:creationId xmlns:p14="http://schemas.microsoft.com/office/powerpoint/2010/main" val="26877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6548"/>
              </p:ext>
            </p:extLst>
          </p:nvPr>
        </p:nvGraphicFramePr>
        <p:xfrm>
          <a:off x="783769" y="2622544"/>
          <a:ext cx="9596850" cy="3908884"/>
        </p:xfrm>
        <a:graphic>
          <a:graphicData uri="http://schemas.openxmlformats.org/drawingml/2006/table">
            <a:tbl>
              <a:tblPr/>
              <a:tblGrid>
                <a:gridCol w="1599475">
                  <a:extLst>
                    <a:ext uri="{9D8B030D-6E8A-4147-A177-3AD203B41FA5}">
                      <a16:colId xmlns:a16="http://schemas.microsoft.com/office/drawing/2014/main" val="323975406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468344824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919731997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1790421097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532788335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697617346"/>
                    </a:ext>
                  </a:extLst>
                </a:gridCol>
              </a:tblGrid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858942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~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05177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686949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57462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^=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223081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298025"/>
                  </a:ext>
                </a:extLst>
              </a:tr>
              <a:tr h="8599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-&gt;*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2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0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Operator </a:t>
            </a:r>
            <a:r>
              <a:rPr lang="en-US" sz="3200" dirty="0" smtClean="0"/>
              <a:t>::</a:t>
            </a:r>
          </a:p>
          <a:p>
            <a:r>
              <a:rPr lang="en-US" sz="3200" dirty="0"/>
              <a:t>Operator .*</a:t>
            </a:r>
            <a:endParaRPr lang="en-US" sz="3200" dirty="0" smtClean="0"/>
          </a:p>
          <a:p>
            <a:r>
              <a:rPr lang="en-US" sz="3200" dirty="0"/>
              <a:t>Operator .</a:t>
            </a:r>
          </a:p>
          <a:p>
            <a:r>
              <a:rPr lang="en-US" sz="3200" dirty="0"/>
              <a:t>Operator ?: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6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Operators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13" y="2173660"/>
            <a:ext cx="719458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Point3D::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96298" y="21736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param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//default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call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operator=,!!! not constructors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 (methods and fields)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members of a class are not associated with the objects of the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b="1" dirty="0"/>
              <a:t>exist</a:t>
            </a:r>
            <a:r>
              <a:rPr lang="en-US" dirty="0"/>
              <a:t> even if </a:t>
            </a:r>
            <a:r>
              <a:rPr lang="en-US" b="1" dirty="0"/>
              <a:t>no objects </a:t>
            </a:r>
            <a:r>
              <a:rPr lang="en-US" dirty="0"/>
              <a:t>of the class have been defined.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 </a:t>
            </a:r>
            <a:r>
              <a:rPr lang="en-US" i="1" dirty="0" err="1" smtClean="0"/>
              <a:t>data_member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 </a:t>
            </a:r>
            <a:r>
              <a:rPr lang="en-US" i="1" dirty="0" err="1" smtClean="0"/>
              <a:t>member_function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92777"/>
          </a:xfrm>
        </p:spPr>
        <p:txBody>
          <a:bodyPr/>
          <a:lstStyle/>
          <a:p>
            <a:r>
              <a:rPr lang="en-US" dirty="0" smtClean="0"/>
              <a:t>Static methods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992777"/>
            <a:ext cx="10849574" cy="5782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points[3];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::Input(3, points);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::Symmetry(3, points);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::Output(3, points);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Exam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Separate .h and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CopyConstructors</a:t>
            </a:r>
            <a:endParaRPr lang="en-US" dirty="0" smtClean="0"/>
          </a:p>
          <a:p>
            <a:r>
              <a:rPr lang="en-US" dirty="0" smtClean="0"/>
              <a:t>Override operator = , - and &lt;&lt;(with and without friend function)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Managers with static methods for input, symmetry and output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9" y="484632"/>
            <a:ext cx="12122331" cy="160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Problem4: Override operator&lt;&lt; (with and without friend 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Problem5: </a:t>
            </a:r>
            <a:r>
              <a:rPr lang="en-US" dirty="0"/>
              <a:t>Override </a:t>
            </a:r>
            <a:r>
              <a:rPr lang="en-US" dirty="0" smtClean="0"/>
              <a:t>operator</a:t>
            </a:r>
            <a:r>
              <a:rPr lang="en-US" dirty="0"/>
              <a:t>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Problem6: Refactor 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2" y="420951"/>
            <a:ext cx="11290118" cy="263085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Problem 1: </a:t>
            </a:r>
            <a:r>
              <a:rPr lang="en-US" sz="4400" dirty="0"/>
              <a:t>Use stream object to write “HELLO STREAM” in </a:t>
            </a:r>
            <a:r>
              <a:rPr lang="en-US" sz="4400" dirty="0" smtClean="0"/>
              <a:t>“myFistsFile.txt” file</a:t>
            </a:r>
            <a:br>
              <a:rPr lang="en-US" sz="4400" dirty="0" smtClean="0"/>
            </a:br>
            <a:r>
              <a:rPr lang="en-US" sz="4400" dirty="0" smtClean="0"/>
              <a:t>A) using Stack for stream object</a:t>
            </a:r>
            <a:br>
              <a:rPr lang="en-US" sz="4400" dirty="0" smtClean="0"/>
            </a:br>
            <a:r>
              <a:rPr lang="en-US" sz="4400" dirty="0" smtClean="0"/>
              <a:t>B) using Heap (Dynamically) for stream object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3634740"/>
            <a:ext cx="10875699" cy="2975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mtClean="0">
                <a:solidFill>
                  <a:srgbClr val="2B91AF"/>
                </a:solidFill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myFirstFile.txt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delete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84632"/>
            <a:ext cx="1153287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Problem2: Modify solution to Write “Hello Stream” Twice Using Flags to append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17352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3729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flag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::app to indicate append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Problem3: Write Program which read</a:t>
            </a:r>
            <a:br>
              <a:rPr lang="en-US" dirty="0" smtClean="0"/>
            </a:br>
            <a:r>
              <a:rPr lang="en-US" dirty="0" smtClean="0"/>
              <a:t>added text from “myFirstFile.txt”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23" y="1799953"/>
            <a:ext cx="11212830" cy="2263139"/>
          </a:xfrm>
        </p:spPr>
        <p:txBody>
          <a:bodyPr>
            <a:noAutofit/>
          </a:bodyPr>
          <a:lstStyle/>
          <a:p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Homework: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Problem3:  Use Person Class (from previous exercise) and Save Person objects to “persons.txt” File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Problem4:  Read from “persons.txt” </a:t>
            </a:r>
            <a:r>
              <a:rPr lang="en-US" sz="4400" i="1" dirty="0" err="1" smtClean="0"/>
              <a:t>aNd</a:t>
            </a:r>
            <a:r>
              <a:rPr lang="en-US" sz="4400" i="1" dirty="0" smtClean="0"/>
              <a:t> Write to standard Output Every Person you read</a:t>
            </a:r>
            <a:br>
              <a:rPr lang="en-US" sz="4400" i="1" dirty="0" smtClean="0"/>
            </a:br>
            <a:r>
              <a:rPr lang="en-US" sz="4400" i="1" dirty="0" smtClean="0"/>
              <a:t>with some custom IOS::flags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1989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510758"/>
            <a:ext cx="11128248" cy="5778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Soluton</a:t>
            </a:r>
            <a:r>
              <a:rPr lang="en-US" dirty="0" smtClean="0"/>
              <a:t> eXAm1: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Point3(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 vector);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9675</TotalTime>
  <Words>988</Words>
  <Application>Microsoft Office PowerPoint</Application>
  <PresentationFormat>Widescreen</PresentationFormat>
  <Paragraphs>348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Consolas</vt:lpstr>
      <vt:lpstr>Rockwell</vt:lpstr>
      <vt:lpstr>Rockwell Condensed</vt:lpstr>
      <vt:lpstr>Segoe UI</vt:lpstr>
      <vt:lpstr>Wingdings</vt:lpstr>
      <vt:lpstr>Wood Type</vt:lpstr>
      <vt:lpstr>Constructors, Destrucors and Operators</vt:lpstr>
      <vt:lpstr>Exercise 3(Continue): C++ Streams</vt:lpstr>
      <vt:lpstr>Problem 1: Use stream object to write “HELLO STREAM” in “myFistsFile.txt” file A) using Stack for stream object B) using Heap (Dynamically) for stream object </vt:lpstr>
      <vt:lpstr>Solution:</vt:lpstr>
      <vt:lpstr>Problem2: Modify solution to Write “Hello Stream” Twice Using Flags to append</vt:lpstr>
      <vt:lpstr>Solution:</vt:lpstr>
      <vt:lpstr>Problem3: Write Program which read added text from “myFirstFile.txt”</vt:lpstr>
      <vt:lpstr> Homework:  Problem3:  Use Person Class (from previous exercise) and Save Person objects to “persons.txt” File  Problem4:  Read from “persons.txt” aNd Write to standard Output Every Person you read with some custom IOS::flags</vt:lpstr>
      <vt:lpstr>Soluton eXAm1: Problem1 Implement Methods</vt:lpstr>
      <vt:lpstr>Solution eXAm1: Problem1 Implement Methods(2)</vt:lpstr>
      <vt:lpstr>Solution eXAm1: Problem 2 : Define functions which :</vt:lpstr>
      <vt:lpstr>Constructors, Destructors and Operators</vt:lpstr>
      <vt:lpstr>Different Constructors</vt:lpstr>
      <vt:lpstr>C++ Default Constructors</vt:lpstr>
      <vt:lpstr>C++ Parameterized Constructors</vt:lpstr>
      <vt:lpstr>C++ Copy Constructors</vt:lpstr>
      <vt:lpstr>Constructors, Destructors and Operators</vt:lpstr>
      <vt:lpstr>C++ destructors</vt:lpstr>
      <vt:lpstr>C++ Operators</vt:lpstr>
      <vt:lpstr>Operators Overloading in C++ </vt:lpstr>
      <vt:lpstr>Overloadable Operators</vt:lpstr>
      <vt:lpstr>Non-Overloadable Operators</vt:lpstr>
      <vt:lpstr>Overload Operators example</vt:lpstr>
      <vt:lpstr>Static members (methods and fields)</vt:lpstr>
      <vt:lpstr>Static methods Example:</vt:lpstr>
      <vt:lpstr>Refactor Exam to use:</vt:lpstr>
      <vt:lpstr>Problem4: Override operator&lt;&lt; (with and without friend function)</vt:lpstr>
      <vt:lpstr>Problem5: Override operator+ </vt:lpstr>
      <vt:lpstr>Problem6: Refactor Solution to use override operators and Constructors where it is posible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Windows User</cp:lastModifiedBy>
  <cp:revision>325</cp:revision>
  <dcterms:created xsi:type="dcterms:W3CDTF">2019-02-25T20:01:52Z</dcterms:created>
  <dcterms:modified xsi:type="dcterms:W3CDTF">2019-03-21T17:34:47Z</dcterms:modified>
</cp:coreProperties>
</file>