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339" r:id="rId2"/>
    <p:sldId id="361" r:id="rId3"/>
    <p:sldId id="360" r:id="rId4"/>
    <p:sldId id="330" r:id="rId5"/>
    <p:sldId id="338" r:id="rId6"/>
    <p:sldId id="353" r:id="rId7"/>
    <p:sldId id="356" r:id="rId8"/>
    <p:sldId id="358" r:id="rId9"/>
    <p:sldId id="357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rectangle-area/probl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 Exercise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</a:t>
            </a:r>
            <a:r>
              <a:rPr lang="en-US" i="1" dirty="0"/>
              <a:t>Reptile class overrides the breathe() </a:t>
            </a:r>
            <a:r>
              <a:rPr lang="en-US" dirty="0"/>
              <a:t>method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Snake class </a:t>
            </a:r>
            <a:r>
              <a:rPr lang="en-US" b="1" u="sng" dirty="0">
                <a:solidFill>
                  <a:srgbClr val="FF0000"/>
                </a:solidFill>
              </a:rPr>
              <a:t>would not know</a:t>
            </a:r>
            <a:r>
              <a:rPr lang="en-US" dirty="0">
                <a:solidFill>
                  <a:srgbClr val="FF0000"/>
                </a:solidFill>
              </a:rPr>
              <a:t> which breathe() method to call</a:t>
            </a:r>
            <a:r>
              <a:rPr lang="en-US" dirty="0"/>
              <a:t>. This is the “</a:t>
            </a:r>
            <a:r>
              <a:rPr lang="en-US" dirty="0">
                <a:solidFill>
                  <a:srgbClr val="FF0000"/>
                </a:solidFill>
              </a:rPr>
              <a:t>Diamond Problem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One solution: Abstract classes and pure </a:t>
            </a:r>
            <a:r>
              <a:rPr lang="en-US" i="1" dirty="0">
                <a:solidFill>
                  <a:srgbClr val="92D050"/>
                </a:solidFill>
              </a:rPr>
              <a:t>virtual functions defined in the base class.</a:t>
            </a:r>
            <a:endParaRPr lang="en-US" i="1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144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4582"/>
            <a:ext cx="10058400" cy="55549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1</a:t>
            </a:r>
            <a:r>
              <a:rPr lang="en-US" sz="4000" dirty="0" smtClean="0"/>
              <a:t>: </a:t>
            </a:r>
            <a:r>
              <a:rPr lang="en-US" sz="4000" dirty="0"/>
              <a:t>Implement Methods in </a:t>
            </a:r>
            <a:r>
              <a:rPr lang="en-US" sz="4000" dirty="0" smtClean="0"/>
              <a:t>Point3d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77240"/>
            <a:ext cx="10442448" cy="6069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Point3D(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~Point3D();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//prefix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//prefix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copy of object and return 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7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440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2</a:t>
            </a:r>
            <a:r>
              <a:rPr lang="en-US" sz="4000" dirty="0" smtClean="0"/>
              <a:t>: </a:t>
            </a:r>
            <a:r>
              <a:rPr lang="en-US" sz="4000" dirty="0"/>
              <a:t>Implement Methods in </a:t>
            </a:r>
            <a:r>
              <a:rPr lang="en-US" sz="4000" dirty="0" smtClean="0"/>
              <a:t>Triangle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8458"/>
            <a:ext cx="10058400" cy="40507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~Triangle();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Perimeter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9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</a:t>
            </a:r>
            <a:r>
              <a:rPr lang="en-US" sz="4000" dirty="0"/>
              <a:t>3: </a:t>
            </a:r>
            <a:r>
              <a:rPr lang="en-US" sz="4000" dirty="0" smtClean="0"/>
              <a:t>Implement Methods in Point3DManager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Problem4: </a:t>
            </a:r>
            <a:r>
              <a:rPr lang="en-US" dirty="0" smtClean="0"/>
              <a:t>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important feature of Object Oriented Programming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class (Derived class) derives </a:t>
            </a:r>
            <a:r>
              <a:rPr lang="en-US" dirty="0"/>
              <a:t>properties and characteristics from another </a:t>
            </a:r>
            <a:r>
              <a:rPr lang="en-US" dirty="0" smtClean="0"/>
              <a:t>class (Base class</a:t>
            </a:r>
            <a:r>
              <a:rPr lang="en-US" dirty="0" smtClean="0"/>
              <a:t>) </a:t>
            </a:r>
            <a:r>
              <a:rPr lang="en-US" dirty="0"/>
              <a:t>": public </a:t>
            </a:r>
            <a:r>
              <a:rPr lang="en-US" i="1" dirty="0" err="1"/>
              <a:t>base_class_name</a:t>
            </a:r>
            <a:r>
              <a:rPr lang="en-US" dirty="0"/>
              <a:t>"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Decrease the </a:t>
            </a:r>
            <a:r>
              <a:rPr lang="en-US" dirty="0"/>
              <a:t>chances of error and data </a:t>
            </a:r>
            <a:r>
              <a:rPr lang="en-US" dirty="0" err="1" smtClean="0"/>
              <a:t>redundance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15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 ..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MathsTeacher</a:t>
            </a:r>
            <a:r>
              <a:rPr lang="en-US" dirty="0"/>
              <a:t> : public Person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 ..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Footballer : public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.... .. ...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1.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www.hackerrank.com/challenges/rectangle-area/problem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</a:t>
            </a:r>
            <a:r>
              <a:rPr lang="en-US" dirty="0" smtClean="0"/>
              <a:t>Student Class from Person From Previous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786"/>
            <a:ext cx="12367260" cy="1133022"/>
          </a:xfrm>
        </p:spPr>
        <p:txBody>
          <a:bodyPr>
            <a:normAutofit/>
          </a:bodyPr>
          <a:lstStyle/>
          <a:p>
            <a:r>
              <a:rPr lang="en-US" sz="2600" dirty="0" err="1"/>
              <a:t>Multy</a:t>
            </a:r>
            <a:r>
              <a:rPr lang="en-US" sz="2600" dirty="0"/>
              <a:t> Inheritance - Feature of C++ where a class can inherit from more than one classes.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797874" y="776490"/>
            <a:ext cx="6244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breathe()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breathing."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1050" y="2438482"/>
            <a:ext cx="3790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crawl()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"crawling.“;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366" y="3592091"/>
            <a:ext cx="509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breathe()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“breathing snake.“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crawl()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"crawling snake.“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1484"/>
            <a:ext cx="2989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breathe()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anim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9722</TotalTime>
  <Words>374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Rockwell</vt:lpstr>
      <vt:lpstr>Rockwell Condensed</vt:lpstr>
      <vt:lpstr>Wingdings</vt:lpstr>
      <vt:lpstr>Wood Type</vt:lpstr>
      <vt:lpstr>Constructors, Destrucors and Operators Exercise</vt:lpstr>
      <vt:lpstr>Problem 1: Implement Methods in Point3d</vt:lpstr>
      <vt:lpstr>Problem 2: Implement Methods in Triangle</vt:lpstr>
      <vt:lpstr>Problem 3: Implement Methods in Point3DManager</vt:lpstr>
      <vt:lpstr>Problem4: Refactor Solution to use override operators and Constructors where it is posible</vt:lpstr>
      <vt:lpstr>Inheritance</vt:lpstr>
      <vt:lpstr>Inheritance Example</vt:lpstr>
      <vt:lpstr>Problem Inheritance</vt:lpstr>
      <vt:lpstr>Multy Inheritance - Feature of C++ where a class can inherit from more than one classes.</vt:lpstr>
      <vt:lpstr>Diamond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359</cp:revision>
  <dcterms:created xsi:type="dcterms:W3CDTF">2019-02-25T20:01:52Z</dcterms:created>
  <dcterms:modified xsi:type="dcterms:W3CDTF">2019-04-11T10:27:03Z</dcterms:modified>
</cp:coreProperties>
</file>