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323" r:id="rId2"/>
    <p:sldId id="324" r:id="rId3"/>
    <p:sldId id="325" r:id="rId4"/>
    <p:sldId id="326" r:id="rId5"/>
    <p:sldId id="327" r:id="rId6"/>
    <p:sldId id="328" r:id="rId7"/>
    <p:sldId id="320" r:id="rId8"/>
    <p:sldId id="321" r:id="rId9"/>
    <p:sldId id="322" r:id="rId10"/>
    <p:sldId id="329" r:id="rId11"/>
    <p:sldId id="331" r:id="rId12"/>
    <p:sldId id="332" r:id="rId13"/>
    <p:sldId id="334" r:id="rId14"/>
    <p:sldId id="335" r:id="rId15"/>
    <p:sldId id="330" r:id="rId16"/>
    <p:sldId id="336" r:id="rId17"/>
    <p:sldId id="337" r:id="rId18"/>
    <p:sldId id="33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3/19/2019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using Stack for stream object</a:t>
            </a:r>
            <a:br>
              <a:rPr lang="en-US" sz="4400" dirty="0" smtClean="0"/>
            </a:br>
            <a:r>
              <a:rPr lang="en-US" sz="4400" dirty="0" smtClean="0"/>
              <a:t>B) 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Constructors, destructors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and why to use it</a:t>
            </a:r>
          </a:p>
          <a:p>
            <a:r>
              <a:rPr lang="en-US" dirty="0" smtClean="0"/>
              <a:t>How we can override default </a:t>
            </a:r>
            <a:r>
              <a:rPr lang="en-US" dirty="0" err="1" smtClean="0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3645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2644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063" y="2243328"/>
            <a:ext cx="10649276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5065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 (methods and 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Definitions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0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 Exam to use: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Separate .h and .</a:t>
            </a:r>
            <a:r>
              <a:rPr lang="en-US" dirty="0" err="1" smtClean="0"/>
              <a:t>cpp</a:t>
            </a:r>
            <a:r>
              <a:rPr lang="en-US" dirty="0" smtClean="0"/>
              <a:t> files</a:t>
            </a:r>
          </a:p>
          <a:p>
            <a:r>
              <a:rPr lang="en-US" dirty="0" err="1" smtClean="0"/>
              <a:t>CopyConstructors</a:t>
            </a:r>
            <a:endParaRPr lang="en-US" dirty="0" smtClean="0"/>
          </a:p>
          <a:p>
            <a:r>
              <a:rPr lang="en-US" dirty="0" smtClean="0"/>
              <a:t>Override operator = , - and &lt;&lt;(with and without friend function)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Managers with static methods for input, symmetry and output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57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9" y="484632"/>
            <a:ext cx="12122331" cy="160934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Problem4: Override operator&lt;&lt; (with and without friend function)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Problem5: </a:t>
            </a:r>
            <a:r>
              <a:rPr lang="en-US" dirty="0"/>
              <a:t>Override </a:t>
            </a:r>
            <a:r>
              <a:rPr lang="en-US" dirty="0" smtClean="0"/>
              <a:t>operator</a:t>
            </a:r>
            <a:r>
              <a:rPr lang="en-US" dirty="0"/>
              <a:t>+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91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Problem5: Refactor </a:t>
            </a:r>
            <a:r>
              <a:rPr lang="en-US" dirty="0" smtClean="0"/>
              <a:t>Solution to use override operators and Constructors where it is </a:t>
            </a:r>
            <a:r>
              <a:rPr lang="en-US" dirty="0" err="1" smtClean="0"/>
              <a:t>posible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6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Modify solution to Write “Hello Stream” Twice Using 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Problem3:  Use Person Class (from previous exercise) and Save 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989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510758"/>
            <a:ext cx="11128248" cy="57781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Soluton</a:t>
            </a:r>
            <a:r>
              <a:rPr lang="en-US" dirty="0" smtClean="0"/>
              <a:t> eXAm1</a:t>
            </a:r>
            <a:r>
              <a:rPr lang="en-US" dirty="0" smtClean="0"/>
              <a:t>: Problem1 Implement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Point3(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TranslateByVector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 vector);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GetSymetry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84632"/>
            <a:ext cx="11686903" cy="5778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eXAm1</a:t>
            </a:r>
            <a:r>
              <a:rPr lang="en-US" dirty="0" smtClean="0"/>
              <a:t>: Problem1 Implement Methods(2)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1219200"/>
            <a:ext cx="1100632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Triangle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Triangle();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Point3&amp;);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GetPerimeter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274320" lvl="1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Point3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3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484632"/>
            <a:ext cx="11460480" cy="577814"/>
          </a:xfrm>
        </p:spPr>
        <p:txBody>
          <a:bodyPr>
            <a:noAutofit/>
          </a:bodyPr>
          <a:lstStyle/>
          <a:p>
            <a:r>
              <a:rPr lang="en-US" sz="4400" dirty="0" smtClean="0"/>
              <a:t>Solution eXAm1</a:t>
            </a:r>
            <a:r>
              <a:rPr lang="en-US" sz="4400" dirty="0" smtClean="0"/>
              <a:t>: </a:t>
            </a:r>
            <a:r>
              <a:rPr lang="en-US" sz="4400" dirty="0"/>
              <a:t>Problem 2 : Define functions which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22" y="1367246"/>
            <a:ext cx="11853672" cy="5490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A) Input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B) Modify Array of Point3 points with symmetry point by center Point3(0, 0, 0).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C) Output Array of Point3 points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n, Point3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9522</TotalTime>
  <Words>456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Rockwell</vt:lpstr>
      <vt:lpstr>Rockwell Condensed</vt:lpstr>
      <vt:lpstr>Segoe UI</vt:lpstr>
      <vt:lpstr>Wingdings</vt:lpstr>
      <vt:lpstr>Wood Type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  <vt:lpstr>Soluton eXAm1: Problem1 Implement Methods</vt:lpstr>
      <vt:lpstr>Solution eXAm1: Problem1 Implement Methods(2)</vt:lpstr>
      <vt:lpstr>Solution eXAm1: Problem 2 : Define functions which :</vt:lpstr>
      <vt:lpstr>Constructors, destructors and Operators</vt:lpstr>
      <vt:lpstr>C++ Constructors</vt:lpstr>
      <vt:lpstr>C++ destructors</vt:lpstr>
      <vt:lpstr>C++ Operators</vt:lpstr>
      <vt:lpstr>Static members (methods and fields)</vt:lpstr>
      <vt:lpstr>Refactor Exam to use:</vt:lpstr>
      <vt:lpstr>Problem4: Override operator&lt;&lt; (with and without friend function)</vt:lpstr>
      <vt:lpstr>Problem5: Override operator+ </vt:lpstr>
      <vt:lpstr>Problem5: Refactor Solution to use override operators and Constructors where it is posible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274</cp:revision>
  <dcterms:created xsi:type="dcterms:W3CDTF">2019-02-25T20:01:52Z</dcterms:created>
  <dcterms:modified xsi:type="dcterms:W3CDTF">2019-03-19T21:32:54Z</dcterms:modified>
</cp:coreProperties>
</file>