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339" r:id="rId2"/>
    <p:sldId id="363" r:id="rId3"/>
    <p:sldId id="364" r:id="rId4"/>
    <p:sldId id="365" r:id="rId5"/>
    <p:sldId id="366" r:id="rId6"/>
    <p:sldId id="367" r:id="rId7"/>
    <p:sldId id="368" r:id="rId8"/>
    <p:sldId id="369" r:id="rId9"/>
    <p:sldId id="376" r:id="rId10"/>
    <p:sldId id="371" r:id="rId11"/>
    <p:sldId id="374" r:id="rId12"/>
    <p:sldId id="375" r:id="rId13"/>
    <p:sldId id="3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67" autoAdjust="0"/>
    <p:restoredTop sz="77027" autoAdjust="0"/>
  </p:normalViewPr>
  <p:slideViewPr>
    <p:cSldViewPr snapToGrid="0">
      <p:cViewPr varScale="1">
        <p:scale>
          <a:sx n="67" d="100"/>
          <a:sy n="67" d="100"/>
        </p:scale>
        <p:origin x="10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40917-E8B0-43E0-A42F-0075974202E8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5D164-6E2E-4DCE-914B-FE6706E6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6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cpp-template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https://www.javatpoint.com/cpp-templates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5D164-6E2E-4DCE-914B-FE6706E63B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2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5/3/2019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project.com/Articles/48575/How-to-define-a-template-class-in-a-h-file-and-im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Inheritance And </a:t>
            </a:r>
            <a:r>
              <a:rPr lang="en-US" sz="6000" dirty="0"/>
              <a:t>Templates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0"/>
            <a:ext cx="1141476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.H file Contains </a:t>
            </a:r>
            <a:r>
              <a:rPr lang="en-US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DeclaratioNs</a:t>
            </a:r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And Definitions (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00200"/>
            <a:ext cx="100584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TemplateExample.h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TemplateExample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intExample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defaultIntValue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intExample.GetProp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TemplateExample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floatExample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defaultFloatValue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floatExample.GetProp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defaultIntValue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defaultIntValue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defaultFloatValue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defaultFloatValue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8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897362" cy="105841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.h file contains declarations and .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hpp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file contains 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definitions (1)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51610"/>
            <a:ext cx="10058400" cy="4720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//.h declarations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pragma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once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TemplateExample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m_prop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897362" cy="105841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.h file contains declarations and .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hpp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file contains 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definitions (2)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28750"/>
            <a:ext cx="10058400" cy="47434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//.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hpp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definitions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TemplateExample.h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TemplateExample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m_prop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7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897362" cy="105841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.h file contains declarations and .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hpp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file contains 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definitions (3)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51610"/>
            <a:ext cx="10058400" cy="47205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TemplateExample.hpp"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TemplateExample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intExample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defaultIntValue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intExample.GetProp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TemplateExample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floatExample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defaultFloatValue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floatExample.GetProp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defaultIntValue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defaultIntValue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defaultFloatValue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defaultFloatValue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(continue)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" y="2093976"/>
            <a:ext cx="10128965" cy="4000515"/>
          </a:xfrm>
        </p:spPr>
      </p:pic>
    </p:spTree>
    <p:extLst>
      <p:ext uri="{BB962C8B-B14F-4D97-AF65-F5344CB8AC3E}">
        <p14:creationId xmlns:p14="http://schemas.microsoft.com/office/powerpoint/2010/main" val="113500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420" y="0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C++ </a:t>
            </a: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412748"/>
            <a:ext cx="11109960" cy="3730752"/>
          </a:xfrm>
        </p:spPr>
        <p:txBody>
          <a:bodyPr/>
          <a:lstStyle/>
          <a:p>
            <a:r>
              <a:rPr lang="en-US" dirty="0"/>
              <a:t> Provides support for Generic </a:t>
            </a:r>
            <a:r>
              <a:rPr lang="en-US" dirty="0" smtClean="0"/>
              <a:t>Programing (Generic </a:t>
            </a:r>
            <a:r>
              <a:rPr lang="en-US" dirty="0"/>
              <a:t>programming is a technique where generic types are used as parameters in algorithms so that they can work for a variety of data types</a:t>
            </a:r>
            <a:r>
              <a:rPr lang="en-US" dirty="0" smtClean="0"/>
              <a:t>.)</a:t>
            </a:r>
          </a:p>
          <a:p>
            <a:r>
              <a:rPr lang="en-US" dirty="0"/>
              <a:t>powerful feature which allows you to define the generic classes and </a:t>
            </a:r>
            <a:r>
              <a:rPr lang="en-US" dirty="0" smtClean="0"/>
              <a:t>generic functions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46" y="3579366"/>
            <a:ext cx="4348384" cy="255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7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 smtClean="0"/>
              <a:t>Function Template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51660"/>
            <a:ext cx="10058400" cy="50063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 = 2.3;</a:t>
            </a:r>
          </a:p>
          <a:p>
            <a:pPr marL="274320" lvl="1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"Addition of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and 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is 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"Addition of m and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m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is 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add(m,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4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 smtClean="0"/>
              <a:t>Class Template </a:t>
            </a:r>
            <a:r>
              <a:rPr lang="en-US" dirty="0" err="1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template</a:t>
            </a:r>
            <a:r>
              <a:rPr lang="en-US" dirty="0"/>
              <a:t>&lt;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 smtClean="0"/>
              <a:t>Ttype</a:t>
            </a:r>
            <a:r>
              <a:rPr lang="en-US" dirty="0" smtClean="0"/>
              <a:t>, …&gt;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class_name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  .  </a:t>
            </a:r>
          </a:p>
          <a:p>
            <a:pPr marL="0" indent="0">
              <a:buNone/>
            </a:pPr>
            <a:r>
              <a:rPr lang="en-US" dirty="0"/>
              <a:t>  .  </a:t>
            </a:r>
          </a:p>
          <a:p>
            <a:pPr marL="0" indent="0">
              <a:buNone/>
            </a:pPr>
            <a:r>
              <a:rPr lang="en-US" dirty="0"/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94846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553212"/>
            <a:ext cx="10058400" cy="93268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Nontype</a:t>
            </a:r>
            <a:r>
              <a:rPr lang="en-US" dirty="0"/>
              <a:t> Template </a:t>
            </a:r>
            <a:r>
              <a:rPr lang="en-US" dirty="0" smtClean="0"/>
              <a:t>Arguments Example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77340"/>
            <a:ext cx="10058400" cy="5177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[size];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automatic array initialization. 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array&lt;</a:t>
            </a:r>
            <a:r>
              <a:rPr lang="en-US" b="1" dirty="0" err="1">
                <a:solidFill>
                  <a:srgbClr val="2E8B57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 15&gt; t1;                        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 array of 15 integers.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array&lt;</a:t>
            </a:r>
            <a:r>
              <a:rPr lang="en-US" b="1" dirty="0">
                <a:solidFill>
                  <a:srgbClr val="2E8B57"/>
                </a:solidFill>
                <a:latin typeface="verdana" panose="020B0604030504040204" pitchFamily="34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 10&gt; t2;                    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 array of 10 floats. 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array&lt;</a:t>
            </a:r>
            <a:r>
              <a:rPr lang="en-US" b="1" dirty="0">
                <a:solidFill>
                  <a:srgbClr val="2E8B57"/>
                </a:solidFill>
                <a:latin typeface="verdana" panose="020B0604030504040204" pitchFamily="34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 4&gt; t3;                      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 array of 4 chars.      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smtClean="0"/>
              <a:t>vector</a:t>
            </a: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hlinkClick r:id="rId2"/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.h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contains declarations and definitions</a:t>
            </a: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 file contains declarations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 .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hpp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file contains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definitions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hlinkClick r:id="rId2"/>
            </a:endParaRP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Extra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info: https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://www.codeproject.com/Articles/48575/How-to-define-a-template-class-in-a-h-file-and-imp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03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497330"/>
          </a:xfrm>
        </p:spPr>
        <p:txBody>
          <a:bodyPr/>
          <a:lstStyle/>
          <a:p>
            <a:r>
              <a:rPr lang="en-US" dirty="0" smtClean="0"/>
              <a:t>Using vector (</a:t>
            </a:r>
            <a:r>
              <a:rPr lang="en-US" dirty="0"/>
              <a:t>#include &lt;vector</a:t>
            </a:r>
            <a:r>
              <a:rPr lang="en-US" dirty="0" smtClean="0"/>
              <a:t>&gt;)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00200"/>
            <a:ext cx="11122152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vectorOfIntegers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vectorOfIntegers.push_back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vectorOfIntegers.push_back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vectorOfIntegers.push_back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type of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vectorOfIntegers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[0] is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vectorOfIntegers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).name()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vectorOfStrings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vectorOfStrings.push_back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vectorOfStrings.push_back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vectorOfStrings.push_back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type of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vectorOfStrings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[0] is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vectorOfStrings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).name()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28765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71450"/>
            <a:ext cx="1141476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.H file Contains </a:t>
            </a:r>
            <a:r>
              <a:rPr lang="en-US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DeclaratioNs</a:t>
            </a:r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And Definitions (1)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00200"/>
            <a:ext cx="100584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TemplateExample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m_prop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TemplateExample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m_prop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2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16981</TotalTime>
  <Words>486</Words>
  <Application>Microsoft Office PowerPoint</Application>
  <PresentationFormat>Widescreen</PresentationFormat>
  <Paragraphs>134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Consolas</vt:lpstr>
      <vt:lpstr>Rockwell</vt:lpstr>
      <vt:lpstr>Rockwell Condensed</vt:lpstr>
      <vt:lpstr>verdana</vt:lpstr>
      <vt:lpstr>Wingdings</vt:lpstr>
      <vt:lpstr>Wood Type</vt:lpstr>
      <vt:lpstr>Inheritance And Templates</vt:lpstr>
      <vt:lpstr>Inheritance (continue)</vt:lpstr>
      <vt:lpstr>C++ Templates</vt:lpstr>
      <vt:lpstr>Function Template Example</vt:lpstr>
      <vt:lpstr>Class Template sYntax</vt:lpstr>
      <vt:lpstr>Nontype Template Arguments Example </vt:lpstr>
      <vt:lpstr>Demo</vt:lpstr>
      <vt:lpstr>Using vector (#include &lt;vector&gt;)</vt:lpstr>
      <vt:lpstr> .H file Contains DeclaratioNs And Definitions (1)</vt:lpstr>
      <vt:lpstr> .H file Contains DeclaratioNs And Definitions (2)</vt:lpstr>
      <vt:lpstr>.h file contains declarations and .hpp file contains definitions (1) </vt:lpstr>
      <vt:lpstr>.h file contains declarations and .hpp file contains definitions (2) </vt:lpstr>
      <vt:lpstr>.h file contains declarations and .hpp file contains definitions (3)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1:</dc:title>
  <dc:creator>PC</dc:creator>
  <cp:lastModifiedBy>PC</cp:lastModifiedBy>
  <cp:revision>402</cp:revision>
  <dcterms:created xsi:type="dcterms:W3CDTF">2019-02-25T20:01:52Z</dcterms:created>
  <dcterms:modified xsi:type="dcterms:W3CDTF">2019-05-08T20:24:33Z</dcterms:modified>
</cp:coreProperties>
</file>