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755" r:id="rId3"/>
    <p:sldId id="756" r:id="rId4"/>
    <p:sldId id="736" r:id="rId5"/>
    <p:sldId id="739" r:id="rId6"/>
    <p:sldId id="742" r:id="rId7"/>
    <p:sldId id="743" r:id="rId8"/>
    <p:sldId id="745" r:id="rId9"/>
    <p:sldId id="746" r:id="rId10"/>
    <p:sldId id="744" r:id="rId11"/>
    <p:sldId id="4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16" autoAdjust="0"/>
  </p:normalViewPr>
  <p:slideViewPr>
    <p:cSldViewPr>
      <p:cViewPr varScale="1">
        <p:scale>
          <a:sx n="98" d="100"/>
          <a:sy n="98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750D1-DB39-4E10-A000-A82320FC4625}" type="datetimeFigureOut">
              <a:rPr lang="nb-NO" smtClean="0"/>
              <a:t>03.08.2021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60D0-FAF8-45C8-983F-0FDFF1A7AA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897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Artwork: THREE LEVELS  [2015] by TYLER HOBBS (liaworks.com)</a:t>
            </a:r>
            <a:endParaRPr lang="nb-NO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33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353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95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10.1016/j.cels.2017.08.013 and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39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10.15252/msb.20188503 and 10.1038/s41576-020-0258-4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582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00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714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704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10.1016/j.ebiom.2020.102854 and 10.1101/2019.12.14.876474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316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866-1118-4821-9EE0-087E8B36A260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903-5AAD-455C-A7B6-E83443CF9F59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B96-C091-4415-94A1-6D3FE4D9E28D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426-5FD5-49DA-A90C-E322A362DEE1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CD-99E6-4A95-9652-F96F665FFE63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8EC0-4F29-4CA4-9B96-E5104DF80289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6C8-9CBA-46AE-9FD3-95E80D9C356C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85BC-889A-462A-968D-5A4368DA6C8D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E468-5990-4F6D-A10D-511B9DBB7EB9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9AA9-15B8-466E-9B2E-B913C4D9CB8C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05E5-59A0-4599-9B88-83876B3CDAEA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5AA-3E2D-4CA0-BAFA-3C4E3B985540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805" y="1524395"/>
            <a:ext cx="4982390" cy="121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dirty="0" err="1">
                <a:latin typeface="Cambria" panose="02040503050406030204" pitchFamily="18" charset="0"/>
              </a:rPr>
              <a:t>NordBioNet</a:t>
            </a:r>
            <a:r>
              <a:rPr lang="en-US" sz="2600" dirty="0">
                <a:latin typeface="Cambria" panose="02040503050406030204" pitchFamily="18" charset="0"/>
              </a:rPr>
              <a:t> Summer School 2021</a:t>
            </a:r>
            <a:br>
              <a:rPr lang="en-US" sz="2600" dirty="0">
                <a:latin typeface="Cambria" panose="02040503050406030204" pitchFamily="18" charset="0"/>
              </a:rPr>
            </a:br>
            <a:r>
              <a:rPr lang="en-US" sz="2600" dirty="0">
                <a:latin typeface="Cambria" panose="02040503050406030204" pitchFamily="18" charset="0"/>
              </a:rPr>
              <a:t>Proteogenomics Workshop</a:t>
            </a:r>
            <a:endParaRPr lang="nb-NO" sz="26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2783400"/>
            <a:ext cx="4419600" cy="36000"/>
            <a:chOff x="2362200" y="2514600"/>
            <a:chExt cx="4419600" cy="36000"/>
          </a:xfrm>
        </p:grpSpPr>
        <p:sp>
          <p:nvSpPr>
            <p:cNvPr id="8" name="Rectangle 7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 flipV="1">
            <a:off x="3886200" y="1447800"/>
            <a:ext cx="4419600" cy="36000"/>
            <a:chOff x="2362200" y="2514600"/>
            <a:chExt cx="4419600" cy="36000"/>
          </a:xfrm>
        </p:grpSpPr>
        <p:sp>
          <p:nvSpPr>
            <p:cNvPr id="14" name="Rectangle 13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49F7C8-302B-47A2-9DDE-40BE306A111C}"/>
              </a:ext>
            </a:extLst>
          </p:cNvPr>
          <p:cNvSpPr txBox="1"/>
          <p:nvPr/>
        </p:nvSpPr>
        <p:spPr>
          <a:xfrm>
            <a:off x="11276370" y="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600" i="1" dirty="0">
                <a:latin typeface="Cambria" panose="02040503050406030204" pitchFamily="18" charset="0"/>
              </a:rPr>
              <a:t>21.08.02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EB4FD7B-6EAA-41C9-892A-5E1F6546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724400"/>
            <a:ext cx="6172200" cy="2028800"/>
          </a:xfrm>
        </p:spPr>
        <p:txBody>
          <a:bodyPr>
            <a:normAutofit fontScale="92500" lnSpcReduction="10000"/>
          </a:bodyPr>
          <a:lstStyle/>
          <a:p>
            <a:pPr algn="r">
              <a:spcBef>
                <a:spcPts val="0"/>
              </a:spcBef>
            </a:pPr>
            <a:r>
              <a:rPr lang="nl-BE" sz="2600" dirty="0">
                <a:solidFill>
                  <a:schemeClr val="tx1"/>
                </a:solidFill>
                <a:latin typeface="Cambria" panose="02040503050406030204" pitchFamily="18" charset="0"/>
              </a:rPr>
              <a:t>Marc Vaudel</a:t>
            </a:r>
          </a:p>
          <a:p>
            <a:pPr algn="r">
              <a:spcBef>
                <a:spcPts val="0"/>
              </a:spcBef>
            </a:pPr>
            <a:endParaRPr lang="en-GB" sz="12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endParaRPr lang="en-GB" sz="18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Medical Genetics and Molecular Medicine, </a:t>
            </a: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Haukeland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University Hospital, Bergen, Norway</a:t>
            </a:r>
          </a:p>
          <a:p>
            <a:pPr algn="r">
              <a:spcBef>
                <a:spcPts val="0"/>
              </a:spcBef>
            </a:pP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Diabetes Research, Department of Clinical Science, University of Bergen, Norway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9ED52-9AAC-4835-A523-428E90FE4902}"/>
              </a:ext>
            </a:extLst>
          </p:cNvPr>
          <p:cNvSpPr txBox="1"/>
          <p:nvPr/>
        </p:nvSpPr>
        <p:spPr>
          <a:xfrm>
            <a:off x="1962778" y="6400800"/>
            <a:ext cx="611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LEVELS  [2015]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TYLER HOBBS</a:t>
            </a:r>
            <a:endParaRPr lang="nb-NO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B10B5-5C78-47C9-9D11-6BE44F220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197024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1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genotypes to phenotypes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291FC-4B39-47D8-8114-03C5D36C82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52"/>
          <a:stretch/>
        </p:blipFill>
        <p:spPr>
          <a:xfrm>
            <a:off x="255818" y="571499"/>
            <a:ext cx="7511076" cy="3566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1CE91-957F-46D3-9891-84AC041D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4" y="4222077"/>
            <a:ext cx="8775373" cy="24096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would you use the association of genetic variants with biomarkers?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2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381AEE-9FB2-45DA-9233-F4D7D5D0119D}"/>
              </a:ext>
            </a:extLst>
          </p:cNvPr>
          <p:cNvGrpSpPr/>
          <p:nvPr/>
        </p:nvGrpSpPr>
        <p:grpSpPr>
          <a:xfrm>
            <a:off x="0" y="87868"/>
            <a:ext cx="4343400" cy="417000"/>
            <a:chOff x="1524000" y="87868"/>
            <a:chExt cx="4343400" cy="417000"/>
          </a:xfrm>
        </p:grpSpPr>
        <p:sp>
          <p:nvSpPr>
            <p:cNvPr id="21" name="TextBox 20"/>
            <p:cNvSpPr txBox="1"/>
            <p:nvPr/>
          </p:nvSpPr>
          <p:spPr>
            <a:xfrm>
              <a:off x="1600200" y="87868"/>
              <a:ext cx="2016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Cambria" panose="02040503050406030204" pitchFamily="18" charset="0"/>
                </a:rPr>
                <a:t>Acknowledgement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524000" y="468868"/>
              <a:ext cx="4343400" cy="36000"/>
              <a:chOff x="0" y="468868"/>
              <a:chExt cx="4343400" cy="3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468868"/>
                <a:ext cx="42672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0" y="468868"/>
                <a:ext cx="4343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2" descr="C:\Users\mva037\Documents\presentations\2014\05 probe course\illustration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05" y="5970859"/>
            <a:ext cx="811479" cy="749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va037\Documents\illustrations\forskningsråd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" y="5999614"/>
            <a:ext cx="2940113" cy="69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69F0F4-5415-4505-AFE3-45F8ACE9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1" y="882220"/>
            <a:ext cx="8559759" cy="4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4078434" y="2582615"/>
            <a:ext cx="40351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Comparing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gene</a:t>
            </a:r>
            <a:r>
              <a:rPr lang="en-US" sz="2600" dirty="0">
                <a:latin typeface="Cambria" panose="02040503050406030204" pitchFamily="18" charset="0"/>
              </a:rPr>
              <a:t>,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RNA</a:t>
            </a:r>
            <a:r>
              <a:rPr lang="en-US" sz="2600" dirty="0">
                <a:latin typeface="Cambria" panose="02040503050406030204" pitchFamily="18" charset="0"/>
              </a:rPr>
              <a:t>, and </a:t>
            </a:r>
            <a:b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protein</a:t>
            </a:r>
            <a:r>
              <a:rPr lang="nb-NO" sz="2600" dirty="0">
                <a:latin typeface="Cambria" panose="02040503050406030204" pitchFamily="18" charset="0"/>
              </a:rPr>
              <a:t> abundances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49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&gt; transcript &gt; peptide &gt; protein &gt; proteoform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391400" y="5837558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is the right level to compare transcript and protein abundance?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D4D730-812E-4521-93BB-F70A261CB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30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36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Genotype vs. peptide abundance 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can explain the difference between expected and observed distributions?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A853D-14CC-4A81-AD03-A58633B45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4" y="3792459"/>
            <a:ext cx="9913171" cy="2572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7F75D3-0B2F-4D74-8323-378ACD95F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86" y="677348"/>
            <a:ext cx="3925669" cy="29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6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number attenuation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can be the source of copy number attenuation?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2D39A-B8BB-4877-A5F6-4B5364122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39" y="2004600"/>
            <a:ext cx="4188613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A1B41-E301-495F-99F6-904688708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96" y="1743271"/>
            <a:ext cx="428190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vs. protein abundance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take advantage of the RNA-protein correlation – or lack thereof?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8C99A-D78E-479E-9CD4-7E53F9E54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5" y="1463945"/>
            <a:ext cx="5410955" cy="4410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056C9-8A80-410B-8BA5-2FFE46542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40157"/>
            <a:ext cx="497274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vs. protein abundance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A62BD-F296-4DB7-8F00-38F6B283A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57" y="618871"/>
            <a:ext cx="7610087" cy="30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1C8BF-BCC3-4E3A-B35A-C025CCAF4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79" y="3733800"/>
            <a:ext cx="692484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genes to proteoforms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5FEFB-F916-4252-BD71-E5C60ADBA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0" y="1331285"/>
            <a:ext cx="9262961" cy="50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3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genes to proteoforms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6A769-1A49-4D58-8C62-3AF9BE1E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1" y="1166497"/>
            <a:ext cx="11164858" cy="452500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9172079-D951-470F-8250-E55194D305B3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BAEFBB-8362-4206-AD8B-D386E4F417D4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75F00-7563-4248-953B-F4418C20B6FB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0C061A8-985F-4639-9BCD-24FBB068EB95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63D5EDC9-9FF3-4C30-99F0-C40C912044F6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take advantage of the combination of these analytical layers?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4A0478B-7A12-4E2E-AE4D-1DD5EF8D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58619</TotalTime>
  <Words>271</Words>
  <Application>Microsoft Office PowerPoint</Application>
  <PresentationFormat>Widescreen</PresentationFormat>
  <Paragraphs>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mva037</dc:creator>
  <cp:lastModifiedBy>Marc Vaudel</cp:lastModifiedBy>
  <cp:revision>976</cp:revision>
  <dcterms:created xsi:type="dcterms:W3CDTF">2006-08-16T00:00:00Z</dcterms:created>
  <dcterms:modified xsi:type="dcterms:W3CDTF">2021-08-03T13:46:19Z</dcterms:modified>
</cp:coreProperties>
</file>