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 snapToGrid="0">
      <p:cViewPr varScale="1">
        <p:scale>
          <a:sx n="310" d="100"/>
          <a:sy n="310" d="100"/>
        </p:scale>
        <p:origin x="85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85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4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834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3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374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37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7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296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7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CE4D-E872-410D-B8FC-E3006DC99C4B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4120-3DAF-4E1B-9A27-31A6B58D8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06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2FB4374E-7B4C-4C92-80BC-980D389F7B84}"/>
              </a:ext>
            </a:extLst>
          </p:cNvPr>
          <p:cNvSpPr/>
          <p:nvPr/>
        </p:nvSpPr>
        <p:spPr>
          <a:xfrm>
            <a:off x="706100" y="0"/>
            <a:ext cx="2111241" cy="112991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8E5C345-9158-409D-B690-D130E77C32BB}"/>
              </a:ext>
            </a:extLst>
          </p:cNvPr>
          <p:cNvSpPr txBox="1"/>
          <p:nvPr/>
        </p:nvSpPr>
        <p:spPr>
          <a:xfrm>
            <a:off x="836734" y="0"/>
            <a:ext cx="510840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Mother</a:t>
            </a:r>
            <a:endParaRPr lang="nb-NO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BC7B5C6-0D33-4DEA-87D9-264C7FE64B6D}"/>
              </a:ext>
            </a:extLst>
          </p:cNvPr>
          <p:cNvSpPr txBox="1"/>
          <p:nvPr/>
        </p:nvSpPr>
        <p:spPr>
          <a:xfrm>
            <a:off x="1625756" y="822363"/>
            <a:ext cx="348938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Child</a:t>
            </a:r>
            <a:endParaRPr lang="nb-NO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3A23E74-C804-414B-A8CE-68297EF102E0}"/>
              </a:ext>
            </a:extLst>
          </p:cNvPr>
          <p:cNvSpPr txBox="1"/>
          <p:nvPr/>
        </p:nvSpPr>
        <p:spPr>
          <a:xfrm>
            <a:off x="2261684" y="0"/>
            <a:ext cx="436397" cy="22101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solidFill>
                  <a:srgbClr val="A50021"/>
                </a:solidFill>
              </a:rPr>
              <a:t>Father</a:t>
            </a:r>
            <a:endParaRPr lang="nb-NO" sz="1200" dirty="0">
              <a:solidFill>
                <a:srgbClr val="A5002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6C5285-F304-4BA0-93F5-ECF9590CEB4B}"/>
              </a:ext>
            </a:extLst>
          </p:cNvPr>
          <p:cNvSpPr txBox="1"/>
          <p:nvPr/>
        </p:nvSpPr>
        <p:spPr>
          <a:xfrm>
            <a:off x="835932" y="221018"/>
            <a:ext cx="512444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1100" baseline="-25000" dirty="0">
                <a:solidFill>
                  <a:schemeClr val="accent1">
                    <a:lumMod val="50000"/>
                  </a:schemeClr>
                </a:solidFill>
              </a:rPr>
              <a:t>m2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|A</a:t>
            </a:r>
            <a:r>
              <a:rPr lang="en-US" sz="1100" baseline="-25000" dirty="0">
                <a:solidFill>
                  <a:schemeClr val="accent1">
                    <a:lumMod val="50000"/>
                  </a:schemeClr>
                </a:solidFill>
              </a:rPr>
              <a:t>m1</a:t>
            </a:r>
            <a:endParaRPr lang="nb-NO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DD28F0-BF81-4793-8BE4-598B90C63577}"/>
              </a:ext>
            </a:extLst>
          </p:cNvPr>
          <p:cNvSpPr txBox="1"/>
          <p:nvPr/>
        </p:nvSpPr>
        <p:spPr>
          <a:xfrm>
            <a:off x="2270147" y="205629"/>
            <a:ext cx="419470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rgbClr val="A50021"/>
                </a:solidFill>
              </a:rPr>
              <a:t>A</a:t>
            </a:r>
            <a:r>
              <a:rPr lang="en-US" sz="1100" baseline="-25000" dirty="0">
                <a:solidFill>
                  <a:srgbClr val="A50021"/>
                </a:solidFill>
              </a:rPr>
              <a:t>f1</a:t>
            </a:r>
            <a:r>
              <a:rPr lang="en-US" sz="1100" dirty="0">
                <a:solidFill>
                  <a:srgbClr val="A50021"/>
                </a:solidFill>
              </a:rPr>
              <a:t>|A</a:t>
            </a:r>
            <a:r>
              <a:rPr lang="en-US" sz="1100" baseline="-25000" dirty="0">
                <a:solidFill>
                  <a:srgbClr val="A50021"/>
                </a:solidFill>
              </a:rPr>
              <a:t>f2</a:t>
            </a:r>
            <a:endParaRPr lang="nb-NO" sz="1100" dirty="0">
              <a:solidFill>
                <a:srgbClr val="A5002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EA5BF3-744E-4B08-8F3C-5B53BD34345C}"/>
              </a:ext>
            </a:extLst>
          </p:cNvPr>
          <p:cNvSpPr txBox="1"/>
          <p:nvPr/>
        </p:nvSpPr>
        <p:spPr>
          <a:xfrm>
            <a:off x="1567248" y="616734"/>
            <a:ext cx="465956" cy="205629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1100" baseline="-25000" dirty="0">
                <a:solidFill>
                  <a:schemeClr val="accent4">
                    <a:lumMod val="50000"/>
                  </a:schemeClr>
                </a:solidFill>
              </a:rPr>
              <a:t>m1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</a:rPr>
              <a:t>|A</a:t>
            </a:r>
            <a:r>
              <a:rPr lang="en-US" sz="1100" baseline="-25000" dirty="0">
                <a:solidFill>
                  <a:schemeClr val="accent4">
                    <a:lumMod val="50000"/>
                  </a:schemeClr>
                </a:solidFill>
              </a:rPr>
              <a:t>f1</a:t>
            </a:r>
            <a:endParaRPr lang="nb-NO" sz="11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37E2D2-01DB-4BD2-9AEC-84A81EE39F7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253565" y="442036"/>
            <a:ext cx="313683" cy="27751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6806AB-B91E-4AAB-A07D-2C5F6F948F30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2033204" y="408006"/>
            <a:ext cx="331370" cy="31154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EAA032-ECA1-4EFA-8955-BF0B5954CA69}"/>
              </a:ext>
            </a:extLst>
          </p:cNvPr>
          <p:cNvCxnSpPr>
            <a:cxnSpLocks/>
          </p:cNvCxnSpPr>
          <p:nvPr/>
        </p:nvCxnSpPr>
        <p:spPr>
          <a:xfrm>
            <a:off x="984775" y="425382"/>
            <a:ext cx="0" cy="39408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29968C-127C-4F9F-A52A-8B43F370BCFD}"/>
              </a:ext>
            </a:extLst>
          </p:cNvPr>
          <p:cNvCxnSpPr>
            <a:cxnSpLocks/>
          </p:cNvCxnSpPr>
          <p:nvPr/>
        </p:nvCxnSpPr>
        <p:spPr>
          <a:xfrm>
            <a:off x="2583446" y="425382"/>
            <a:ext cx="0" cy="39408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F0366B-5440-4A22-9AC8-21F9CA450F7E}"/>
              </a:ext>
            </a:extLst>
          </p:cNvPr>
          <p:cNvSpPr txBox="1"/>
          <p:nvPr/>
        </p:nvSpPr>
        <p:spPr>
          <a:xfrm>
            <a:off x="837817" y="527303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2</a:t>
            </a:r>
            <a:endParaRPr lang="nb-NO" sz="10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DEC74-85D5-4BB8-A7BB-7561BF707982}"/>
              </a:ext>
            </a:extLst>
          </p:cNvPr>
          <p:cNvSpPr txBox="1"/>
          <p:nvPr/>
        </p:nvSpPr>
        <p:spPr>
          <a:xfrm>
            <a:off x="2583446" y="522596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4</a:t>
            </a:r>
            <a:endParaRPr lang="nb-NO" sz="10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D4183E-F89E-4C31-87F7-7A23A53BE158}"/>
              </a:ext>
            </a:extLst>
          </p:cNvPr>
          <p:cNvSpPr txBox="1"/>
          <p:nvPr/>
        </p:nvSpPr>
        <p:spPr>
          <a:xfrm>
            <a:off x="1450731" y="408006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1</a:t>
            </a:r>
            <a:endParaRPr lang="nb-NO" sz="1000" baseline="-25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75EE26-AD3B-44E0-9323-0B54DB4C96EF}"/>
              </a:ext>
            </a:extLst>
          </p:cNvPr>
          <p:cNvSpPr txBox="1"/>
          <p:nvPr/>
        </p:nvSpPr>
        <p:spPr>
          <a:xfrm>
            <a:off x="2031343" y="411778"/>
            <a:ext cx="1469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US" sz="1000" dirty="0"/>
              <a:t>h</a:t>
            </a:r>
            <a:r>
              <a:rPr lang="en-US" sz="1000" baseline="-25000" dirty="0"/>
              <a:t>3</a:t>
            </a:r>
            <a:endParaRPr lang="nb-NO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52217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3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5870</TotalTime>
  <Words>16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26</cp:revision>
  <dcterms:created xsi:type="dcterms:W3CDTF">2019-09-02T08:02:47Z</dcterms:created>
  <dcterms:modified xsi:type="dcterms:W3CDTF">2019-11-15T11:53:26Z</dcterms:modified>
</cp:coreProperties>
</file>