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755" r:id="rId3"/>
    <p:sldId id="756" r:id="rId4"/>
    <p:sldId id="736" r:id="rId5"/>
    <p:sldId id="739" r:id="rId6"/>
    <p:sldId id="742" r:id="rId7"/>
    <p:sldId id="743" r:id="rId8"/>
    <p:sldId id="745" r:id="rId9"/>
    <p:sldId id="746" r:id="rId10"/>
    <p:sldId id="744" r:id="rId11"/>
    <p:sldId id="4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16" autoAdjust="0"/>
  </p:normalViewPr>
  <p:slideViewPr>
    <p:cSldViewPr>
      <p:cViewPr varScale="1">
        <p:scale>
          <a:sx n="98" d="100"/>
          <a:sy n="98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THREE LEVELS  [2015] by TYLER HOBBS (tylerxhobbs.com)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53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9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10.1016/j.cels.2017.08.013 and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39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10.15252/msb.20188503 and 10.1038/s41576-020-0258-4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58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00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714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704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10.1016/j.ebiom.2020.102854 and 10.1101/2019.12.14.876474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1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805" y="1524395"/>
            <a:ext cx="4982390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 err="1">
                <a:latin typeface="Cambria" panose="02040503050406030204" pitchFamily="18" charset="0"/>
              </a:rPr>
              <a:t>NordBioNet</a:t>
            </a:r>
            <a:r>
              <a:rPr lang="en-US" sz="2600" dirty="0">
                <a:latin typeface="Cambria" panose="02040503050406030204" pitchFamily="18" charset="0"/>
              </a:rPr>
              <a:t> Summer School 2021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Workshop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 dirty="0">
                <a:latin typeface="Cambria" panose="02040503050406030204" pitchFamily="18" charset="0"/>
              </a:rPr>
              <a:t>21.08.02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LEVELS  [2015]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 HOBBS</a:t>
            </a:r>
            <a:endParaRPr lang="nb-NO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B10B5-5C78-47C9-9D11-6BE44F220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19702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genotypes to phenotypes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291FC-4B39-47D8-8114-03C5D36C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2"/>
          <a:stretch/>
        </p:blipFill>
        <p:spPr>
          <a:xfrm>
            <a:off x="255818" y="571499"/>
            <a:ext cx="7511076" cy="3566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1CE91-957F-46D3-9891-84AC041D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4" y="4222077"/>
            <a:ext cx="8775373" cy="24096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would you use the association of genetic variants with biomarkers?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078434" y="2582615"/>
            <a:ext cx="40351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Comparing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</a:t>
            </a:r>
            <a:r>
              <a:rPr lang="en-US" sz="2600" dirty="0">
                <a:latin typeface="Cambria" panose="02040503050406030204" pitchFamily="18" charset="0"/>
              </a:rPr>
              <a:t>,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RNA</a:t>
            </a:r>
            <a:r>
              <a:rPr lang="en-US" sz="2600" dirty="0">
                <a:latin typeface="Cambria" panose="02040503050406030204" pitchFamily="18" charset="0"/>
              </a:rPr>
              <a:t>, and </a:t>
            </a:r>
            <a:b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protein</a:t>
            </a:r>
            <a:r>
              <a:rPr lang="nb-NO" sz="2600" dirty="0">
                <a:latin typeface="Cambria" panose="02040503050406030204" pitchFamily="18" charset="0"/>
              </a:rPr>
              <a:t> abundances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&gt; transcript &gt; peptide &gt; protein &gt; proteoform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391400" y="5837558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is the right level to compare transcript and protein abundance?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4D730-812E-4521-93BB-F70A261CB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30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36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Genotype vs. peptide abundance 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explain the difference between expected and observed distributions?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A853D-14CC-4A81-AD03-A58633B4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4" y="3792459"/>
            <a:ext cx="9913171" cy="257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F75D3-0B2F-4D74-8323-378ACD95F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86" y="677348"/>
            <a:ext cx="3925669" cy="29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6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number attenuation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be the source of copy number attenuation?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2D39A-B8BB-4877-A5F6-4B5364122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39" y="2004600"/>
            <a:ext cx="4188613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A1B41-E301-495F-99F6-904688708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96" y="1743271"/>
            <a:ext cx="428190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RNA-protein correlation – or lack thereof?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8C99A-D78E-479E-9CD4-7E53F9E54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5" y="1463945"/>
            <a:ext cx="5410955" cy="4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056C9-8A80-410B-8BA5-2FFE46542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40157"/>
            <a:ext cx="497274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A62BD-F296-4DB7-8F00-38F6B283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57" y="618871"/>
            <a:ext cx="7610087" cy="30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1C8BF-BCC3-4E3A-B35A-C025CCAF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9" y="3733800"/>
            <a:ext cx="692484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5FEFB-F916-4252-BD71-E5C60ADBA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0" y="1331285"/>
            <a:ext cx="9262961" cy="50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6A769-1A49-4D58-8C62-3AF9BE1E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1166497"/>
            <a:ext cx="11164858" cy="4525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172079-D951-470F-8250-E55194D305B3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BAEFBB-8362-4206-AD8B-D386E4F417D4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75F00-7563-4248-953B-F4418C20B6FB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0C061A8-985F-4639-9BCD-24FBB068EB9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63D5EDC9-9FF3-4C30-99F0-C40C912044F6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combination of these analytical layers?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A0478B-7A12-4E2E-AE4D-1DD5EF8D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58619</TotalTime>
  <Words>271</Words>
  <Application>Microsoft Office PowerPoint</Application>
  <PresentationFormat>Widescreen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977</cp:revision>
  <dcterms:created xsi:type="dcterms:W3CDTF">2006-08-16T00:00:00Z</dcterms:created>
  <dcterms:modified xsi:type="dcterms:W3CDTF">2021-08-06T12:51:18Z</dcterms:modified>
</cp:coreProperties>
</file>