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6896f0d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6896f0d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6896f0d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6896f0d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6896f0d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6896f0d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896f0d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896f0d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896f0d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896f0d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896f0d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896f0d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896f0d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896f0d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6896f0d5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6896f0d5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896f0d5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896f0d5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 Usage Analysis: Annual Members vs. Casual Riders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to Enhance Member Retention and Conversion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453900" y="4364175"/>
            <a:ext cx="237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Marycruz Vera Bedolla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6/18/2024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35599" y="5748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35599" y="184407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 floor for questions from the executive team.</a:t>
            </a:r>
            <a:endParaRPr/>
          </a:p>
        </p:txBody>
      </p:sp>
      <p:pic>
        <p:nvPicPr>
          <p:cNvPr id="128" name="Google Shape;128;p22" title="File:Chat oaicons.png - Wikimedia Common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275" y="1661313"/>
            <a:ext cx="3192599" cy="274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Brief overview of Cyclistic and the goal of the analysis.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Business question: "How do annual members and casual riders use Cyclistic bikes differently?"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Importance of the study for strategic decision-making.</a:t>
            </a:r>
            <a:endParaRPr sz="1400"/>
          </a:p>
        </p:txBody>
      </p:sp>
      <p:pic>
        <p:nvPicPr>
          <p:cNvPr id="73" name="Google Shape;73;p14" title="File:Noun Project lightbulb icon 1263005 cc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650" y="3247700"/>
            <a:ext cx="1155125" cy="135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79" name="Google Shape;79;p15" title="File:Data visualization process v1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00" y="2781212"/>
            <a:ext cx="2438501" cy="18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sources: Cyclistic ride data (2019-2020).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storage and organization: Stored on Office 365, organized by year and month.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process: Addressed duplicates, negative values, and ensured uniform column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 used: Excel and R for data manipulation and analysis.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data transformations: Added ride_length and day_of_week columns, handled missing values.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Ensured data integrity: Verified and documented the cleaning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File:Antu edit-table-cell-merge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650" y="3231725"/>
            <a:ext cx="1482102" cy="148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Overview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Aggregated data for ease of analysis.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key metrics: mean, median, min, max ride lengths.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between casual riders and annual members based on ride frequency and duration.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300" y="2724150"/>
            <a:ext cx="38671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have a higher average ride duration compared to annual members.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Subscribed members consistently produce the highest number of rides throughout the week.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Peak usage days: Casual riders peak on Thursdays, annual members peak on weekends.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Casual riders ride longer but less frequently.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0286" r="6821" t="0"/>
          <a:stretch/>
        </p:blipFill>
        <p:spPr>
          <a:xfrm>
            <a:off x="4960600" y="124975"/>
            <a:ext cx="2880350" cy="492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352" l="5114" r="0" t="1627"/>
          <a:stretch/>
        </p:blipFill>
        <p:spPr>
          <a:xfrm>
            <a:off x="1200150" y="105175"/>
            <a:ext cx="2994650" cy="49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a rewards program for casual riders to convert them into annual members.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Promote weekend biking events or incentives for annual members.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Consider targeted marketing campaigns based on peak usage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 title="File:Collaborate icon from Noun Project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775" y="3009825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11700" y="1364225"/>
            <a:ext cx="46908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Summary of findings: Different usage patterns between casual and annual members.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these insights address the business question and can drive strategic decisions.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❖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Next steps: Implementing recommendations and potential further data analysis.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 title="File:Teamwork icon from Noun Project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825" y="1364225"/>
            <a:ext cx="3016476" cy="30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