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41" r:id="rId4"/>
    <p:sldId id="342" r:id="rId5"/>
    <p:sldId id="258" r:id="rId6"/>
    <p:sldId id="352" r:id="rId7"/>
    <p:sldId id="307" r:id="rId8"/>
    <p:sldId id="349" r:id="rId9"/>
    <p:sldId id="320" r:id="rId10"/>
    <p:sldId id="343" r:id="rId11"/>
    <p:sldId id="299" r:id="rId12"/>
    <p:sldId id="298" r:id="rId13"/>
    <p:sldId id="313"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8" autoAdjust="0"/>
    <p:restoredTop sz="88541" autoAdjust="0"/>
  </p:normalViewPr>
  <p:slideViewPr>
    <p:cSldViewPr snapToGrid="0" showGuides="1">
      <p:cViewPr varScale="1">
        <p:scale>
          <a:sx n="183" d="100"/>
          <a:sy n="183" d="100"/>
        </p:scale>
        <p:origin x="1072" y="192"/>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7E764-DC39-864C-BFFE-83C74C2274C2}" type="datetimeFigureOut">
              <a:rPr lang="en-US" smtClean="0"/>
              <a:t>4/17/22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BA208-DD4B-1949-A393-FA93BBBAB30F}" type="slidenum">
              <a:rPr lang="en-US" smtClean="0"/>
              <a:t>‹#›</a:t>
            </a:fld>
            <a:endParaRPr lang="en-US"/>
          </a:p>
        </p:txBody>
      </p:sp>
    </p:spTree>
    <p:extLst>
      <p:ext uri="{BB962C8B-B14F-4D97-AF65-F5344CB8AC3E}">
        <p14:creationId xmlns:p14="http://schemas.microsoft.com/office/powerpoint/2010/main" val="122390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presentation will consider human factors and social technical problems encountered by Queens Medical Centre in ensuring optimal cyber security through an appointment and scheduling management information system (ASMIS).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 will encompass a critical examination of effective strategies to promote and manage the human factor in cyber security. As well as an evaluation of the social and ethical considerations in developing and applying usable security.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1</a:t>
            </a:fld>
            <a:endParaRPr lang="en-US"/>
          </a:p>
        </p:txBody>
      </p:sp>
    </p:spTree>
    <p:extLst>
      <p:ext uri="{BB962C8B-B14F-4D97-AF65-F5344CB8AC3E}">
        <p14:creationId xmlns:p14="http://schemas.microsoft.com/office/powerpoint/2010/main" val="1027002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Executives can no longer simply delegate cyber security to the information technology department. It is the responsibility of every employee at every level. (Rothrock et al, 2018).</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Business executives, while familiar with the business and risk management, often view cybersecurity as solely a technical problem. This mindset needs to shift into incorporation and awareness of the human elements of risk as a core component of leadership (Hasib 2014).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Achievable through:</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 Setting the tone of importance in security, leading by example. Employees notice and respect senior management when they fully take on the cyber security space (</a:t>
            </a:r>
            <a:r>
              <a:rPr lang="en-GB" sz="1200" kern="1200" dirty="0" err="1">
                <a:solidFill>
                  <a:schemeClr val="tx1"/>
                </a:solidFill>
                <a:effectLst/>
                <a:latin typeface="+mn-lt"/>
                <a:ea typeface="+mn-ea"/>
                <a:cs typeface="+mn-cs"/>
              </a:rPr>
              <a:t>Tourinsky</a:t>
            </a:r>
            <a:r>
              <a:rPr lang="en-GB" sz="1200" kern="1200" dirty="0">
                <a:solidFill>
                  <a:schemeClr val="tx1"/>
                </a:solidFill>
                <a:effectLst/>
                <a:latin typeface="+mn-lt"/>
                <a:ea typeface="+mn-ea"/>
                <a:cs typeface="+mn-cs"/>
              </a:rPr>
              <a:t>, 2021).</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 Empowering staff by making it easy to raise security concerns at any level within the organisation.</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 Speaking positively and freely to staff about the importance of cyber security within the organisation.</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 Taking responsibility for the potential security risk they pose as likely targets(whales) for attackers to exploit and should take appropriate measures to act accordingly.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10</a:t>
            </a:fld>
            <a:endParaRPr lang="en-US"/>
          </a:p>
        </p:txBody>
      </p:sp>
    </p:spTree>
    <p:extLst>
      <p:ext uri="{BB962C8B-B14F-4D97-AF65-F5344CB8AC3E}">
        <p14:creationId xmlns:p14="http://schemas.microsoft.com/office/powerpoint/2010/main" val="835922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ASMIS has been proven to dramatically improve efficiency and quality of service within the healthcare sector.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However, digital transformation and the COVID-19 global pandemic expedited the adoption rate of health information systems at the loss of the human factor (</a:t>
            </a:r>
            <a:r>
              <a:rPr lang="en-GB" sz="1200" kern="1200" dirty="0" err="1">
                <a:solidFill>
                  <a:schemeClr val="tx1"/>
                </a:solidFill>
                <a:effectLst/>
                <a:latin typeface="+mn-lt"/>
                <a:ea typeface="+mn-ea"/>
                <a:cs typeface="+mn-cs"/>
              </a:rPr>
              <a:t>Nifakos</a:t>
            </a:r>
            <a:r>
              <a:rPr lang="en-GB" sz="1200" kern="1200" dirty="0">
                <a:solidFill>
                  <a:schemeClr val="tx1"/>
                </a:solidFill>
                <a:effectLst/>
                <a:latin typeface="+mn-lt"/>
                <a:ea typeface="+mn-ea"/>
                <a:cs typeface="+mn-cs"/>
              </a:rPr>
              <a:t> et al, 2021).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Human factor is a scientific field that is underutilized and undervalued in information security and cybersecurity (NSTC, 2016).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 quote Auguste </a:t>
            </a:r>
            <a:r>
              <a:rPr lang="en-GB" sz="1200" kern="1200" dirty="0" err="1">
                <a:solidFill>
                  <a:schemeClr val="tx1"/>
                </a:solidFill>
                <a:effectLst/>
                <a:latin typeface="+mn-lt"/>
                <a:ea typeface="+mn-ea"/>
                <a:cs typeface="+mn-cs"/>
              </a:rPr>
              <a:t>Kerckhoffs</a:t>
            </a:r>
            <a:r>
              <a:rPr lang="en-GB" sz="1200" kern="1200" dirty="0">
                <a:solidFill>
                  <a:schemeClr val="tx1"/>
                </a:solidFill>
                <a:effectLst/>
                <a:latin typeface="+mn-lt"/>
                <a:ea typeface="+mn-ea"/>
                <a:cs typeface="+mn-cs"/>
              </a:rPr>
              <a:t>, “It must be easy to use and must neither require stress of mind, nor the knowledge of a long series of events”. Understanding the human factor is the key to success in developing a security aware culture.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11</a:t>
            </a:fld>
            <a:endParaRPr lang="en-US"/>
          </a:p>
        </p:txBody>
      </p:sp>
    </p:spTree>
    <p:extLst>
      <p:ext uri="{BB962C8B-B14F-4D97-AF65-F5344CB8AC3E}">
        <p14:creationId xmlns:p14="http://schemas.microsoft.com/office/powerpoint/2010/main" val="127378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It's essential for Queens Medical Centre to create a genuine cyber culture with adequate motivational cyber security training, alongside stakeholder and management buy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doing this they must also incorporate the human factor, which is key in mitigating the security risks associated with human characteristics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Kadena</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Gupi</a:t>
            </a:r>
            <a:r>
              <a:rPr lang="en-US" sz="1200" kern="1200" dirty="0">
                <a:solidFill>
                  <a:schemeClr val="tx1"/>
                </a:solidFill>
                <a:effectLst/>
                <a:latin typeface="+mn-lt"/>
                <a:ea typeface="+mn-ea"/>
                <a:cs typeface="+mn-cs"/>
              </a:rPr>
              <a:t>, 2021)</a:t>
            </a:r>
            <a:r>
              <a:rPr lang="en-GB"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12</a:t>
            </a:fld>
            <a:endParaRPr lang="en-US"/>
          </a:p>
        </p:txBody>
      </p:sp>
    </p:spTree>
    <p:extLst>
      <p:ext uri="{BB962C8B-B14F-4D97-AF65-F5344CB8AC3E}">
        <p14:creationId xmlns:p14="http://schemas.microsoft.com/office/powerpoint/2010/main" val="208712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clinic offers various specialisations, traditionally appointments were scheduled via telephone then added manually </a:t>
            </a:r>
            <a:r>
              <a:rPr lang="en-US" sz="1200" kern="1200" dirty="0">
                <a:solidFill>
                  <a:schemeClr val="tx1"/>
                </a:solidFill>
                <a:effectLst/>
                <a:latin typeface="+mn-lt"/>
                <a:ea typeface="+mn-ea"/>
                <a:cs typeface="+mn-cs"/>
              </a:rPr>
              <a:t>to </a:t>
            </a:r>
            <a:r>
              <a:rPr lang="en-GB" sz="1200" kern="1200" dirty="0">
                <a:solidFill>
                  <a:schemeClr val="tx1"/>
                </a:solidFill>
                <a:effectLst/>
                <a:latin typeface="+mn-lt"/>
                <a:ea typeface="+mn-ea"/>
                <a:cs typeface="+mn-cs"/>
              </a:rPr>
              <a:t>a scheduling system. High call volumes and population growth, combined with the human interaction required can result in patients not being attended to in a timely manner, meaning decreased customer satisfaction (Zhao, et al. 2017).</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ensure a high level of customer service and accurate scheduling, the management of Queens Medical Centre implemented ASMIS, allowing appointments to be booked online. Naturally, management is concerned with the high rate of cybercrime within the healthcare sector. </a:t>
            </a:r>
            <a:r>
              <a:rPr lang="en-US" sz="1200" kern="1200" dirty="0">
                <a:solidFill>
                  <a:schemeClr val="tx1"/>
                </a:solidFill>
                <a:effectLst/>
                <a:latin typeface="+mn-lt"/>
                <a:ea typeface="+mn-ea"/>
                <a:cs typeface="+mn-cs"/>
              </a:rPr>
              <a:t>Since 2010, data breaches in this sector have increased exponentially and it is now one of the most targeted industries by cyber criminals (</a:t>
            </a:r>
            <a:r>
              <a:rPr lang="en-US" sz="1200" kern="1200" dirty="0" err="1">
                <a:solidFill>
                  <a:schemeClr val="tx1"/>
                </a:solidFill>
                <a:effectLst/>
                <a:latin typeface="+mn-lt"/>
                <a:ea typeface="+mn-ea"/>
                <a:cs typeface="+mn-cs"/>
              </a:rPr>
              <a:t>Argaw</a:t>
            </a:r>
            <a:r>
              <a:rPr lang="en-US" sz="1200" kern="1200" dirty="0">
                <a:solidFill>
                  <a:schemeClr val="tx1"/>
                </a:solidFill>
                <a:effectLst/>
                <a:latin typeface="+mn-lt"/>
                <a:ea typeface="+mn-ea"/>
                <a:cs typeface="+mn-cs"/>
              </a:rPr>
              <a:t>, et al. 2020). </a:t>
            </a:r>
            <a:r>
              <a:rPr lang="en-GB" sz="1200" kern="1200" dirty="0" err="1">
                <a:solidFill>
                  <a:schemeClr val="tx1"/>
                </a:solidFill>
                <a:effectLst/>
                <a:latin typeface="+mn-lt"/>
                <a:ea typeface="+mn-ea"/>
                <a:cs typeface="+mn-cs"/>
              </a:rPr>
              <a:t>Nikakos</a:t>
            </a:r>
            <a:r>
              <a:rPr lang="en-GB" sz="1200" kern="1200" dirty="0">
                <a:solidFill>
                  <a:schemeClr val="tx1"/>
                </a:solidFill>
                <a:effectLst/>
                <a:latin typeface="+mn-lt"/>
                <a:ea typeface="+mn-ea"/>
                <a:cs typeface="+mn-cs"/>
              </a:rPr>
              <a:t> et al (2021) state that healthcare professionals have at times experienced the greatest volume of cyberattacks with most significant impact relating to social engineering.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09BA208-DD4B-1949-A393-FA93BBBAB30F}" type="slidenum">
              <a:rPr lang="en-US" smtClean="0"/>
              <a:t>2</a:t>
            </a:fld>
            <a:endParaRPr lang="en-US"/>
          </a:p>
        </p:txBody>
      </p:sp>
    </p:spTree>
    <p:extLst>
      <p:ext uri="{BB962C8B-B14F-4D97-AF65-F5344CB8AC3E}">
        <p14:creationId xmlns:p14="http://schemas.microsoft.com/office/powerpoint/2010/main" val="1639006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presentation considers three human factors and social technical problems associated with ASMIS, human interaction and how to mitigate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These being;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Training and awareness,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Cyber Culture,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and Stake holder and leadership engagement.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3</a:t>
            </a:fld>
            <a:endParaRPr lang="en-US"/>
          </a:p>
        </p:txBody>
      </p:sp>
    </p:spTree>
    <p:extLst>
      <p:ext uri="{BB962C8B-B14F-4D97-AF65-F5344CB8AC3E}">
        <p14:creationId xmlns:p14="http://schemas.microsoft.com/office/powerpoint/2010/main" val="222597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Arguably, there are broad ethical considerations to be made by any medical institution given the sensitivity of data they store.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Cybersecurity ethics must be applied to cultivate ethical sensitivity of patients, doctors, and board members (Formosa et al, 2021).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GDPR is a new requirement for Queens as the clinic will now be storing personal patient information.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4</a:t>
            </a:fld>
            <a:endParaRPr lang="en-US"/>
          </a:p>
        </p:txBody>
      </p:sp>
    </p:spTree>
    <p:extLst>
      <p:ext uri="{BB962C8B-B14F-4D97-AF65-F5344CB8AC3E}">
        <p14:creationId xmlns:p14="http://schemas.microsoft.com/office/powerpoint/2010/main" val="4210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Employees can be the weakest link in cyber defence however, with the right training employees can be your biggest allay </a:t>
            </a:r>
            <a:r>
              <a:rPr lang="en-US" sz="120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Pollini et al, 2021)</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study was conducted in 2010 to determine the impact of cyber threat education and awareness intervention. This involved numerous groups of people from many different companies presented with hi-level (low detail) and low-level (high detail) cyber training.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high detail training made the most significant impact, compared to the low detail training, users in the high detail training changed their personal and work passwords to be more complex and set a schedule for future changes.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study found that when users are educated and trained about proper security practices, their behavior can be changed to enhance online security for themselves and the firms where they are employed (Kevin et al 2010).</a:t>
            </a:r>
          </a:p>
          <a:p>
            <a:r>
              <a:rPr lang="en-US"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Training is ethically essential. NIST (2017) reported that 35% of all data breaches are attributed to negligence or human error.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Interestingly Kaspersky Lab and B2B International undertook a study on the role that employees play in the fight against cybercrime. The result revealed that 52% of all businesses believed that they are at risk from within (Kaspersky, 2017).</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5</a:t>
            </a:fld>
            <a:endParaRPr lang="en-US"/>
          </a:p>
        </p:txBody>
      </p:sp>
    </p:spTree>
    <p:extLst>
      <p:ext uri="{BB962C8B-B14F-4D97-AF65-F5344CB8AC3E}">
        <p14:creationId xmlns:p14="http://schemas.microsoft.com/office/powerpoint/2010/main" val="7594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Importantly, traditional cyber training does not work for everyone, motivation is the key ingredient to successful learning.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Employee motivation for cyber training and awareness can be difficult to achieve as people have different motivators. Many forms of security training fail, as the users are not required to think and apply security concepts.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interesting avenue for learning and motivation is game-based learning, computer and video games are </a:t>
            </a:r>
            <a:r>
              <a:rPr lang="en-US" sz="1200" kern="1200" dirty="0" err="1">
                <a:solidFill>
                  <a:schemeClr val="tx1"/>
                </a:solidFill>
                <a:effectLst/>
                <a:latin typeface="+mn-lt"/>
                <a:ea typeface="+mn-ea"/>
                <a:cs typeface="+mn-cs"/>
              </a:rPr>
              <a:t>specialised</a:t>
            </a:r>
            <a:r>
              <a:rPr lang="en-US" sz="1200" kern="1200" dirty="0">
                <a:solidFill>
                  <a:schemeClr val="tx1"/>
                </a:solidFill>
                <a:effectLst/>
                <a:latin typeface="+mn-lt"/>
                <a:ea typeface="+mn-ea"/>
                <a:cs typeface="+mn-cs"/>
              </a:rPr>
              <a:t> in motivation.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highly interactive video game used by the US military (</a:t>
            </a:r>
            <a:r>
              <a:rPr lang="en-US" sz="1200" kern="1200" dirty="0" err="1">
                <a:solidFill>
                  <a:schemeClr val="tx1"/>
                </a:solidFill>
                <a:effectLst/>
                <a:latin typeface="+mn-lt"/>
                <a:ea typeface="+mn-ea"/>
                <a:cs typeface="+mn-cs"/>
              </a:rPr>
              <a:t>CyberCIEGE</a:t>
            </a:r>
            <a:r>
              <a:rPr lang="en-US" sz="1200" kern="1200" dirty="0">
                <a:solidFill>
                  <a:schemeClr val="tx1"/>
                </a:solidFill>
                <a:effectLst/>
                <a:latin typeface="+mn-lt"/>
                <a:ea typeface="+mn-ea"/>
                <a:cs typeface="+mn-cs"/>
              </a:rPr>
              <a:t>) could be used as an organizational training tool and has proved to be an effective addition for basic cyber awareness training programs (Benjamin et all 2007).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80% of all breaches in 2021 occurred from phishing attacks. Therefore, a game such as Anti Phishing Phil which is based on learning science principles could be used as an effective training awareness tool.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study suggests that playing the game for 15 minutes dramatically increases knowledge of identifying three types of phishing URL’s: IP based URLs, sub domain, and deceptive. The results conclude that interactive games can be a promising way of teaching awareness of phishing attacks (Sheng et al, 2007).</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6</a:t>
            </a:fld>
            <a:endParaRPr lang="en-US"/>
          </a:p>
        </p:txBody>
      </p:sp>
    </p:spTree>
    <p:extLst>
      <p:ext uri="{BB962C8B-B14F-4D97-AF65-F5344CB8AC3E}">
        <p14:creationId xmlns:p14="http://schemas.microsoft.com/office/powerpoint/2010/main" val="13494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Cyber security has been researched for decades and still many businesses fall short of creating a successfully secure culture.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Betsy et al (2021) analyzed 58 research articles over ten years from 2010, using the PRISMA systematic literature review technique. The research indicated that there had been a significant increase in creating sturdy security cultures by implementing top down, consistently managed frameworks. It highlighted that creation of organizational culture played a substantial role in cyber models.</a:t>
            </a:r>
          </a:p>
          <a:p>
            <a:r>
              <a:rPr lang="en-US"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Kasperky</a:t>
            </a:r>
            <a:r>
              <a:rPr lang="en-GB" sz="1200" kern="1200" dirty="0">
                <a:solidFill>
                  <a:schemeClr val="tx1"/>
                </a:solidFill>
                <a:effectLst/>
                <a:latin typeface="+mn-lt"/>
                <a:ea typeface="+mn-ea"/>
                <a:cs typeface="+mn-cs"/>
              </a:rPr>
              <a:t> (2017) reports that 40% employees of businesses globally hide an incident when it happens. Embedding security into the corporate culture means that staff will be less overwhelmed when</a:t>
            </a:r>
            <a:r>
              <a:rPr lang="en-GB" sz="1200" strike="sngStrike"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security incidents occur, having standard operations procedures in place increases the probability of being reported efficiently (</a:t>
            </a:r>
            <a:r>
              <a:rPr lang="en-GB" sz="1200" kern="1200" dirty="0" err="1">
                <a:solidFill>
                  <a:schemeClr val="tx1"/>
                </a:solidFill>
                <a:effectLst/>
                <a:latin typeface="+mn-lt"/>
                <a:ea typeface="+mn-ea"/>
                <a:cs typeface="+mn-cs"/>
              </a:rPr>
              <a:t>Tourinsky</a:t>
            </a:r>
            <a:r>
              <a:rPr lang="en-GB" sz="1200" kern="1200" dirty="0">
                <a:solidFill>
                  <a:schemeClr val="tx1"/>
                </a:solidFill>
                <a:effectLst/>
                <a:latin typeface="+mn-lt"/>
                <a:ea typeface="+mn-ea"/>
                <a:cs typeface="+mn-cs"/>
              </a:rPr>
              <a:t>, 2021).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Three similar large organizations in Australia implemented five key initiatives to improve their cyber culture.</a:t>
            </a: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7</a:t>
            </a:fld>
            <a:endParaRPr lang="en-US"/>
          </a:p>
        </p:txBody>
      </p:sp>
    </p:spTree>
    <p:extLst>
      <p:ext uri="{BB962C8B-B14F-4D97-AF65-F5344CB8AC3E}">
        <p14:creationId xmlns:p14="http://schemas.microsoft.com/office/powerpoint/2010/main" val="70922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study showed that five initiatives dramatically influenced a positive culture change in businesses.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was highlighted that building a cybersecurity culture takes continual investment and effort, follow up assessments are needed to evaluate the culture and to achieve sustainable behavioral change (</a:t>
            </a:r>
            <a:r>
              <a:rPr lang="en-US" sz="1200" kern="1200" dirty="0" err="1">
                <a:solidFill>
                  <a:schemeClr val="tx1"/>
                </a:solidFill>
                <a:effectLst/>
                <a:latin typeface="+mn-lt"/>
                <a:ea typeface="+mn-ea"/>
                <a:cs typeface="+mn-cs"/>
              </a:rPr>
              <a:t>Moneer</a:t>
            </a:r>
            <a:r>
              <a:rPr lang="en-US" sz="1200" kern="1200" dirty="0">
                <a:solidFill>
                  <a:schemeClr val="tx1"/>
                </a:solidFill>
                <a:effectLst/>
                <a:latin typeface="+mn-lt"/>
                <a:ea typeface="+mn-ea"/>
                <a:cs typeface="+mn-cs"/>
              </a:rPr>
              <a:t>, 2020).</a:t>
            </a: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8</a:t>
            </a:fld>
            <a:endParaRPr lang="en-US"/>
          </a:p>
        </p:txBody>
      </p:sp>
    </p:spTree>
    <p:extLst>
      <p:ext uri="{BB962C8B-B14F-4D97-AF65-F5344CB8AC3E}">
        <p14:creationId xmlns:p14="http://schemas.microsoft.com/office/powerpoint/2010/main" val="325908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Today, more than ever cyber security and cyber risk encompasses not only risk of network breach but also loss of data, financial loss or irreparable reputational damage. (Rothrock et al,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Stakeholders play a vital role in the implementation and continual improvement of the cyber security lifecycle.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09BA208-DD4B-1949-A393-FA93BBBAB30F}" type="slidenum">
              <a:rPr lang="en-US" smtClean="0"/>
              <a:t>9</a:t>
            </a:fld>
            <a:endParaRPr lang="en-US"/>
          </a:p>
        </p:txBody>
      </p:sp>
    </p:spTree>
    <p:extLst>
      <p:ext uri="{BB962C8B-B14F-4D97-AF65-F5344CB8AC3E}">
        <p14:creationId xmlns:p14="http://schemas.microsoft.com/office/powerpoint/2010/main" val="112905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a16="http://schemas.microsoft.com/office/drawing/2014/main"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a16="http://schemas.microsoft.com/office/drawing/2014/main"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Images &amp; Contents">
    <p:bg>
      <p:bgPr>
        <a:solidFill>
          <a:schemeClr val="bg1"/>
        </a:solidFill>
        <a:effectLst/>
      </p:bgPr>
    </p:bg>
    <p:spTree>
      <p:nvGrpSpPr>
        <p:cNvPr id="1" name=""/>
        <p:cNvGrpSpPr/>
        <p:nvPr/>
      </p:nvGrpSpPr>
      <p:grpSpPr>
        <a:xfrm>
          <a:off x="0" y="0"/>
          <a:ext cx="0" cy="0"/>
          <a:chOff x="0" y="0"/>
          <a:chExt cx="0" cy="0"/>
        </a:xfrm>
      </p:grpSpPr>
      <p:sp>
        <p:nvSpPr>
          <p:cNvPr id="21" name="자유형: 도형 20">
            <a:extLst>
              <a:ext uri="{FF2B5EF4-FFF2-40B4-BE49-F238E27FC236}">
                <a16:creationId xmlns:a16="http://schemas.microsoft.com/office/drawing/2014/main" id="{A1DEFAEA-9F02-4B9F-ACC6-353AF6C3EFFF}"/>
              </a:ext>
            </a:extLst>
          </p:cNvPr>
          <p:cNvSpPr>
            <a:spLocks noGrp="1"/>
          </p:cNvSpPr>
          <p:nvPr>
            <p:ph type="pic" sz="quarter" idx="11" hasCustomPrompt="1"/>
          </p:nvPr>
        </p:nvSpPr>
        <p:spPr>
          <a:xfrm>
            <a:off x="8155574"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2" name="자유형: 도형 21">
            <a:extLst>
              <a:ext uri="{FF2B5EF4-FFF2-40B4-BE49-F238E27FC236}">
                <a16:creationId xmlns:a16="http://schemas.microsoft.com/office/drawing/2014/main" id="{03515A44-D3E9-44BA-B3D4-43ECDBD5159D}"/>
              </a:ext>
            </a:extLst>
          </p:cNvPr>
          <p:cNvSpPr>
            <a:spLocks noGrp="1"/>
          </p:cNvSpPr>
          <p:nvPr>
            <p:ph type="pic" sz="quarter" idx="12" hasCustomPrompt="1"/>
          </p:nvPr>
        </p:nvSpPr>
        <p:spPr>
          <a:xfrm>
            <a:off x="8155574"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3" name="자유형: 도형 22">
            <a:extLst>
              <a:ext uri="{FF2B5EF4-FFF2-40B4-BE49-F238E27FC236}">
                <a16:creationId xmlns:a16="http://schemas.microsoft.com/office/drawing/2014/main" id="{5CED0A4D-1B43-4F94-A1B2-796349C976DE}"/>
              </a:ext>
            </a:extLst>
          </p:cNvPr>
          <p:cNvSpPr>
            <a:spLocks noGrp="1"/>
          </p:cNvSpPr>
          <p:nvPr>
            <p:ph type="pic" sz="quarter" idx="13" hasCustomPrompt="1"/>
          </p:nvPr>
        </p:nvSpPr>
        <p:spPr>
          <a:xfrm>
            <a:off x="5551710"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0" name="자유형: 도형 19">
            <a:extLst>
              <a:ext uri="{FF2B5EF4-FFF2-40B4-BE49-F238E27FC236}">
                <a16:creationId xmlns:a16="http://schemas.microsoft.com/office/drawing/2014/main" id="{1D5AFB38-0AC4-4043-A23A-C86F3145AE10}"/>
              </a:ext>
            </a:extLst>
          </p:cNvPr>
          <p:cNvSpPr>
            <a:spLocks noGrp="1"/>
          </p:cNvSpPr>
          <p:nvPr>
            <p:ph type="pic" sz="quarter" idx="10" hasCustomPrompt="1"/>
          </p:nvPr>
        </p:nvSpPr>
        <p:spPr>
          <a:xfrm>
            <a:off x="5551710"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83654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80" r:id="rId8"/>
    <p:sldLayoutId id="2147483681" r:id="rId9"/>
    <p:sldLayoutId id="2147483682" r:id="rId10"/>
    <p:sldLayoutId id="2147483683" r:id="rId11"/>
    <p:sldLayoutId id="2147483684" r:id="rId12"/>
    <p:sldLayoutId id="2147483686" r:id="rId13"/>
    <p:sldLayoutId id="2147483689"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7.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7.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7.png"/><Relationship Id="rId5" Type="http://schemas.openxmlformats.org/officeDocument/2006/relationships/image" Target="../media/image10.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5.xml"/><Relationship Id="rId7" Type="http://schemas.openxmlformats.org/officeDocument/2006/relationships/image" Target="../media/image13.jpe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7.png"/><Relationship Id="rId5" Type="http://schemas.openxmlformats.org/officeDocument/2006/relationships/image" Target="../media/image14.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7.png"/><Relationship Id="rId5" Type="http://schemas.openxmlformats.org/officeDocument/2006/relationships/image" Target="../media/image16.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79E4ECB2-1E36-455E-BFF4-80D8FB60F4BE}"/>
              </a:ext>
            </a:extLst>
          </p:cNvPr>
          <p:cNvGrpSpPr/>
          <p:nvPr/>
        </p:nvGrpSpPr>
        <p:grpSpPr>
          <a:xfrm>
            <a:off x="9423207" y="3983156"/>
            <a:ext cx="2119814" cy="1895900"/>
            <a:chOff x="9423207" y="3983156"/>
            <a:chExt cx="2119814" cy="1895900"/>
          </a:xfrm>
        </p:grpSpPr>
        <p:sp>
          <p:nvSpPr>
            <p:cNvPr id="13" name="Freeform: Shape 12">
              <a:extLst>
                <a:ext uri="{FF2B5EF4-FFF2-40B4-BE49-F238E27FC236}">
                  <a16:creationId xmlns:a16="http://schemas.microsoft.com/office/drawing/2014/main" id="{1293F13B-6746-4E10-A271-65682EC68F1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E0601C-0663-4A3A-8464-CD901D5E5989}"/>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7C31E67-764B-4479-9864-D4CE85FD074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dirty="0"/>
            </a:p>
          </p:txBody>
        </p:sp>
        <p:sp>
          <p:nvSpPr>
            <p:cNvPr id="16" name="Freeform 18">
              <a:extLst>
                <a:ext uri="{FF2B5EF4-FFF2-40B4-BE49-F238E27FC236}">
                  <a16:creationId xmlns:a16="http://schemas.microsoft.com/office/drawing/2014/main" id="{171632B6-764F-4206-B811-E92984842481}"/>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63" name="Group 62">
              <a:extLst>
                <a:ext uri="{FF2B5EF4-FFF2-40B4-BE49-F238E27FC236}">
                  <a16:creationId xmlns:a16="http://schemas.microsoft.com/office/drawing/2014/main" id="{1B6FBC17-0185-404C-9B65-2C8AD40208B2}"/>
                </a:ext>
              </a:extLst>
            </p:cNvPr>
            <p:cNvGrpSpPr/>
            <p:nvPr/>
          </p:nvGrpSpPr>
          <p:grpSpPr>
            <a:xfrm rot="18900000">
              <a:off x="10066374" y="4360768"/>
              <a:ext cx="1196173" cy="911419"/>
              <a:chOff x="11413389" y="3573459"/>
              <a:chExt cx="1196173" cy="911419"/>
            </a:xfrm>
          </p:grpSpPr>
          <p:sp>
            <p:nvSpPr>
              <p:cNvPr id="24" name="Rectangle 23">
                <a:extLst>
                  <a:ext uri="{FF2B5EF4-FFF2-40B4-BE49-F238E27FC236}">
                    <a16:creationId xmlns:a16="http://schemas.microsoft.com/office/drawing/2014/main" id="{90662890-1C62-4986-BFD0-5E1722C2D88D}"/>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3ED7D2-451F-48F3-B292-2F3888C2D83F}"/>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id="{0E37A695-BB7E-4372-912A-7B0F287AF2F0}"/>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B1C1D08F-467E-4F4C-B0AF-C20AD1A8D792}"/>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8697A9B-A2FC-45AD-A979-5A21E9B9D288}"/>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EC8AAE8-6ADD-4057-BF4C-CF14198E5BFE}"/>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a:extLst>
                  <a:ext uri="{FF2B5EF4-FFF2-40B4-BE49-F238E27FC236}">
                    <a16:creationId xmlns:a16="http://schemas.microsoft.com/office/drawing/2014/main" id="{FF4B4872-E9E1-413E-A422-73074CA0B2FB}"/>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D1EEC79-1FAB-49A6-96F8-717493AD41F9}"/>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59AAEE6-C66E-4B51-97AA-DA1C488BB058}"/>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FB4DD35-261F-4E7E-9F22-64E4210B5EC8}"/>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E9A754-9988-463E-9CD3-0AB194B7E906}"/>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35A27D59-4B1B-4AAB-96C6-972F36235152}"/>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8" name="Freeform: Shape 17">
              <a:extLst>
                <a:ext uri="{FF2B5EF4-FFF2-40B4-BE49-F238E27FC236}">
                  <a16:creationId xmlns:a16="http://schemas.microsoft.com/office/drawing/2014/main" id="{5F71D2DA-EB3F-46FD-BF6B-BC53C649569F}"/>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19" name="Group 18">
              <a:extLst>
                <a:ext uri="{FF2B5EF4-FFF2-40B4-BE49-F238E27FC236}">
                  <a16:creationId xmlns:a16="http://schemas.microsoft.com/office/drawing/2014/main" id="{B1B54784-56B9-4584-8F9D-C7ABA098BDCC}"/>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20" name="Oval 19">
                <a:extLst>
                  <a:ext uri="{FF2B5EF4-FFF2-40B4-BE49-F238E27FC236}">
                    <a16:creationId xmlns:a16="http://schemas.microsoft.com/office/drawing/2014/main" id="{271CF1EF-90A8-49E7-ABCF-36EAC2ED661B}"/>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5778F9B-E623-4BD2-ACC5-475E8BCD7AD8}"/>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4495CB-3C2E-4033-A915-1253F01D7F6B}"/>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5954EB3-8071-414D-9B45-7B15C269B4DD}"/>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6" name="Freeform: Shape 195">
            <a:extLst>
              <a:ext uri="{FF2B5EF4-FFF2-40B4-BE49-F238E27FC236}">
                <a16:creationId xmlns:a16="http://schemas.microsoft.com/office/drawing/2014/main" id="{A9A8349A-7EFB-47E6-9E3E-C42717EE861F}"/>
              </a:ext>
            </a:extLst>
          </p:cNvPr>
          <p:cNvSpPr/>
          <p:nvPr/>
        </p:nvSpPr>
        <p:spPr>
          <a:xfrm rot="19146890">
            <a:off x="9497118" y="4865112"/>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grpSp>
        <p:nvGrpSpPr>
          <p:cNvPr id="75" name="Group 74">
            <a:extLst>
              <a:ext uri="{FF2B5EF4-FFF2-40B4-BE49-F238E27FC236}">
                <a16:creationId xmlns:a16="http://schemas.microsoft.com/office/drawing/2014/main" id="{76B06473-3B8F-4E79-A2CA-FE5AA14E6B10}"/>
              </a:ext>
            </a:extLst>
          </p:cNvPr>
          <p:cNvGrpSpPr/>
          <p:nvPr/>
        </p:nvGrpSpPr>
        <p:grpSpPr>
          <a:xfrm rot="1587316">
            <a:off x="909065" y="3818987"/>
            <a:ext cx="1555538" cy="2302642"/>
            <a:chOff x="6477000" y="3016250"/>
            <a:chExt cx="1328738" cy="1966913"/>
          </a:xfrm>
        </p:grpSpPr>
        <p:sp>
          <p:nvSpPr>
            <p:cNvPr id="85" name="Freeform 21">
              <a:extLst>
                <a:ext uri="{FF2B5EF4-FFF2-40B4-BE49-F238E27FC236}">
                  <a16:creationId xmlns:a16="http://schemas.microsoft.com/office/drawing/2014/main" id="{B4FA53BD-6B07-46FB-8E73-F1977477D66B}"/>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22">
              <a:extLst>
                <a:ext uri="{FF2B5EF4-FFF2-40B4-BE49-F238E27FC236}">
                  <a16:creationId xmlns:a16="http://schemas.microsoft.com/office/drawing/2014/main" id="{7DDC5813-58D8-4CB9-9061-D2321039535C}"/>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BE959B4F-7DAB-4E34-981E-329FB1AFA854}"/>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a:extLst>
                <a:ext uri="{FF2B5EF4-FFF2-40B4-BE49-F238E27FC236}">
                  <a16:creationId xmlns:a16="http://schemas.microsoft.com/office/drawing/2014/main" id="{3C666D1B-AC85-4D2A-99E2-A162377C88E7}"/>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Line 25">
              <a:extLst>
                <a:ext uri="{FF2B5EF4-FFF2-40B4-BE49-F238E27FC236}">
                  <a16:creationId xmlns:a16="http://schemas.microsoft.com/office/drawing/2014/main" id="{D04960E5-FE25-4A27-91D8-4279B67D5F31}"/>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a:extLst>
                <a:ext uri="{FF2B5EF4-FFF2-40B4-BE49-F238E27FC236}">
                  <a16:creationId xmlns:a16="http://schemas.microsoft.com/office/drawing/2014/main" id="{C0C3797F-AD4E-4A8B-87FF-60021E76BA40}"/>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a:extLst>
                <a:ext uri="{FF2B5EF4-FFF2-40B4-BE49-F238E27FC236}">
                  <a16:creationId xmlns:a16="http://schemas.microsoft.com/office/drawing/2014/main" id="{ADF59732-B6E8-4602-9579-66A28CF2373A}"/>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28">
              <a:extLst>
                <a:ext uri="{FF2B5EF4-FFF2-40B4-BE49-F238E27FC236}">
                  <a16:creationId xmlns:a16="http://schemas.microsoft.com/office/drawing/2014/main" id="{64144774-FF37-417B-926B-E037159D78C1}"/>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a:extLst>
                <a:ext uri="{FF2B5EF4-FFF2-40B4-BE49-F238E27FC236}">
                  <a16:creationId xmlns:a16="http://schemas.microsoft.com/office/drawing/2014/main" id="{AA6FAF1A-F505-471C-885C-E205BA6CD276}"/>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0">
              <a:extLst>
                <a:ext uri="{FF2B5EF4-FFF2-40B4-BE49-F238E27FC236}">
                  <a16:creationId xmlns:a16="http://schemas.microsoft.com/office/drawing/2014/main" id="{B32C509F-3E31-41D9-8AC4-92E902539EC3}"/>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31">
              <a:extLst>
                <a:ext uri="{FF2B5EF4-FFF2-40B4-BE49-F238E27FC236}">
                  <a16:creationId xmlns:a16="http://schemas.microsoft.com/office/drawing/2014/main" id="{AEA69708-0D7D-4AB0-8116-382721B8A608}"/>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a:extLst>
                <a:ext uri="{FF2B5EF4-FFF2-40B4-BE49-F238E27FC236}">
                  <a16:creationId xmlns:a16="http://schemas.microsoft.com/office/drawing/2014/main" id="{76CC40C8-185D-41E9-BD75-38FD74201910}"/>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3">
              <a:extLst>
                <a:ext uri="{FF2B5EF4-FFF2-40B4-BE49-F238E27FC236}">
                  <a16:creationId xmlns:a16="http://schemas.microsoft.com/office/drawing/2014/main" id="{56204A8E-422B-4477-AA71-084ACD5AF247}"/>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Line 34">
              <a:extLst>
                <a:ext uri="{FF2B5EF4-FFF2-40B4-BE49-F238E27FC236}">
                  <a16:creationId xmlns:a16="http://schemas.microsoft.com/office/drawing/2014/main" id="{589F9D0F-6288-4CE6-9036-D12F6D9D3820}"/>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
              <a:extLst>
                <a:ext uri="{FF2B5EF4-FFF2-40B4-BE49-F238E27FC236}">
                  <a16:creationId xmlns:a16="http://schemas.microsoft.com/office/drawing/2014/main" id="{817E8965-0391-4E7D-92E5-241CD66A4FB6}"/>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6">
              <a:extLst>
                <a:ext uri="{FF2B5EF4-FFF2-40B4-BE49-F238E27FC236}">
                  <a16:creationId xmlns:a16="http://schemas.microsoft.com/office/drawing/2014/main" id="{76E7CEDE-A339-4E90-8389-F88BD1922687}"/>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37">
              <a:extLst>
                <a:ext uri="{FF2B5EF4-FFF2-40B4-BE49-F238E27FC236}">
                  <a16:creationId xmlns:a16="http://schemas.microsoft.com/office/drawing/2014/main" id="{1ED853F1-FF35-4615-8CFA-ABD102A77399}"/>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8">
              <a:extLst>
                <a:ext uri="{FF2B5EF4-FFF2-40B4-BE49-F238E27FC236}">
                  <a16:creationId xmlns:a16="http://schemas.microsoft.com/office/drawing/2014/main" id="{2B9B17A9-5A00-4431-AFFD-7FC4B6096132}"/>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
              <a:extLst>
                <a:ext uri="{FF2B5EF4-FFF2-40B4-BE49-F238E27FC236}">
                  <a16:creationId xmlns:a16="http://schemas.microsoft.com/office/drawing/2014/main" id="{8B0B5EE5-0686-498F-AD62-FCBA67B62F5B}"/>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Line 40">
              <a:extLst>
                <a:ext uri="{FF2B5EF4-FFF2-40B4-BE49-F238E27FC236}">
                  <a16:creationId xmlns:a16="http://schemas.microsoft.com/office/drawing/2014/main" id="{24F55C4E-2F21-4459-8B45-F1B95591DC56}"/>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1">
              <a:extLst>
                <a:ext uri="{FF2B5EF4-FFF2-40B4-BE49-F238E27FC236}">
                  <a16:creationId xmlns:a16="http://schemas.microsoft.com/office/drawing/2014/main" id="{74254297-B497-44A4-ACA8-D16D76865B94}"/>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2">
              <a:extLst>
                <a:ext uri="{FF2B5EF4-FFF2-40B4-BE49-F238E27FC236}">
                  <a16:creationId xmlns:a16="http://schemas.microsoft.com/office/drawing/2014/main" id="{DF6E09B7-4F04-4CFE-B4E3-707733FFBB9E}"/>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Line 43">
              <a:extLst>
                <a:ext uri="{FF2B5EF4-FFF2-40B4-BE49-F238E27FC236}">
                  <a16:creationId xmlns:a16="http://schemas.microsoft.com/office/drawing/2014/main" id="{C6A6EF8B-04A3-42B0-A128-BAAD811E33CE}"/>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44">
              <a:extLst>
                <a:ext uri="{FF2B5EF4-FFF2-40B4-BE49-F238E27FC236}">
                  <a16:creationId xmlns:a16="http://schemas.microsoft.com/office/drawing/2014/main" id="{59371498-43FE-405F-AFFE-2CB2BD4FF4A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45">
              <a:extLst>
                <a:ext uri="{FF2B5EF4-FFF2-40B4-BE49-F238E27FC236}">
                  <a16:creationId xmlns:a16="http://schemas.microsoft.com/office/drawing/2014/main" id="{A33F882E-EBD8-4491-87C2-0196547FA465}"/>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6">
              <a:extLst>
                <a:ext uri="{FF2B5EF4-FFF2-40B4-BE49-F238E27FC236}">
                  <a16:creationId xmlns:a16="http://schemas.microsoft.com/office/drawing/2014/main" id="{1AE29EF4-21FB-419D-BDCA-98B66E0DE38E}"/>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8" name="Freeform: Shape 157">
            <a:extLst>
              <a:ext uri="{FF2B5EF4-FFF2-40B4-BE49-F238E27FC236}">
                <a16:creationId xmlns:a16="http://schemas.microsoft.com/office/drawing/2014/main" id="{15C310A7-401F-423F-8320-EEB523B9B3B5}"/>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148" name="Freeform: Shape 147">
            <a:extLst>
              <a:ext uri="{FF2B5EF4-FFF2-40B4-BE49-F238E27FC236}">
                <a16:creationId xmlns:a16="http://schemas.microsoft.com/office/drawing/2014/main" id="{769BEC89-BFE1-480F-BA4F-C7B0C9FABF72}"/>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97" name="Freeform: Shape 196">
            <a:extLst>
              <a:ext uri="{FF2B5EF4-FFF2-40B4-BE49-F238E27FC236}">
                <a16:creationId xmlns:a16="http://schemas.microsoft.com/office/drawing/2014/main" id="{F5E746BC-3350-41F9-84C5-CA7FC663E46B}"/>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7C8FF0-F737-485B-9503-9192581ACE69}"/>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6" name="TextBox 5">
            <a:extLst>
              <a:ext uri="{FF2B5EF4-FFF2-40B4-BE49-F238E27FC236}">
                <a16:creationId xmlns:a16="http://schemas.microsoft.com/office/drawing/2014/main" id="{F480A03F-50A4-41B8-8782-EB6B0EF85957}"/>
              </a:ext>
            </a:extLst>
          </p:cNvPr>
          <p:cNvSpPr txBox="1"/>
          <p:nvPr/>
        </p:nvSpPr>
        <p:spPr>
          <a:xfrm>
            <a:off x="16590" y="76893"/>
            <a:ext cx="12192000" cy="2616101"/>
          </a:xfrm>
          <a:prstGeom prst="rect">
            <a:avLst/>
          </a:prstGeom>
          <a:noFill/>
        </p:spPr>
        <p:txBody>
          <a:bodyPr wrap="square" rtlCol="0" anchor="ctr">
            <a:spAutoFit/>
          </a:bodyPr>
          <a:lstStyle/>
          <a:p>
            <a:pPr algn="ctr"/>
            <a:r>
              <a:rPr lang="en-GB" sz="4200" b="1" dirty="0">
                <a:solidFill>
                  <a:schemeClr val="accent4"/>
                </a:solidFill>
              </a:rPr>
              <a:t>Human Factors </a:t>
            </a:r>
          </a:p>
          <a:p>
            <a:pPr algn="ctr"/>
            <a:r>
              <a:rPr lang="en-GB" sz="4200" dirty="0">
                <a:solidFill>
                  <a:schemeClr val="tx2"/>
                </a:solidFill>
              </a:rPr>
              <a:t>+ social technical problems </a:t>
            </a:r>
          </a:p>
          <a:p>
            <a:pPr algn="ctr"/>
            <a:r>
              <a:rPr lang="en-GB" sz="4000" dirty="0">
                <a:solidFill>
                  <a:schemeClr val="accent4"/>
                </a:solidFill>
              </a:rPr>
              <a:t>…encountered by Queens Medical Centre </a:t>
            </a:r>
          </a:p>
          <a:p>
            <a:pPr algn="ctr"/>
            <a:r>
              <a:rPr lang="en-GB" sz="4000" dirty="0">
                <a:solidFill>
                  <a:schemeClr val="tx2"/>
                </a:solidFill>
              </a:rPr>
              <a:t>in ensuring optimal</a:t>
            </a:r>
            <a:r>
              <a:rPr lang="en-GB" sz="4000" b="1" dirty="0">
                <a:solidFill>
                  <a:schemeClr val="tx2"/>
                </a:solidFill>
              </a:rPr>
              <a:t> </a:t>
            </a:r>
            <a:r>
              <a:rPr lang="en-GB" sz="4000" dirty="0">
                <a:solidFill>
                  <a:schemeClr val="tx2"/>
                </a:solidFill>
              </a:rPr>
              <a:t>cyber security</a:t>
            </a:r>
            <a:endParaRPr lang="en-US" sz="4000" dirty="0">
              <a:solidFill>
                <a:schemeClr val="tx2"/>
              </a:solidFill>
            </a:endParaRPr>
          </a:p>
        </p:txBody>
      </p:sp>
      <p:grpSp>
        <p:nvGrpSpPr>
          <p:cNvPr id="61" name="Group 60">
            <a:extLst>
              <a:ext uri="{FF2B5EF4-FFF2-40B4-BE49-F238E27FC236}">
                <a16:creationId xmlns:a16="http://schemas.microsoft.com/office/drawing/2014/main" id="{62657F83-321A-4381-AE2B-7DADEFC27EEF}"/>
              </a:ext>
            </a:extLst>
          </p:cNvPr>
          <p:cNvGrpSpPr/>
          <p:nvPr/>
        </p:nvGrpSpPr>
        <p:grpSpPr>
          <a:xfrm flipH="1">
            <a:off x="8350688" y="3844199"/>
            <a:ext cx="908498" cy="944789"/>
            <a:chOff x="3160515" y="4567864"/>
            <a:chExt cx="908498" cy="944789"/>
          </a:xfrm>
        </p:grpSpPr>
        <p:sp>
          <p:nvSpPr>
            <p:cNvPr id="62" name="Freeform: Shape 61">
              <a:extLst>
                <a:ext uri="{FF2B5EF4-FFF2-40B4-BE49-F238E27FC236}">
                  <a16:creationId xmlns:a16="http://schemas.microsoft.com/office/drawing/2014/main" id="{47F2F30F-9918-48E4-B2A8-FAD0813AA32D}"/>
                </a:ext>
              </a:extLst>
            </p:cNvPr>
            <p:cNvSpPr/>
            <p:nvPr/>
          </p:nvSpPr>
          <p:spPr>
            <a:xfrm>
              <a:off x="3160515" y="4567864"/>
              <a:ext cx="908498" cy="944789"/>
            </a:xfrm>
            <a:custGeom>
              <a:avLst/>
              <a:gdLst>
                <a:gd name="connsiteX0" fmla="*/ 145130 w 949555"/>
                <a:gd name="connsiteY0" fmla="*/ 136100 h 987486"/>
                <a:gd name="connsiteX1" fmla="*/ 394259 w 949555"/>
                <a:gd name="connsiteY1" fmla="*/ 7490 h 987486"/>
                <a:gd name="connsiteX2" fmla="*/ 935955 w 949555"/>
                <a:gd name="connsiteY2" fmla="*/ 359252 h 987486"/>
                <a:gd name="connsiteX3" fmla="*/ 706416 w 949555"/>
                <a:gd name="connsiteY3" fmla="*/ 882210 h 987486"/>
                <a:gd name="connsiteX4" fmla="*/ 688530 w 949555"/>
                <a:gd name="connsiteY4" fmla="*/ 893282 h 987486"/>
                <a:gd name="connsiteX5" fmla="*/ 658293 w 949555"/>
                <a:gd name="connsiteY5" fmla="*/ 912446 h 987486"/>
                <a:gd name="connsiteX6" fmla="*/ 274166 w 949555"/>
                <a:gd name="connsiteY6" fmla="*/ 900948 h 987486"/>
                <a:gd name="connsiteX7" fmla="*/ 230728 w 949555"/>
                <a:gd name="connsiteY7" fmla="*/ 878377 h 987486"/>
                <a:gd name="connsiteX8" fmla="*/ 196659 w 949555"/>
                <a:gd name="connsiteY8" fmla="*/ 883488 h 987486"/>
                <a:gd name="connsiteX9" fmla="*/ 143000 w 949555"/>
                <a:gd name="connsiteY9" fmla="*/ 940127 h 987486"/>
                <a:gd name="connsiteX10" fmla="*/ 115319 w 949555"/>
                <a:gd name="connsiteY10" fmla="*/ 971215 h 987486"/>
                <a:gd name="connsiteX11" fmla="*/ 75288 w 949555"/>
                <a:gd name="connsiteY11" fmla="*/ 974622 h 987486"/>
                <a:gd name="connsiteX12" fmla="*/ 4169 w 949555"/>
                <a:gd name="connsiteY12" fmla="*/ 919260 h 987486"/>
                <a:gd name="connsiteX13" fmla="*/ 9280 w 949555"/>
                <a:gd name="connsiteY13" fmla="*/ 892857 h 987486"/>
                <a:gd name="connsiteX14" fmla="*/ 91045 w 949555"/>
                <a:gd name="connsiteY14" fmla="*/ 795334 h 987486"/>
                <a:gd name="connsiteX15" fmla="*/ 92323 w 949555"/>
                <a:gd name="connsiteY15" fmla="*/ 750619 h 987486"/>
                <a:gd name="connsiteX16" fmla="*/ 42923 w 949555"/>
                <a:gd name="connsiteY16" fmla="*/ 277060 h 987486"/>
                <a:gd name="connsiteX17" fmla="*/ 126392 w 949555"/>
                <a:gd name="connsiteY17" fmla="*/ 150153 h 987486"/>
                <a:gd name="connsiteX18" fmla="*/ 145130 w 949555"/>
                <a:gd name="connsiteY18" fmla="*/ 136100 h 98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9555" h="987486">
                  <a:moveTo>
                    <a:pt x="145130" y="136100"/>
                  </a:moveTo>
                  <a:cubicBezTo>
                    <a:pt x="216249" y="70091"/>
                    <a:pt x="298014" y="24950"/>
                    <a:pt x="394259" y="7490"/>
                  </a:cubicBezTo>
                  <a:cubicBezTo>
                    <a:pt x="640407" y="-36374"/>
                    <a:pt x="875909" y="116510"/>
                    <a:pt x="935955" y="359252"/>
                  </a:cubicBezTo>
                  <a:cubicBezTo>
                    <a:pt x="986633" y="564943"/>
                    <a:pt x="892518" y="779577"/>
                    <a:pt x="706416" y="882210"/>
                  </a:cubicBezTo>
                  <a:cubicBezTo>
                    <a:pt x="700454" y="885617"/>
                    <a:pt x="694492" y="889450"/>
                    <a:pt x="688530" y="893282"/>
                  </a:cubicBezTo>
                  <a:cubicBezTo>
                    <a:pt x="680864" y="903077"/>
                    <a:pt x="669366" y="908188"/>
                    <a:pt x="658293" y="912446"/>
                  </a:cubicBezTo>
                  <a:cubicBezTo>
                    <a:pt x="528831" y="962698"/>
                    <a:pt x="400221" y="959717"/>
                    <a:pt x="274166" y="900948"/>
                  </a:cubicBezTo>
                  <a:cubicBezTo>
                    <a:pt x="259261" y="894134"/>
                    <a:pt x="244356" y="887320"/>
                    <a:pt x="230728" y="878377"/>
                  </a:cubicBezTo>
                  <a:cubicBezTo>
                    <a:pt x="217100" y="869008"/>
                    <a:pt x="207731" y="869860"/>
                    <a:pt x="196659" y="883488"/>
                  </a:cubicBezTo>
                  <a:cubicBezTo>
                    <a:pt x="180050" y="903503"/>
                    <a:pt x="165997" y="926074"/>
                    <a:pt x="143000" y="940127"/>
                  </a:cubicBezTo>
                  <a:cubicBezTo>
                    <a:pt x="133631" y="950348"/>
                    <a:pt x="124262" y="960569"/>
                    <a:pt x="115319" y="971215"/>
                  </a:cubicBezTo>
                  <a:cubicBezTo>
                    <a:pt x="97007" y="992082"/>
                    <a:pt x="97433" y="992508"/>
                    <a:pt x="75288" y="974622"/>
                  </a:cubicBezTo>
                  <a:cubicBezTo>
                    <a:pt x="46330" y="963124"/>
                    <a:pt x="25888" y="940127"/>
                    <a:pt x="4169" y="919260"/>
                  </a:cubicBezTo>
                  <a:cubicBezTo>
                    <a:pt x="-5200" y="910743"/>
                    <a:pt x="3318" y="900522"/>
                    <a:pt x="9280" y="892857"/>
                  </a:cubicBezTo>
                  <a:cubicBezTo>
                    <a:pt x="35683" y="859639"/>
                    <a:pt x="64216" y="827700"/>
                    <a:pt x="91045" y="795334"/>
                  </a:cubicBezTo>
                  <a:cubicBezTo>
                    <a:pt x="108931" y="773615"/>
                    <a:pt x="108506" y="774467"/>
                    <a:pt x="92323" y="750619"/>
                  </a:cubicBezTo>
                  <a:cubicBezTo>
                    <a:pt x="-10310" y="601993"/>
                    <a:pt x="-27770" y="443998"/>
                    <a:pt x="42923" y="277060"/>
                  </a:cubicBezTo>
                  <a:cubicBezTo>
                    <a:pt x="62938" y="229790"/>
                    <a:pt x="89768" y="186777"/>
                    <a:pt x="126392" y="150153"/>
                  </a:cubicBezTo>
                  <a:cubicBezTo>
                    <a:pt x="132354" y="144617"/>
                    <a:pt x="137038" y="138229"/>
                    <a:pt x="145130" y="136100"/>
                  </a:cubicBezTo>
                  <a:close/>
                </a:path>
              </a:pathLst>
            </a:custGeom>
            <a:solidFill>
              <a:srgbClr val="FDFDFD"/>
            </a:solidFill>
            <a:ln w="425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B4907E3-C054-49E1-8159-008E6CA1929C}"/>
                </a:ext>
              </a:extLst>
            </p:cNvPr>
            <p:cNvSpPr/>
            <p:nvPr/>
          </p:nvSpPr>
          <p:spPr>
            <a:xfrm>
              <a:off x="3241906" y="4642259"/>
              <a:ext cx="752250" cy="752255"/>
            </a:xfrm>
            <a:custGeom>
              <a:avLst/>
              <a:gdLst>
                <a:gd name="connsiteX0" fmla="*/ 395213 w 786246"/>
                <a:gd name="connsiteY0" fmla="*/ 0 h 786251"/>
                <a:gd name="connsiteX1" fmla="*/ 786154 w 786246"/>
                <a:gd name="connsiteY1" fmla="*/ 400310 h 786251"/>
                <a:gd name="connsiteX2" fmla="*/ 385418 w 786246"/>
                <a:gd name="connsiteY2" fmla="*/ 786141 h 786251"/>
                <a:gd name="connsiteX3" fmla="*/ 13 w 786246"/>
                <a:gd name="connsiteY3" fmla="*/ 391793 h 786251"/>
                <a:gd name="connsiteX4" fmla="*/ 395213 w 786246"/>
                <a:gd name="connsiteY4" fmla="*/ 0 h 78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46" h="786251">
                  <a:moveTo>
                    <a:pt x="395213" y="0"/>
                  </a:moveTo>
                  <a:cubicBezTo>
                    <a:pt x="617087" y="4685"/>
                    <a:pt x="790839" y="182269"/>
                    <a:pt x="786154" y="400310"/>
                  </a:cubicBezTo>
                  <a:cubicBezTo>
                    <a:pt x="781470" y="617926"/>
                    <a:pt x="602182" y="791251"/>
                    <a:pt x="385418" y="786141"/>
                  </a:cubicBezTo>
                  <a:cubicBezTo>
                    <a:pt x="163970" y="781031"/>
                    <a:pt x="-1690" y="604298"/>
                    <a:pt x="13" y="391793"/>
                  </a:cubicBezTo>
                  <a:cubicBezTo>
                    <a:pt x="2568" y="162253"/>
                    <a:pt x="182282" y="1703"/>
                    <a:pt x="395213" y="0"/>
                  </a:cubicBezTo>
                  <a:close/>
                </a:path>
              </a:pathLst>
            </a:custGeom>
            <a:solidFill>
              <a:schemeClr val="accent3">
                <a:lumMod val="50000"/>
              </a:schemeClr>
            </a:solidFill>
            <a:ln w="4251"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8FA8FA9B-9D2C-4297-A22F-E61782D61A42}"/>
              </a:ext>
            </a:extLst>
          </p:cNvPr>
          <p:cNvSpPr>
            <a:spLocks noChangeAspect="1"/>
          </p:cNvSpPr>
          <p:nvPr/>
        </p:nvSpPr>
        <p:spPr>
          <a:xfrm rot="21005696">
            <a:off x="7824613" y="5615183"/>
            <a:ext cx="508264" cy="809479"/>
          </a:xfrm>
          <a:custGeom>
            <a:avLst/>
            <a:gdLst>
              <a:gd name="connsiteX0" fmla="*/ 535055 w 1065905"/>
              <a:gd name="connsiteY0" fmla="*/ 156808 h 1697595"/>
              <a:gd name="connsiteX1" fmla="*/ 623457 w 1065905"/>
              <a:gd name="connsiteY1" fmla="*/ 310223 h 1697595"/>
              <a:gd name="connsiteX2" fmla="*/ 535055 w 1065905"/>
              <a:gd name="connsiteY2" fmla="*/ 463638 h 1697595"/>
              <a:gd name="connsiteX3" fmla="*/ 446652 w 1065905"/>
              <a:gd name="connsiteY3" fmla="*/ 310223 h 1697595"/>
              <a:gd name="connsiteX4" fmla="*/ 535055 w 1065905"/>
              <a:gd name="connsiteY4" fmla="*/ 156808 h 1697595"/>
              <a:gd name="connsiteX5" fmla="*/ 411386 w 1065905"/>
              <a:gd name="connsiteY5" fmla="*/ 0 h 1697595"/>
              <a:gd name="connsiteX6" fmla="*/ 411386 w 1065905"/>
              <a:gd name="connsiteY6" fmla="*/ 615052 h 1697595"/>
              <a:gd name="connsiteX7" fmla="*/ 488157 w 1065905"/>
              <a:gd name="connsiteY7" fmla="*/ 716376 h 1697595"/>
              <a:gd name="connsiteX8" fmla="*/ 488157 w 1065905"/>
              <a:gd name="connsiteY8" fmla="*/ 931518 h 1697595"/>
              <a:gd name="connsiteX9" fmla="*/ 534818 w 1065905"/>
              <a:gd name="connsiteY9" fmla="*/ 978179 h 1697595"/>
              <a:gd name="connsiteX10" fmla="*/ 581479 w 1065905"/>
              <a:gd name="connsiteY10" fmla="*/ 931518 h 1697595"/>
              <a:gd name="connsiteX11" fmla="*/ 581479 w 1065905"/>
              <a:gd name="connsiteY11" fmla="*/ 716523 h 1697595"/>
              <a:gd name="connsiteX12" fmla="*/ 658724 w 1065905"/>
              <a:gd name="connsiteY12" fmla="*/ 615052 h 1697595"/>
              <a:gd name="connsiteX13" fmla="*/ 658724 w 1065905"/>
              <a:gd name="connsiteY13" fmla="*/ 641 h 1697595"/>
              <a:gd name="connsiteX14" fmla="*/ 1065904 w 1065905"/>
              <a:gd name="connsiteY14" fmla="*/ 465924 h 1697595"/>
              <a:gd name="connsiteX15" fmla="*/ 1065904 w 1065905"/>
              <a:gd name="connsiteY15" fmla="*/ 760441 h 1697595"/>
              <a:gd name="connsiteX16" fmla="*/ 1065905 w 1065905"/>
              <a:gd name="connsiteY16" fmla="*/ 760441 h 1697595"/>
              <a:gd name="connsiteX17" fmla="*/ 1065905 w 1065905"/>
              <a:gd name="connsiteY17" fmla="*/ 1229018 h 1697595"/>
              <a:gd name="connsiteX18" fmla="*/ 597327 w 1065905"/>
              <a:gd name="connsiteY18" fmla="*/ 1697595 h 1697595"/>
              <a:gd name="connsiteX19" fmla="*/ 468579 w 1065905"/>
              <a:gd name="connsiteY19" fmla="*/ 1697595 h 1697595"/>
              <a:gd name="connsiteX20" fmla="*/ 1 w 1065905"/>
              <a:gd name="connsiteY20" fmla="*/ 1229018 h 1697595"/>
              <a:gd name="connsiteX21" fmla="*/ 1 w 1065905"/>
              <a:gd name="connsiteY21" fmla="*/ 767827 h 1697595"/>
              <a:gd name="connsiteX22" fmla="*/ 0 w 1065905"/>
              <a:gd name="connsiteY22" fmla="*/ 767827 h 1697595"/>
              <a:gd name="connsiteX23" fmla="*/ 0 w 1065905"/>
              <a:gd name="connsiteY23" fmla="*/ 465924 h 1697595"/>
              <a:gd name="connsiteX24" fmla="*/ 411386 w 1065905"/>
              <a:gd name="connsiteY24" fmla="*/ 0 h 169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65905" h="1697595">
                <a:moveTo>
                  <a:pt x="535055" y="156808"/>
                </a:moveTo>
                <a:cubicBezTo>
                  <a:pt x="583878" y="156808"/>
                  <a:pt x="623457" y="225494"/>
                  <a:pt x="623457" y="310223"/>
                </a:cubicBezTo>
                <a:cubicBezTo>
                  <a:pt x="623457" y="394952"/>
                  <a:pt x="583878" y="463638"/>
                  <a:pt x="535055" y="463638"/>
                </a:cubicBezTo>
                <a:cubicBezTo>
                  <a:pt x="486231" y="463638"/>
                  <a:pt x="446652" y="394952"/>
                  <a:pt x="446652" y="310223"/>
                </a:cubicBezTo>
                <a:cubicBezTo>
                  <a:pt x="446652" y="225494"/>
                  <a:pt x="486231" y="156808"/>
                  <a:pt x="535055" y="156808"/>
                </a:cubicBezTo>
                <a:close/>
                <a:moveTo>
                  <a:pt x="411386" y="0"/>
                </a:moveTo>
                <a:lnTo>
                  <a:pt x="411386" y="615052"/>
                </a:lnTo>
                <a:cubicBezTo>
                  <a:pt x="411386" y="663385"/>
                  <a:pt x="443769" y="704154"/>
                  <a:pt x="488157" y="716376"/>
                </a:cubicBezTo>
                <a:cubicBezTo>
                  <a:pt x="488157" y="788090"/>
                  <a:pt x="488157" y="859804"/>
                  <a:pt x="488157" y="931518"/>
                </a:cubicBezTo>
                <a:cubicBezTo>
                  <a:pt x="488157" y="957288"/>
                  <a:pt x="509048" y="978179"/>
                  <a:pt x="534818" y="978179"/>
                </a:cubicBezTo>
                <a:cubicBezTo>
                  <a:pt x="560588" y="978179"/>
                  <a:pt x="581479" y="957288"/>
                  <a:pt x="581479" y="931518"/>
                </a:cubicBezTo>
                <a:lnTo>
                  <a:pt x="581479" y="716523"/>
                </a:lnTo>
                <a:cubicBezTo>
                  <a:pt x="626107" y="704448"/>
                  <a:pt x="658724" y="663559"/>
                  <a:pt x="658724" y="615052"/>
                </a:cubicBezTo>
                <a:lnTo>
                  <a:pt x="658724" y="641"/>
                </a:lnTo>
                <a:cubicBezTo>
                  <a:pt x="888628" y="30848"/>
                  <a:pt x="1065904" y="227684"/>
                  <a:pt x="1065904" y="465924"/>
                </a:cubicBezTo>
                <a:lnTo>
                  <a:pt x="1065904" y="760441"/>
                </a:lnTo>
                <a:lnTo>
                  <a:pt x="1065905" y="760441"/>
                </a:lnTo>
                <a:lnTo>
                  <a:pt x="1065905" y="1229018"/>
                </a:lnTo>
                <a:cubicBezTo>
                  <a:pt x="1065905" y="1487806"/>
                  <a:pt x="856115" y="1697595"/>
                  <a:pt x="597327" y="1697595"/>
                </a:cubicBezTo>
                <a:lnTo>
                  <a:pt x="468579" y="1697595"/>
                </a:lnTo>
                <a:cubicBezTo>
                  <a:pt x="209790" y="1697595"/>
                  <a:pt x="1" y="1487806"/>
                  <a:pt x="1" y="1229018"/>
                </a:cubicBezTo>
                <a:lnTo>
                  <a:pt x="1" y="767827"/>
                </a:lnTo>
                <a:lnTo>
                  <a:pt x="0" y="767827"/>
                </a:lnTo>
                <a:lnTo>
                  <a:pt x="0" y="465924"/>
                </a:lnTo>
                <a:cubicBezTo>
                  <a:pt x="0" y="226227"/>
                  <a:pt x="179451" y="28442"/>
                  <a:pt x="41138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67" name="Group 66">
            <a:extLst>
              <a:ext uri="{FF2B5EF4-FFF2-40B4-BE49-F238E27FC236}">
                <a16:creationId xmlns:a16="http://schemas.microsoft.com/office/drawing/2014/main" id="{95EEA8FD-5294-436A-9083-B91E06E01770}"/>
              </a:ext>
            </a:extLst>
          </p:cNvPr>
          <p:cNvGrpSpPr/>
          <p:nvPr/>
        </p:nvGrpSpPr>
        <p:grpSpPr>
          <a:xfrm rot="7200000">
            <a:off x="8082304" y="4249978"/>
            <a:ext cx="303895" cy="1494472"/>
            <a:chOff x="9909547" y="3622831"/>
            <a:chExt cx="303895" cy="1494472"/>
          </a:xfrm>
        </p:grpSpPr>
        <p:sp>
          <p:nvSpPr>
            <p:cNvPr id="68" name="Freeform: Shape 67">
              <a:extLst>
                <a:ext uri="{FF2B5EF4-FFF2-40B4-BE49-F238E27FC236}">
                  <a16:creationId xmlns:a16="http://schemas.microsoft.com/office/drawing/2014/main" id="{8D28C0F1-C1C5-4023-89D6-EA7EB03504AE}"/>
                </a:ext>
              </a:extLst>
            </p:cNvPr>
            <p:cNvSpPr/>
            <p:nvPr/>
          </p:nvSpPr>
          <p:spPr>
            <a:xfrm>
              <a:off x="9909547" y="3622831"/>
              <a:ext cx="303895" cy="1494472"/>
            </a:xfrm>
            <a:custGeom>
              <a:avLst/>
              <a:gdLst>
                <a:gd name="connsiteX0" fmla="*/ 251008 w 303895"/>
                <a:gd name="connsiteY0" fmla="*/ 64770 h 1494472"/>
                <a:gd name="connsiteX1" fmla="*/ 152900 w 303895"/>
                <a:gd name="connsiteY1" fmla="*/ 0 h 1494472"/>
                <a:gd name="connsiteX2" fmla="*/ 151948 w 303895"/>
                <a:gd name="connsiteY2" fmla="*/ 0 h 1494472"/>
                <a:gd name="connsiteX3" fmla="*/ 150995 w 303895"/>
                <a:gd name="connsiteY3" fmla="*/ 0 h 1494472"/>
                <a:gd name="connsiteX4" fmla="*/ 52888 w 303895"/>
                <a:gd name="connsiteY4" fmla="*/ 64770 h 1494472"/>
                <a:gd name="connsiteX5" fmla="*/ 8120 w 303895"/>
                <a:gd name="connsiteY5" fmla="*/ 495300 h 1494472"/>
                <a:gd name="connsiteX6" fmla="*/ 30980 w 303895"/>
                <a:gd name="connsiteY6" fmla="*/ 645795 h 1494472"/>
                <a:gd name="connsiteX7" fmla="*/ 92893 w 303895"/>
                <a:gd name="connsiteY7" fmla="*/ 1082040 h 1494472"/>
                <a:gd name="connsiteX8" fmla="*/ 110990 w 303895"/>
                <a:gd name="connsiteY8" fmla="*/ 1440180 h 1494472"/>
                <a:gd name="connsiteX9" fmla="*/ 148138 w 303895"/>
                <a:gd name="connsiteY9" fmla="*/ 1494473 h 1494472"/>
                <a:gd name="connsiteX10" fmla="*/ 151948 w 303895"/>
                <a:gd name="connsiteY10" fmla="*/ 1494473 h 1494472"/>
                <a:gd name="connsiteX11" fmla="*/ 155758 w 303895"/>
                <a:gd name="connsiteY11" fmla="*/ 1494473 h 1494472"/>
                <a:gd name="connsiteX12" fmla="*/ 192905 w 303895"/>
                <a:gd name="connsiteY12" fmla="*/ 1440180 h 1494472"/>
                <a:gd name="connsiteX13" fmla="*/ 211003 w 303895"/>
                <a:gd name="connsiteY13" fmla="*/ 1082040 h 1494472"/>
                <a:gd name="connsiteX14" fmla="*/ 272915 w 303895"/>
                <a:gd name="connsiteY14" fmla="*/ 645795 h 1494472"/>
                <a:gd name="connsiteX15" fmla="*/ 295775 w 303895"/>
                <a:gd name="connsiteY15" fmla="*/ 495300 h 1494472"/>
                <a:gd name="connsiteX16" fmla="*/ 251008 w 303895"/>
                <a:gd name="connsiteY16" fmla="*/ 64770 h 149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895" h="1494472">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715C192-13CE-426F-9794-FEA75312BA06}"/>
                </a:ext>
              </a:extLst>
            </p:cNvPr>
            <p:cNvSpPr/>
            <p:nvPr/>
          </p:nvSpPr>
          <p:spPr>
            <a:xfrm>
              <a:off x="9939575" y="3655216"/>
              <a:ext cx="245745" cy="760094"/>
            </a:xfrm>
            <a:custGeom>
              <a:avLst/>
              <a:gdLst>
                <a:gd name="connsiteX0" fmla="*/ 245745 w 245745"/>
                <a:gd name="connsiteY0" fmla="*/ 380048 h 760094"/>
                <a:gd name="connsiteX1" fmla="*/ 122873 w 245745"/>
                <a:gd name="connsiteY1" fmla="*/ 760095 h 760094"/>
                <a:gd name="connsiteX2" fmla="*/ 0 w 245745"/>
                <a:gd name="connsiteY2" fmla="*/ 380047 h 760094"/>
                <a:gd name="connsiteX3" fmla="*/ 122873 w 245745"/>
                <a:gd name="connsiteY3" fmla="*/ 0 h 760094"/>
                <a:gd name="connsiteX4" fmla="*/ 245745 w 245745"/>
                <a:gd name="connsiteY4" fmla="*/ 380048 h 760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 h="760094">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BB6CF68-4FA0-4E40-8C97-ACB9B4797516}"/>
                </a:ext>
              </a:extLst>
            </p:cNvPr>
            <p:cNvSpPr/>
            <p:nvPr/>
          </p:nvSpPr>
          <p:spPr>
            <a:xfrm>
              <a:off x="9991010" y="3977161"/>
              <a:ext cx="136207" cy="288607"/>
            </a:xfrm>
            <a:custGeom>
              <a:avLst/>
              <a:gdLst>
                <a:gd name="connsiteX0" fmla="*/ 94298 w 136207"/>
                <a:gd name="connsiteY0" fmla="*/ 288608 h 288607"/>
                <a:gd name="connsiteX1" fmla="*/ 41910 w 136207"/>
                <a:gd name="connsiteY1" fmla="*/ 288608 h 288607"/>
                <a:gd name="connsiteX2" fmla="*/ 0 w 136207"/>
                <a:gd name="connsiteY2" fmla="*/ 246697 h 288607"/>
                <a:gd name="connsiteX3" fmla="*/ 0 w 136207"/>
                <a:gd name="connsiteY3" fmla="*/ 41910 h 288607"/>
                <a:gd name="connsiteX4" fmla="*/ 41910 w 136207"/>
                <a:gd name="connsiteY4" fmla="*/ 0 h 288607"/>
                <a:gd name="connsiteX5" fmla="*/ 94298 w 136207"/>
                <a:gd name="connsiteY5" fmla="*/ 0 h 288607"/>
                <a:gd name="connsiteX6" fmla="*/ 136207 w 136207"/>
                <a:gd name="connsiteY6" fmla="*/ 41910 h 288607"/>
                <a:gd name="connsiteX7" fmla="*/ 136207 w 136207"/>
                <a:gd name="connsiteY7" fmla="*/ 247650 h 288607"/>
                <a:gd name="connsiteX8" fmla="*/ 94298 w 136207"/>
                <a:gd name="connsiteY8" fmla="*/ 288608 h 28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07" h="288607">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56CB531-E055-47EB-B90E-7006F75BBC9A}"/>
                </a:ext>
              </a:extLst>
            </p:cNvPr>
            <p:cNvSpPr/>
            <p:nvPr/>
          </p:nvSpPr>
          <p:spPr>
            <a:xfrm>
              <a:off x="10010060" y="4003831"/>
              <a:ext cx="99060" cy="236220"/>
            </a:xfrm>
            <a:custGeom>
              <a:avLst/>
              <a:gdLst>
                <a:gd name="connsiteX0" fmla="*/ 72390 w 99060"/>
                <a:gd name="connsiteY0" fmla="*/ 236220 h 236220"/>
                <a:gd name="connsiteX1" fmla="*/ 26670 w 99060"/>
                <a:gd name="connsiteY1" fmla="*/ 236220 h 236220"/>
                <a:gd name="connsiteX2" fmla="*/ 0 w 99060"/>
                <a:gd name="connsiteY2" fmla="*/ 209550 h 236220"/>
                <a:gd name="connsiteX3" fmla="*/ 0 w 99060"/>
                <a:gd name="connsiteY3" fmla="*/ 26670 h 236220"/>
                <a:gd name="connsiteX4" fmla="*/ 26670 w 99060"/>
                <a:gd name="connsiteY4" fmla="*/ 0 h 236220"/>
                <a:gd name="connsiteX5" fmla="*/ 72390 w 99060"/>
                <a:gd name="connsiteY5" fmla="*/ 0 h 236220"/>
                <a:gd name="connsiteX6" fmla="*/ 99060 w 99060"/>
                <a:gd name="connsiteY6" fmla="*/ 26670 h 236220"/>
                <a:gd name="connsiteX7" fmla="*/ 99060 w 99060"/>
                <a:gd name="connsiteY7" fmla="*/ 209550 h 236220"/>
                <a:gd name="connsiteX8" fmla="*/ 72390 w 99060"/>
                <a:gd name="connsiteY8" fmla="*/ 236220 h 2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 h="23622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7331760-C6DF-4891-9AC1-4BEA8D581F04}"/>
                </a:ext>
              </a:extLst>
            </p:cNvPr>
            <p:cNvSpPr/>
            <p:nvPr/>
          </p:nvSpPr>
          <p:spPr>
            <a:xfrm>
              <a:off x="10009108" y="3809521"/>
              <a:ext cx="100964" cy="100965"/>
            </a:xfrm>
            <a:custGeom>
              <a:avLst/>
              <a:gdLst>
                <a:gd name="connsiteX0" fmla="*/ 100965 w 100964"/>
                <a:gd name="connsiteY0" fmla="*/ 50482 h 100965"/>
                <a:gd name="connsiteX1" fmla="*/ 50482 w 100964"/>
                <a:gd name="connsiteY1" fmla="*/ 100965 h 100965"/>
                <a:gd name="connsiteX2" fmla="*/ 0 w 100964"/>
                <a:gd name="connsiteY2" fmla="*/ 50482 h 100965"/>
                <a:gd name="connsiteX3" fmla="*/ 50482 w 100964"/>
                <a:gd name="connsiteY3" fmla="*/ 0 h 100965"/>
                <a:gd name="connsiteX4" fmla="*/ 100965 w 100964"/>
                <a:gd name="connsiteY4" fmla="*/ 50482 h 10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4" h="100965">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F56BB88-2C1E-47F5-AB02-13617AA1C235}"/>
                </a:ext>
              </a:extLst>
            </p:cNvPr>
            <p:cNvSpPr/>
            <p:nvPr/>
          </p:nvSpPr>
          <p:spPr>
            <a:xfrm>
              <a:off x="10018633" y="3819046"/>
              <a:ext cx="81914" cy="81915"/>
            </a:xfrm>
            <a:custGeom>
              <a:avLst/>
              <a:gdLst>
                <a:gd name="connsiteX0" fmla="*/ 81915 w 81914"/>
                <a:gd name="connsiteY0" fmla="*/ 40957 h 81915"/>
                <a:gd name="connsiteX1" fmla="*/ 40957 w 81914"/>
                <a:gd name="connsiteY1" fmla="*/ 81915 h 81915"/>
                <a:gd name="connsiteX2" fmla="*/ 0 w 81914"/>
                <a:gd name="connsiteY2" fmla="*/ 40957 h 81915"/>
                <a:gd name="connsiteX3" fmla="*/ 40957 w 81914"/>
                <a:gd name="connsiteY3" fmla="*/ 0 h 81915"/>
                <a:gd name="connsiteX4" fmla="*/ 81915 w 81914"/>
                <a:gd name="connsiteY4" fmla="*/ 40957 h 8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81915">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w="9525" cap="flat">
              <a:noFill/>
              <a:prstDash val="solid"/>
              <a:miter/>
            </a:ln>
          </p:spPr>
          <p:txBody>
            <a:bodyPr rtlCol="0" anchor="ctr"/>
            <a:lstStyle/>
            <a:p>
              <a:endParaRPr lang="en-US"/>
            </a:p>
          </p:txBody>
        </p:sp>
      </p:grpSp>
      <p:grpSp>
        <p:nvGrpSpPr>
          <p:cNvPr id="111" name="Graphic 10">
            <a:extLst>
              <a:ext uri="{FF2B5EF4-FFF2-40B4-BE49-F238E27FC236}">
                <a16:creationId xmlns:a16="http://schemas.microsoft.com/office/drawing/2014/main" id="{7D07EDDD-E96F-45AD-ADF4-A522ABA89C78}"/>
              </a:ext>
            </a:extLst>
          </p:cNvPr>
          <p:cNvGrpSpPr/>
          <p:nvPr/>
        </p:nvGrpSpPr>
        <p:grpSpPr>
          <a:xfrm>
            <a:off x="2941813" y="2980119"/>
            <a:ext cx="1858687" cy="3146425"/>
            <a:chOff x="947897" y="1831704"/>
            <a:chExt cx="2670285" cy="4520317"/>
          </a:xfrm>
        </p:grpSpPr>
        <p:sp>
          <p:nvSpPr>
            <p:cNvPr id="112" name="Freeform: Shape 111">
              <a:extLst>
                <a:ext uri="{FF2B5EF4-FFF2-40B4-BE49-F238E27FC236}">
                  <a16:creationId xmlns:a16="http://schemas.microsoft.com/office/drawing/2014/main" id="{0A8BB503-95C5-42D4-A2BE-C791D43F903E}"/>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w="4780"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F50ED870-3A45-4576-A49C-CEFCD25693D4}"/>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5ED6A34-2397-4C07-94FC-208AD290306B}"/>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940AD7E-8ECC-4BB7-8A67-94E389B87780}"/>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75000"/>
                <a:lumOff val="25000"/>
              </a:schemeClr>
            </a:solidFill>
            <a:ln w="4780"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1FCA7CF-8DCD-4BD6-991B-69EF63B17D0E}"/>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accent5">
                <a:lumMod val="40000"/>
                <a:lumOff val="60000"/>
              </a:schemeClr>
            </a:solidFill>
            <a:ln w="478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2AA6956-4981-4776-9590-4C0288810BA6}"/>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accent5">
                <a:lumMod val="40000"/>
                <a:lumOff val="60000"/>
              </a:schemeClr>
            </a:solidFill>
            <a:ln w="478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6FDE41F-1FD3-4476-AF86-0824E5FCB896}"/>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22DA241-5B65-41FE-BEFA-198E33448F18}"/>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5">
                <a:lumMod val="50000"/>
              </a:schemeClr>
            </a:solidFill>
            <a:ln w="4780"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8FD87B2D-389F-4600-9C78-A66D502EF881}"/>
              </a:ext>
            </a:extLst>
          </p:cNvPr>
          <p:cNvGrpSpPr/>
          <p:nvPr/>
        </p:nvGrpSpPr>
        <p:grpSpPr>
          <a:xfrm rot="19991619">
            <a:off x="3371205" y="4866131"/>
            <a:ext cx="1316147" cy="518672"/>
            <a:chOff x="8060641" y="1503156"/>
            <a:chExt cx="3004811" cy="1184147"/>
          </a:xfrm>
          <a:solidFill>
            <a:schemeClr val="accent4"/>
          </a:solidFill>
        </p:grpSpPr>
        <p:sp>
          <p:nvSpPr>
            <p:cNvPr id="122" name="Freeform 7">
              <a:extLst>
                <a:ext uri="{FF2B5EF4-FFF2-40B4-BE49-F238E27FC236}">
                  <a16:creationId xmlns:a16="http://schemas.microsoft.com/office/drawing/2014/main" id="{2F1F71CB-9EE0-4213-889E-BD5D1D2851B6}"/>
                </a:ext>
              </a:extLst>
            </p:cNvPr>
            <p:cNvSpPr/>
            <p:nvPr/>
          </p:nvSpPr>
          <p:spPr>
            <a:xfrm>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Freeform 10">
              <a:extLst>
                <a:ext uri="{FF2B5EF4-FFF2-40B4-BE49-F238E27FC236}">
                  <a16:creationId xmlns:a16="http://schemas.microsoft.com/office/drawing/2014/main" id="{AA987034-7496-499C-BDB0-FCB3BB1EA7F7}"/>
                </a:ext>
              </a:extLst>
            </p:cNvPr>
            <p:cNvSpPr/>
            <p:nvPr/>
          </p:nvSpPr>
          <p:spPr>
            <a:xfrm flipH="1">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Freeform 3">
              <a:extLst>
                <a:ext uri="{FF2B5EF4-FFF2-40B4-BE49-F238E27FC236}">
                  <a16:creationId xmlns:a16="http://schemas.microsoft.com/office/drawing/2014/main" id="{CF093994-82D8-474C-A3EC-DD850BCA1594}"/>
                </a:ext>
              </a:extLst>
            </p:cNvPr>
            <p:cNvSpPr/>
            <p:nvPr/>
          </p:nvSpPr>
          <p:spPr>
            <a:xfrm>
              <a:off x="8277122"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5" name="Freeform 11">
              <a:extLst>
                <a:ext uri="{FF2B5EF4-FFF2-40B4-BE49-F238E27FC236}">
                  <a16:creationId xmlns:a16="http://schemas.microsoft.com/office/drawing/2014/main" id="{1D6662A7-FD0F-410A-9C6B-B9AA3F10B712}"/>
                </a:ext>
              </a:extLst>
            </p:cNvPr>
            <p:cNvSpPr/>
            <p:nvPr/>
          </p:nvSpPr>
          <p:spPr>
            <a:xfrm>
              <a:off x="9719064"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2" name="그룹 167">
              <a:extLst>
                <a:ext uri="{FF2B5EF4-FFF2-40B4-BE49-F238E27FC236}">
                  <a16:creationId xmlns:a16="http://schemas.microsoft.com/office/drawing/2014/main" id="{305C7DF4-E934-4491-ABEF-C12B2FD61428}"/>
                </a:ext>
              </a:extLst>
            </p:cNvPr>
            <p:cNvGrpSpPr/>
            <p:nvPr/>
          </p:nvGrpSpPr>
          <p:grpSpPr>
            <a:xfrm>
              <a:off x="8060641" y="1503156"/>
              <a:ext cx="3004811" cy="1032308"/>
              <a:chOff x="3493700" y="2896331"/>
              <a:chExt cx="5204600" cy="1788050"/>
            </a:xfrm>
            <a:grpFill/>
          </p:grpSpPr>
          <p:sp>
            <p:nvSpPr>
              <p:cNvPr id="133" name="Freeform 4">
                <a:extLst>
                  <a:ext uri="{FF2B5EF4-FFF2-40B4-BE49-F238E27FC236}">
                    <a16:creationId xmlns:a16="http://schemas.microsoft.com/office/drawing/2014/main" id="{D6184789-E50E-48C4-A1C0-5C670C76E49F}"/>
                  </a:ext>
                </a:extLst>
              </p:cNvPr>
              <p:cNvSpPr/>
              <p:nvPr/>
            </p:nvSpPr>
            <p:spPr>
              <a:xfrm>
                <a:off x="6086321"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Freeform 9">
                <a:extLst>
                  <a:ext uri="{FF2B5EF4-FFF2-40B4-BE49-F238E27FC236}">
                    <a16:creationId xmlns:a16="http://schemas.microsoft.com/office/drawing/2014/main" id="{3F044928-9B9A-47BE-98F9-2069B0AC1786}"/>
                  </a:ext>
                </a:extLst>
              </p:cNvPr>
              <p:cNvSpPr/>
              <p:nvPr/>
            </p:nvSpPr>
            <p:spPr>
              <a:xfrm flipH="1">
                <a:off x="3493700"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44" name="Freeform: Shape 143">
            <a:extLst>
              <a:ext uri="{FF2B5EF4-FFF2-40B4-BE49-F238E27FC236}">
                <a16:creationId xmlns:a16="http://schemas.microsoft.com/office/drawing/2014/main" id="{8195F9CE-C925-4C1A-A940-F71C15A8C856}"/>
              </a:ext>
            </a:extLst>
          </p:cNvPr>
          <p:cNvSpPr/>
          <p:nvPr/>
        </p:nvSpPr>
        <p:spPr>
          <a:xfrm rot="18494506">
            <a:off x="9879777" y="6410245"/>
            <a:ext cx="627402" cy="671928"/>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37" name="Freeform: Shape 136">
            <a:extLst>
              <a:ext uri="{FF2B5EF4-FFF2-40B4-BE49-F238E27FC236}">
                <a16:creationId xmlns:a16="http://schemas.microsoft.com/office/drawing/2014/main" id="{0C342E85-4F0C-4FD3-A353-B96DBA2591C0}"/>
              </a:ext>
            </a:extLst>
          </p:cNvPr>
          <p:cNvSpPr/>
          <p:nvPr/>
        </p:nvSpPr>
        <p:spPr>
          <a:xfrm rot="16200000">
            <a:off x="11607898" y="553078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bg1"/>
          </a:solidFill>
          <a:ln w="4251" cap="flat">
            <a:noFill/>
            <a:prstDash val="solid"/>
            <a:miter/>
          </a:ln>
        </p:spPr>
        <p:txBody>
          <a:bodyPr wrap="square" rtlCol="0" anchor="ctr">
            <a:noAutofit/>
          </a:bodyPr>
          <a:lstStyle/>
          <a:p>
            <a:endParaRPr lang="en-US"/>
          </a:p>
        </p:txBody>
      </p:sp>
      <p:grpSp>
        <p:nvGrpSpPr>
          <p:cNvPr id="131" name="Group 130">
            <a:extLst>
              <a:ext uri="{FF2B5EF4-FFF2-40B4-BE49-F238E27FC236}">
                <a16:creationId xmlns:a16="http://schemas.microsoft.com/office/drawing/2014/main" id="{673E23FA-1240-4297-9783-EF12F38E8D71}"/>
              </a:ext>
            </a:extLst>
          </p:cNvPr>
          <p:cNvGrpSpPr/>
          <p:nvPr/>
        </p:nvGrpSpPr>
        <p:grpSpPr>
          <a:xfrm>
            <a:off x="4260804" y="3533055"/>
            <a:ext cx="2929511" cy="3412446"/>
            <a:chOff x="4619223" y="3443908"/>
            <a:chExt cx="2929511" cy="3412446"/>
          </a:xfrm>
        </p:grpSpPr>
        <p:sp>
          <p:nvSpPr>
            <p:cNvPr id="55" name="Freeform: Shape 54">
              <a:extLst>
                <a:ext uri="{FF2B5EF4-FFF2-40B4-BE49-F238E27FC236}">
                  <a16:creationId xmlns:a16="http://schemas.microsoft.com/office/drawing/2014/main" id="{F77BCB57-9F08-4ABE-B7F1-4B56DC0C0C00}"/>
                </a:ext>
              </a:extLst>
            </p:cNvPr>
            <p:cNvSpPr/>
            <p:nvPr/>
          </p:nvSpPr>
          <p:spPr>
            <a:xfrm>
              <a:off x="4691847" y="3443908"/>
              <a:ext cx="2856887" cy="3092940"/>
            </a:xfrm>
            <a:custGeom>
              <a:avLst/>
              <a:gdLst>
                <a:gd name="connsiteX0" fmla="*/ 2985610 w 2985996"/>
                <a:gd name="connsiteY0" fmla="*/ 94967 h 3232717"/>
                <a:gd name="connsiteX1" fmla="*/ 2979648 w 2985996"/>
                <a:gd name="connsiteY1" fmla="*/ 68990 h 3232717"/>
                <a:gd name="connsiteX2" fmla="*/ 2943023 w 2985996"/>
                <a:gd name="connsiteY2" fmla="*/ 19590 h 3232717"/>
                <a:gd name="connsiteX3" fmla="*/ 2904696 w 2985996"/>
                <a:gd name="connsiteY3" fmla="*/ 0 h 3232717"/>
                <a:gd name="connsiteX4" fmla="*/ 94433 w 2985996"/>
                <a:gd name="connsiteY4" fmla="*/ 8517 h 3232717"/>
                <a:gd name="connsiteX5" fmla="*/ 62493 w 2985996"/>
                <a:gd name="connsiteY5" fmla="*/ 21293 h 3232717"/>
                <a:gd name="connsiteX6" fmla="*/ 8834 w 2985996"/>
                <a:gd name="connsiteY6" fmla="*/ 72822 h 3232717"/>
                <a:gd name="connsiteX7" fmla="*/ 1169 w 2985996"/>
                <a:gd name="connsiteY7" fmla="*/ 108595 h 3232717"/>
                <a:gd name="connsiteX8" fmla="*/ 145110 w 2985996"/>
                <a:gd name="connsiteY8" fmla="*/ 1323153 h 3232717"/>
                <a:gd name="connsiteX9" fmla="*/ 138296 w 2985996"/>
                <a:gd name="connsiteY9" fmla="*/ 1399382 h 3232717"/>
                <a:gd name="connsiteX10" fmla="*/ 136593 w 2985996"/>
                <a:gd name="connsiteY10" fmla="*/ 1418120 h 3232717"/>
                <a:gd name="connsiteX11" fmla="*/ 142129 w 2985996"/>
                <a:gd name="connsiteY11" fmla="*/ 3154785 h 3232717"/>
                <a:gd name="connsiteX12" fmla="*/ 180031 w 2985996"/>
                <a:gd name="connsiteY12" fmla="*/ 3232718 h 3232717"/>
                <a:gd name="connsiteX13" fmla="*/ 2854019 w 2985996"/>
                <a:gd name="connsiteY13" fmla="*/ 3190132 h 3232717"/>
                <a:gd name="connsiteX14" fmla="*/ 2879570 w 2985996"/>
                <a:gd name="connsiteY14" fmla="*/ 3164580 h 3232717"/>
                <a:gd name="connsiteX15" fmla="*/ 2877015 w 2985996"/>
                <a:gd name="connsiteY15" fmla="*/ 1895937 h 3232717"/>
                <a:gd name="connsiteX16" fmla="*/ 2871053 w 2985996"/>
                <a:gd name="connsiteY16" fmla="*/ 1336355 h 3232717"/>
                <a:gd name="connsiteX17" fmla="*/ 2868072 w 2985996"/>
                <a:gd name="connsiteY17" fmla="*/ 1272901 h 3232717"/>
                <a:gd name="connsiteX18" fmla="*/ 2985610 w 2985996"/>
                <a:gd name="connsiteY18" fmla="*/ 94967 h 32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251"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D109A4C-6AC2-4B7F-9045-961AD50B9D01}"/>
                </a:ext>
              </a:extLst>
            </p:cNvPr>
            <p:cNvSpPr/>
            <p:nvPr/>
          </p:nvSpPr>
          <p:spPr>
            <a:xfrm>
              <a:off x="6638374" y="6120789"/>
              <a:ext cx="874183" cy="735565"/>
            </a:xfrm>
            <a:custGeom>
              <a:avLst/>
              <a:gdLst>
                <a:gd name="connsiteX0" fmla="*/ 577622 w 874183"/>
                <a:gd name="connsiteY0" fmla="*/ 896 h 735565"/>
                <a:gd name="connsiteX1" fmla="*/ 613777 w 874183"/>
                <a:gd name="connsiteY1" fmla="*/ 39170 h 735565"/>
                <a:gd name="connsiteX2" fmla="*/ 715639 w 874183"/>
                <a:gd name="connsiteY2" fmla="*/ 304826 h 735565"/>
                <a:gd name="connsiteX3" fmla="*/ 738863 w 874183"/>
                <a:gd name="connsiteY3" fmla="*/ 375315 h 735565"/>
                <a:gd name="connsiteX4" fmla="*/ 775534 w 874183"/>
                <a:gd name="connsiteY4" fmla="*/ 475955 h 735565"/>
                <a:gd name="connsiteX5" fmla="*/ 850097 w 874183"/>
                <a:gd name="connsiteY5" fmla="*/ 673161 h 735565"/>
                <a:gd name="connsiteX6" fmla="*/ 874183 w 874183"/>
                <a:gd name="connsiteY6" fmla="*/ 735565 h 735565"/>
                <a:gd name="connsiteX7" fmla="*/ 178915 w 874183"/>
                <a:gd name="connsiteY7" fmla="*/ 735565 h 735565"/>
                <a:gd name="connsiteX8" fmla="*/ 162731 w 874183"/>
                <a:gd name="connsiteY8" fmla="*/ 687829 h 735565"/>
                <a:gd name="connsiteX9" fmla="*/ 60869 w 874183"/>
                <a:gd name="connsiteY9" fmla="*/ 392021 h 735565"/>
                <a:gd name="connsiteX10" fmla="*/ 6678 w 874183"/>
                <a:gd name="connsiteY10" fmla="*/ 229041 h 735565"/>
                <a:gd name="connsiteX11" fmla="*/ 27051 w 874183"/>
                <a:gd name="connsiteY11" fmla="*/ 183814 h 735565"/>
                <a:gd name="connsiteX12" fmla="*/ 38053 w 874183"/>
                <a:gd name="connsiteY12" fmla="*/ 178518 h 735565"/>
                <a:gd name="connsiteX13" fmla="*/ 232813 w 874183"/>
                <a:gd name="connsiteY13" fmla="*/ 114956 h 735565"/>
                <a:gd name="connsiteX14" fmla="*/ 550622 w 874183"/>
                <a:gd name="connsiteY14" fmla="*/ 8612 h 735565"/>
                <a:gd name="connsiteX15" fmla="*/ 577622 w 874183"/>
                <a:gd name="connsiteY15" fmla="*/ 896 h 73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2" name="Freeform: Shape 141">
              <a:extLst>
                <a:ext uri="{FF2B5EF4-FFF2-40B4-BE49-F238E27FC236}">
                  <a16:creationId xmlns:a16="http://schemas.microsoft.com/office/drawing/2014/main" id="{AE6737C3-5DB4-4F12-B6F1-B230DD604B5B}"/>
                </a:ext>
              </a:extLst>
            </p:cNvPr>
            <p:cNvSpPr/>
            <p:nvPr/>
          </p:nvSpPr>
          <p:spPr>
            <a:xfrm>
              <a:off x="4619223" y="6448563"/>
              <a:ext cx="779087" cy="407791"/>
            </a:xfrm>
            <a:custGeom>
              <a:avLst/>
              <a:gdLst>
                <a:gd name="connsiteX0" fmla="*/ 220120 w 779087"/>
                <a:gd name="connsiteY0" fmla="*/ 73 h 407791"/>
                <a:gd name="connsiteX1" fmla="*/ 246502 w 779087"/>
                <a:gd name="connsiteY1" fmla="*/ 9241 h 407791"/>
                <a:gd name="connsiteX2" fmla="*/ 502380 w 779087"/>
                <a:gd name="connsiteY2" fmla="*/ 128216 h 407791"/>
                <a:gd name="connsiteX3" fmla="*/ 708550 w 779087"/>
                <a:gd name="connsiteY3" fmla="*/ 223558 h 407791"/>
                <a:gd name="connsiteX4" fmla="*/ 728921 w 779087"/>
                <a:gd name="connsiteY4" fmla="*/ 239449 h 407791"/>
                <a:gd name="connsiteX5" fmla="*/ 765591 w 779087"/>
                <a:gd name="connsiteY5" fmla="*/ 255339 h 407791"/>
                <a:gd name="connsiteX6" fmla="*/ 774556 w 779087"/>
                <a:gd name="connsiteY6" fmla="*/ 282231 h 407791"/>
                <a:gd name="connsiteX7" fmla="*/ 715066 w 779087"/>
                <a:gd name="connsiteY7" fmla="*/ 407791 h 407791"/>
                <a:gd name="connsiteX8" fmla="*/ 0 w 779087"/>
                <a:gd name="connsiteY8" fmla="*/ 407791 h 407791"/>
                <a:gd name="connsiteX9" fmla="*/ 129565 w 779087"/>
                <a:gd name="connsiteY9" fmla="*/ 158774 h 407791"/>
                <a:gd name="connsiteX10" fmla="*/ 204128 w 779087"/>
                <a:gd name="connsiteY10" fmla="*/ 14130 h 407791"/>
                <a:gd name="connsiteX11" fmla="*/ 220120 w 779087"/>
                <a:gd name="connsiteY11" fmla="*/ 73 h 40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50" name="Freeform: Shape 149">
              <a:extLst>
                <a:ext uri="{FF2B5EF4-FFF2-40B4-BE49-F238E27FC236}">
                  <a16:creationId xmlns:a16="http://schemas.microsoft.com/office/drawing/2014/main" id="{866CC901-A33C-4092-8164-A479F2B89BB3}"/>
                </a:ext>
              </a:extLst>
            </p:cNvPr>
            <p:cNvSpPr/>
            <p:nvPr/>
          </p:nvSpPr>
          <p:spPr>
            <a:xfrm>
              <a:off x="4863278" y="5024451"/>
              <a:ext cx="2453282" cy="1663969"/>
            </a:xfrm>
            <a:custGeom>
              <a:avLst/>
              <a:gdLst>
                <a:gd name="connsiteX0" fmla="*/ 532166 w 2453282"/>
                <a:gd name="connsiteY0" fmla="*/ 402375 h 1663969"/>
                <a:gd name="connsiteX1" fmla="*/ 574910 w 2453282"/>
                <a:gd name="connsiteY1" fmla="*/ 445291 h 1663969"/>
                <a:gd name="connsiteX2" fmla="*/ 561465 w 2453282"/>
                <a:gd name="connsiteY2" fmla="*/ 514150 h 1663969"/>
                <a:gd name="connsiteX3" fmla="*/ 489753 w 2453282"/>
                <a:gd name="connsiteY3" fmla="*/ 661646 h 1663969"/>
                <a:gd name="connsiteX4" fmla="*/ 455935 w 2453282"/>
                <a:gd name="connsiteY4" fmla="*/ 913450 h 1663969"/>
                <a:gd name="connsiteX5" fmla="*/ 455935 w 2453282"/>
                <a:gd name="connsiteY5" fmla="*/ 948898 h 1663969"/>
                <a:gd name="connsiteX6" fmla="*/ 565946 w 2453282"/>
                <a:gd name="connsiteY6" fmla="*/ 741914 h 1663969"/>
                <a:gd name="connsiteX7" fmla="*/ 622989 w 2453282"/>
                <a:gd name="connsiteY7" fmla="*/ 553672 h 1663969"/>
                <a:gd name="connsiteX8" fmla="*/ 653141 w 2453282"/>
                <a:gd name="connsiteY8" fmla="*/ 499074 h 1663969"/>
                <a:gd name="connsiteX9" fmla="*/ 711406 w 2453282"/>
                <a:gd name="connsiteY9" fmla="*/ 480739 h 1663969"/>
                <a:gd name="connsiteX10" fmla="*/ 736667 w 2453282"/>
                <a:gd name="connsiteY10" fmla="*/ 527595 h 1663969"/>
                <a:gd name="connsiteX11" fmla="*/ 718739 w 2453282"/>
                <a:gd name="connsiteY11" fmla="*/ 674277 h 1663969"/>
                <a:gd name="connsiteX12" fmla="*/ 650289 w 2453282"/>
                <a:gd name="connsiteY12" fmla="*/ 970899 h 1663969"/>
                <a:gd name="connsiteX13" fmla="*/ 595282 w 2453282"/>
                <a:gd name="connsiteY13" fmla="*/ 1278931 h 1663969"/>
                <a:gd name="connsiteX14" fmla="*/ 595282 w 2453282"/>
                <a:gd name="connsiteY14" fmla="*/ 1287080 h 1663969"/>
                <a:gd name="connsiteX15" fmla="*/ 602617 w 2453282"/>
                <a:gd name="connsiteY15" fmla="*/ 1276079 h 1663969"/>
                <a:gd name="connsiteX16" fmla="*/ 709776 w 2453282"/>
                <a:gd name="connsiteY16" fmla="*/ 1009607 h 1663969"/>
                <a:gd name="connsiteX17" fmla="*/ 828751 w 2453282"/>
                <a:gd name="connsiteY17" fmla="*/ 915487 h 1663969"/>
                <a:gd name="connsiteX18" fmla="*/ 880905 w 2453282"/>
                <a:gd name="connsiteY18" fmla="*/ 919154 h 1663969"/>
                <a:gd name="connsiteX19" fmla="*/ 891498 w 2453282"/>
                <a:gd name="connsiteY19" fmla="*/ 941971 h 1663969"/>
                <a:gd name="connsiteX20" fmla="*/ 774153 w 2453282"/>
                <a:gd name="connsiteY20" fmla="*/ 1252039 h 1663969"/>
                <a:gd name="connsiteX21" fmla="*/ 642954 w 2453282"/>
                <a:gd name="connsiteY21" fmla="*/ 1508732 h 1663969"/>
                <a:gd name="connsiteX22" fmla="*/ 585912 w 2453282"/>
                <a:gd name="connsiteY22" fmla="*/ 1573516 h 1663969"/>
                <a:gd name="connsiteX23" fmla="*/ 506052 w 2453282"/>
                <a:gd name="connsiteY23" fmla="*/ 1650524 h 1663969"/>
                <a:gd name="connsiteX24" fmla="*/ 484457 w 2453282"/>
                <a:gd name="connsiteY24" fmla="*/ 1663969 h 1663969"/>
                <a:gd name="connsiteX25" fmla="*/ 19557 w 2453282"/>
                <a:gd name="connsiteY25" fmla="*/ 1447207 h 1663969"/>
                <a:gd name="connsiteX26" fmla="*/ 0 w 2453282"/>
                <a:gd name="connsiteY26" fmla="*/ 1437428 h 1663969"/>
                <a:gd name="connsiteX27" fmla="*/ 13039 w 2453282"/>
                <a:gd name="connsiteY27" fmla="*/ 1040574 h 1663969"/>
                <a:gd name="connsiteX28" fmla="*/ 57450 w 2453282"/>
                <a:gd name="connsiteY28" fmla="*/ 669795 h 1663969"/>
                <a:gd name="connsiteX29" fmla="*/ 104714 w 2453282"/>
                <a:gd name="connsiteY29" fmla="*/ 560599 h 1663969"/>
                <a:gd name="connsiteX30" fmla="*/ 152793 w 2453282"/>
                <a:gd name="connsiteY30" fmla="*/ 532485 h 1663969"/>
                <a:gd name="connsiteX31" fmla="*/ 191909 w 2453282"/>
                <a:gd name="connsiteY31" fmla="*/ 583009 h 1663969"/>
                <a:gd name="connsiteX32" fmla="*/ 185389 w 2453282"/>
                <a:gd name="connsiteY32" fmla="*/ 651460 h 1663969"/>
                <a:gd name="connsiteX33" fmla="*/ 235913 w 2453282"/>
                <a:gd name="connsiteY33" fmla="*/ 574453 h 1663969"/>
                <a:gd name="connsiteX34" fmla="*/ 314551 w 2453282"/>
                <a:gd name="connsiteY34" fmla="*/ 476257 h 1663969"/>
                <a:gd name="connsiteX35" fmla="*/ 354888 w 2453282"/>
                <a:gd name="connsiteY35" fmla="*/ 445698 h 1663969"/>
                <a:gd name="connsiteX36" fmla="*/ 424154 w 2453282"/>
                <a:gd name="connsiteY36" fmla="*/ 491741 h 1663969"/>
                <a:gd name="connsiteX37" fmla="*/ 475900 w 2453282"/>
                <a:gd name="connsiteY37" fmla="*/ 431845 h 1663969"/>
                <a:gd name="connsiteX38" fmla="*/ 508496 w 2453282"/>
                <a:gd name="connsiteY38" fmla="*/ 408213 h 1663969"/>
                <a:gd name="connsiteX39" fmla="*/ 532166 w 2453282"/>
                <a:gd name="connsiteY39" fmla="*/ 402375 h 1663969"/>
                <a:gd name="connsiteX40" fmla="*/ 2040094 w 2453282"/>
                <a:gd name="connsiteY40" fmla="*/ 1578 h 1663969"/>
                <a:gd name="connsiteX41" fmla="*/ 2089803 w 2453282"/>
                <a:gd name="connsiteY41" fmla="*/ 22358 h 1663969"/>
                <a:gd name="connsiteX42" fmla="*/ 2134622 w 2453282"/>
                <a:gd name="connsiteY42" fmla="*/ 98959 h 1663969"/>
                <a:gd name="connsiteX43" fmla="*/ 2141957 w 2453282"/>
                <a:gd name="connsiteY43" fmla="*/ 116071 h 1663969"/>
                <a:gd name="connsiteX44" fmla="*/ 2172515 w 2453282"/>
                <a:gd name="connsiteY44" fmla="*/ 73697 h 1663969"/>
                <a:gd name="connsiteX45" fmla="*/ 2223854 w 2453282"/>
                <a:gd name="connsiteY45" fmla="*/ 90810 h 1663969"/>
                <a:gd name="connsiteX46" fmla="*/ 2273562 w 2453282"/>
                <a:gd name="connsiteY46" fmla="*/ 167002 h 1663969"/>
                <a:gd name="connsiteX47" fmla="*/ 2326530 w 2453282"/>
                <a:gd name="connsiteY47" fmla="*/ 307164 h 1663969"/>
                <a:gd name="connsiteX48" fmla="*/ 2333864 w 2453282"/>
                <a:gd name="connsiteY48" fmla="*/ 328352 h 1663969"/>
                <a:gd name="connsiteX49" fmla="*/ 2338346 w 2453282"/>
                <a:gd name="connsiteY49" fmla="*/ 282718 h 1663969"/>
                <a:gd name="connsiteX50" fmla="*/ 2350570 w 2453282"/>
                <a:gd name="connsiteY50" fmla="*/ 250937 h 1663969"/>
                <a:gd name="connsiteX51" fmla="*/ 2396611 w 2453282"/>
                <a:gd name="connsiteY51" fmla="*/ 222823 h 1663969"/>
                <a:gd name="connsiteX52" fmla="*/ 2432874 w 2453282"/>
                <a:gd name="connsiteY52" fmla="*/ 257049 h 1663969"/>
                <a:gd name="connsiteX53" fmla="*/ 2453247 w 2453282"/>
                <a:gd name="connsiteY53" fmla="*/ 394766 h 1663969"/>
                <a:gd name="connsiteX54" fmla="*/ 2414132 w 2453282"/>
                <a:gd name="connsiteY54" fmla="*/ 698723 h 1663969"/>
                <a:gd name="connsiteX55" fmla="*/ 2327346 w 2453282"/>
                <a:gd name="connsiteY55" fmla="*/ 1097208 h 1663969"/>
                <a:gd name="connsiteX56" fmla="*/ 2326123 w 2453282"/>
                <a:gd name="connsiteY56" fmla="*/ 1107393 h 1663969"/>
                <a:gd name="connsiteX57" fmla="*/ 2176590 w 2453282"/>
                <a:gd name="connsiteY57" fmla="*/ 1159140 h 1663969"/>
                <a:gd name="connsiteX58" fmla="*/ 1839222 w 2453282"/>
                <a:gd name="connsiteY58" fmla="*/ 1271596 h 1663969"/>
                <a:gd name="connsiteX59" fmla="*/ 1813146 w 2453282"/>
                <a:gd name="connsiteY59" fmla="*/ 1276892 h 1663969"/>
                <a:gd name="connsiteX60" fmla="*/ 1672983 w 2453282"/>
                <a:gd name="connsiteY60" fmla="*/ 1034868 h 1663969"/>
                <a:gd name="connsiteX61" fmla="*/ 1617570 w 2453282"/>
                <a:gd name="connsiteY61" fmla="*/ 796918 h 1663969"/>
                <a:gd name="connsiteX62" fmla="*/ 1597198 w 2453282"/>
                <a:gd name="connsiteY62" fmla="*/ 527187 h 1663969"/>
                <a:gd name="connsiteX63" fmla="*/ 1579270 w 2453282"/>
                <a:gd name="connsiteY63" fmla="*/ 442031 h 1663969"/>
                <a:gd name="connsiteX64" fmla="*/ 1598013 w 2453282"/>
                <a:gd name="connsiteY64" fmla="*/ 416768 h 1663969"/>
                <a:gd name="connsiteX65" fmla="*/ 1695801 w 2453282"/>
                <a:gd name="connsiteY65" fmla="*/ 466478 h 1663969"/>
                <a:gd name="connsiteX66" fmla="*/ 1752029 w 2453282"/>
                <a:gd name="connsiteY66" fmla="*/ 612344 h 1663969"/>
                <a:gd name="connsiteX67" fmla="*/ 1772808 w 2453282"/>
                <a:gd name="connsiteY67" fmla="*/ 812401 h 1663969"/>
                <a:gd name="connsiteX68" fmla="*/ 1777290 w 2453282"/>
                <a:gd name="connsiteY68" fmla="*/ 842145 h 1663969"/>
                <a:gd name="connsiteX69" fmla="*/ 1787883 w 2453282"/>
                <a:gd name="connsiteY69" fmla="*/ 761878 h 1663969"/>
                <a:gd name="connsiteX70" fmla="*/ 1809886 w 2453282"/>
                <a:gd name="connsiteY70" fmla="*/ 251751 h 1663969"/>
                <a:gd name="connsiteX71" fmla="*/ 1824962 w 2453282"/>
                <a:gd name="connsiteY71" fmla="*/ 92032 h 1663969"/>
                <a:gd name="connsiteX72" fmla="*/ 1834741 w 2453282"/>
                <a:gd name="connsiteY72" fmla="*/ 61066 h 1663969"/>
                <a:gd name="connsiteX73" fmla="*/ 1906859 w 2453282"/>
                <a:gd name="connsiteY73" fmla="*/ 50065 h 1663969"/>
                <a:gd name="connsiteX74" fmla="*/ 1934972 w 2453282"/>
                <a:gd name="connsiteY74" fmla="*/ 135222 h 1663969"/>
                <a:gd name="connsiteX75" fmla="*/ 1943529 w 2453282"/>
                <a:gd name="connsiteY75" fmla="*/ 336501 h 1663969"/>
                <a:gd name="connsiteX76" fmla="*/ 1996905 w 2453282"/>
                <a:gd name="connsiteY76" fmla="*/ 549597 h 1663969"/>
                <a:gd name="connsiteX77" fmla="*/ 2040094 w 2453282"/>
                <a:gd name="connsiteY77" fmla="*/ 305942 h 1663969"/>
                <a:gd name="connsiteX78" fmla="*/ 2006683 w 2453282"/>
                <a:gd name="connsiteY78" fmla="*/ 122183 h 1663969"/>
                <a:gd name="connsiteX79" fmla="*/ 2003424 w 2453282"/>
                <a:gd name="connsiteY79" fmla="*/ 43953 h 1663969"/>
                <a:gd name="connsiteX80" fmla="*/ 2040094 w 2453282"/>
                <a:gd name="connsiteY80" fmla="*/ 1578 h 16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251"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02860020-9FEC-4C25-AE77-628D6C546A62}"/>
                </a:ext>
              </a:extLst>
            </p:cNvPr>
            <p:cNvSpPr/>
            <p:nvPr/>
          </p:nvSpPr>
          <p:spPr>
            <a:xfrm>
              <a:off x="4805835" y="3545770"/>
              <a:ext cx="2650044" cy="1059772"/>
            </a:xfrm>
            <a:custGeom>
              <a:avLst/>
              <a:gdLst>
                <a:gd name="connsiteX0" fmla="*/ 2748080 w 2769805"/>
                <a:gd name="connsiteY0" fmla="*/ 0 h 1107666"/>
                <a:gd name="connsiteX1" fmla="*/ 2769374 w 2769805"/>
                <a:gd name="connsiteY1" fmla="*/ 22571 h 1107666"/>
                <a:gd name="connsiteX2" fmla="*/ 2667167 w 2769805"/>
                <a:gd name="connsiteY2" fmla="*/ 1082541 h 1107666"/>
                <a:gd name="connsiteX3" fmla="*/ 2647577 w 2769805"/>
                <a:gd name="connsiteY3" fmla="*/ 1101279 h 1107666"/>
                <a:gd name="connsiteX4" fmla="*/ 135843 w 2769805"/>
                <a:gd name="connsiteY4" fmla="*/ 1107667 h 1107666"/>
                <a:gd name="connsiteX5" fmla="*/ 110717 w 2769805"/>
                <a:gd name="connsiteY5" fmla="*/ 1085096 h 1107666"/>
                <a:gd name="connsiteX6" fmla="*/ 5529 w 2769805"/>
                <a:gd name="connsiteY6" fmla="*/ 48974 h 1107666"/>
                <a:gd name="connsiteX7" fmla="*/ 3826 w 2769805"/>
                <a:gd name="connsiteY7" fmla="*/ 11072 h 1107666"/>
                <a:gd name="connsiteX8" fmla="*/ 43005 w 2769805"/>
                <a:gd name="connsiteY8" fmla="*/ 8091 h 1107666"/>
                <a:gd name="connsiteX9" fmla="*/ 2748080 w 2769805"/>
                <a:gd name="connsiteY9" fmla="*/ 0 h 110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chemeClr val="accent4"/>
            </a:solidFill>
            <a:ln w="4251"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A39B69A-AA93-4C98-9D36-F4F9C82371C0}"/>
                </a:ext>
              </a:extLst>
            </p:cNvPr>
            <p:cNvSpPr/>
            <p:nvPr/>
          </p:nvSpPr>
          <p:spPr>
            <a:xfrm>
              <a:off x="5816361" y="3545771"/>
              <a:ext cx="1639520" cy="1056893"/>
            </a:xfrm>
            <a:custGeom>
              <a:avLst/>
              <a:gdLst>
                <a:gd name="connsiteX0" fmla="*/ 1492947 w 1513733"/>
                <a:gd name="connsiteY0" fmla="*/ 0 h 1056893"/>
                <a:gd name="connsiteX1" fmla="*/ 1513321 w 1513733"/>
                <a:gd name="connsiteY1" fmla="*/ 21595 h 1056893"/>
                <a:gd name="connsiteX2" fmla="*/ 1415533 w 1513733"/>
                <a:gd name="connsiteY2" fmla="*/ 1035734 h 1056893"/>
                <a:gd name="connsiteX3" fmla="*/ 1396790 w 1513733"/>
                <a:gd name="connsiteY3" fmla="*/ 1053661 h 1056893"/>
                <a:gd name="connsiteX4" fmla="*/ 190641 w 1513733"/>
                <a:gd name="connsiteY4" fmla="*/ 1056412 h 1056893"/>
                <a:gd name="connsiteX5" fmla="*/ 0 w 1513733"/>
                <a:gd name="connsiteY5" fmla="*/ 1056893 h 1056893"/>
                <a:gd name="connsiteX6" fmla="*/ 938674 w 1513733"/>
                <a:gd name="connsiteY6" fmla="*/ 2073 h 1056893"/>
                <a:gd name="connsiteX7" fmla="*/ 994644 w 1513733"/>
                <a:gd name="connsiteY7" fmla="*/ 1897 h 1056893"/>
                <a:gd name="connsiteX8" fmla="*/ 1492947 w 1513733"/>
                <a:gd name="connsiteY8" fmla="*/ 0 h 105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chemeClr val="accent4">
                <a:lumMod val="75000"/>
              </a:schemeClr>
            </a:solidFill>
            <a:ln w="4251" cap="flat">
              <a:noFill/>
              <a:prstDash val="solid"/>
              <a:miter/>
            </a:ln>
          </p:spPr>
          <p:txBody>
            <a:bodyPr wrap="square" rtlCol="0" anchor="ctr">
              <a:noAutofit/>
            </a:bodyPr>
            <a:lstStyle/>
            <a:p>
              <a:endParaRPr lang="en-US"/>
            </a:p>
          </p:txBody>
        </p:sp>
      </p:grpSp>
      <p:grpSp>
        <p:nvGrpSpPr>
          <p:cNvPr id="159" name="Group 158">
            <a:extLst>
              <a:ext uri="{FF2B5EF4-FFF2-40B4-BE49-F238E27FC236}">
                <a16:creationId xmlns:a16="http://schemas.microsoft.com/office/drawing/2014/main" id="{0CC2B3B7-6851-43AA-8ED3-77A509DBACEC}"/>
              </a:ext>
            </a:extLst>
          </p:cNvPr>
          <p:cNvGrpSpPr/>
          <p:nvPr/>
        </p:nvGrpSpPr>
        <p:grpSpPr>
          <a:xfrm rot="900000">
            <a:off x="8649415" y="5589697"/>
            <a:ext cx="613650" cy="832227"/>
            <a:chOff x="4524375" y="1300163"/>
            <a:chExt cx="2665364" cy="3614738"/>
          </a:xfrm>
        </p:grpSpPr>
        <p:grpSp>
          <p:nvGrpSpPr>
            <p:cNvPr id="160" name="Group 159">
              <a:extLst>
                <a:ext uri="{FF2B5EF4-FFF2-40B4-BE49-F238E27FC236}">
                  <a16:creationId xmlns:a16="http://schemas.microsoft.com/office/drawing/2014/main" id="{3932AAC9-8C8D-4A39-B7D2-1E4ABA2ADE12}"/>
                </a:ext>
              </a:extLst>
            </p:cNvPr>
            <p:cNvGrpSpPr/>
            <p:nvPr/>
          </p:nvGrpSpPr>
          <p:grpSpPr>
            <a:xfrm>
              <a:off x="4524375" y="1300163"/>
              <a:ext cx="2665364" cy="3614738"/>
              <a:chOff x="4524375" y="1300162"/>
              <a:chExt cx="3139440" cy="4257675"/>
            </a:xfrm>
          </p:grpSpPr>
          <p:sp>
            <p:nvSpPr>
              <p:cNvPr id="192" name="Freeform: Shape 191">
                <a:extLst>
                  <a:ext uri="{FF2B5EF4-FFF2-40B4-BE49-F238E27FC236}">
                    <a16:creationId xmlns:a16="http://schemas.microsoft.com/office/drawing/2014/main" id="{E51D638D-D2B9-488B-A4DD-5C9C4EB30257}"/>
                  </a:ext>
                </a:extLst>
              </p:cNvPr>
              <p:cNvSpPr/>
              <p:nvPr/>
            </p:nvSpPr>
            <p:spPr>
              <a:xfrm>
                <a:off x="4524375" y="1300162"/>
                <a:ext cx="3139440" cy="4257675"/>
              </a:xfrm>
              <a:custGeom>
                <a:avLst/>
                <a:gdLst>
                  <a:gd name="connsiteX0" fmla="*/ 2950845 w 3139440"/>
                  <a:gd name="connsiteY0" fmla="*/ 4257675 h 4257675"/>
                  <a:gd name="connsiteX1" fmla="*/ 187643 w 3139440"/>
                  <a:gd name="connsiteY1" fmla="*/ 4257675 h 4257675"/>
                  <a:gd name="connsiteX2" fmla="*/ 0 w 3139440"/>
                  <a:gd name="connsiteY2" fmla="*/ 4070033 h 4257675"/>
                  <a:gd name="connsiteX3" fmla="*/ 0 w 3139440"/>
                  <a:gd name="connsiteY3" fmla="*/ 187643 h 4257675"/>
                  <a:gd name="connsiteX4" fmla="*/ 187643 w 3139440"/>
                  <a:gd name="connsiteY4" fmla="*/ 0 h 4257675"/>
                  <a:gd name="connsiteX5" fmla="*/ 2951798 w 3139440"/>
                  <a:gd name="connsiteY5" fmla="*/ 0 h 4257675"/>
                  <a:gd name="connsiteX6" fmla="*/ 3139440 w 3139440"/>
                  <a:gd name="connsiteY6" fmla="*/ 187643 h 4257675"/>
                  <a:gd name="connsiteX7" fmla="*/ 3139440 w 3139440"/>
                  <a:gd name="connsiteY7" fmla="*/ 4070033 h 4257675"/>
                  <a:gd name="connsiteX8" fmla="*/ 2950845 w 3139440"/>
                  <a:gd name="connsiteY8" fmla="*/ 4257675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chemeClr val="bg1">
                  <a:lumMod val="85000"/>
                </a:schemeClr>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7868EDF-4094-48C0-9EC5-AD295775DCE0}"/>
                  </a:ext>
                </a:extLst>
              </p:cNvPr>
              <p:cNvSpPr/>
              <p:nvPr/>
            </p:nvSpPr>
            <p:spPr>
              <a:xfrm>
                <a:off x="4558664" y="1335404"/>
                <a:ext cx="3070860" cy="4173854"/>
              </a:xfrm>
              <a:custGeom>
                <a:avLst/>
                <a:gdLst>
                  <a:gd name="connsiteX0" fmla="*/ 2883218 w 3070860"/>
                  <a:gd name="connsiteY0" fmla="*/ 4173855 h 4173854"/>
                  <a:gd name="connsiteX1" fmla="*/ 187643 w 3070860"/>
                  <a:gd name="connsiteY1" fmla="*/ 4173855 h 4173854"/>
                  <a:gd name="connsiteX2" fmla="*/ 0 w 3070860"/>
                  <a:gd name="connsiteY2" fmla="*/ 3986213 h 4173854"/>
                  <a:gd name="connsiteX3" fmla="*/ 0 w 3070860"/>
                  <a:gd name="connsiteY3" fmla="*/ 187643 h 4173854"/>
                  <a:gd name="connsiteX4" fmla="*/ 187643 w 3070860"/>
                  <a:gd name="connsiteY4" fmla="*/ 0 h 4173854"/>
                  <a:gd name="connsiteX5" fmla="*/ 2883218 w 3070860"/>
                  <a:gd name="connsiteY5" fmla="*/ 0 h 4173854"/>
                  <a:gd name="connsiteX6" fmla="*/ 3070860 w 3070860"/>
                  <a:gd name="connsiteY6" fmla="*/ 187643 h 4173854"/>
                  <a:gd name="connsiteX7" fmla="*/ 3070860 w 3070860"/>
                  <a:gd name="connsiteY7" fmla="*/ 3987165 h 4173854"/>
                  <a:gd name="connsiteX8" fmla="*/ 2883218 w 3070860"/>
                  <a:gd name="connsiteY8" fmla="*/ 4173855 h 417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chemeClr val="bg1">
                  <a:lumMod val="95000"/>
                </a:schemeClr>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0FCF783B-1389-4E93-989F-516E2FE213EF}"/>
                  </a:ext>
                </a:extLst>
              </p:cNvPr>
              <p:cNvSpPr/>
              <p:nvPr/>
            </p:nvSpPr>
            <p:spPr>
              <a:xfrm>
                <a:off x="6061709" y="1582102"/>
                <a:ext cx="64770" cy="3641407"/>
              </a:xfrm>
              <a:custGeom>
                <a:avLst/>
                <a:gdLst>
                  <a:gd name="connsiteX0" fmla="*/ 32385 w 64770"/>
                  <a:gd name="connsiteY0" fmla="*/ 3641408 h 3641407"/>
                  <a:gd name="connsiteX1" fmla="*/ 32385 w 64770"/>
                  <a:gd name="connsiteY1" fmla="*/ 3641408 h 3641407"/>
                  <a:gd name="connsiteX2" fmla="*/ 0 w 64770"/>
                  <a:gd name="connsiteY2" fmla="*/ 3609023 h 3641407"/>
                  <a:gd name="connsiteX3" fmla="*/ 0 w 64770"/>
                  <a:gd name="connsiteY3" fmla="*/ 32385 h 3641407"/>
                  <a:gd name="connsiteX4" fmla="*/ 32385 w 64770"/>
                  <a:gd name="connsiteY4" fmla="*/ 0 h 3641407"/>
                  <a:gd name="connsiteX5" fmla="*/ 32385 w 64770"/>
                  <a:gd name="connsiteY5" fmla="*/ 0 h 3641407"/>
                  <a:gd name="connsiteX6" fmla="*/ 64770 w 64770"/>
                  <a:gd name="connsiteY6" fmla="*/ 32385 h 3641407"/>
                  <a:gd name="connsiteX7" fmla="*/ 64770 w 64770"/>
                  <a:gd name="connsiteY7" fmla="*/ 3608070 h 3641407"/>
                  <a:gd name="connsiteX8" fmla="*/ 32385 w 64770"/>
                  <a:gd name="connsiteY8" fmla="*/ 3641408 h 36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chemeClr val="bg1">
                  <a:lumMod val="85000"/>
                </a:schemeClr>
              </a:solidFill>
              <a:ln w="9525" cap="flat">
                <a:noFill/>
                <a:prstDash val="solid"/>
                <a:miter/>
              </a:ln>
            </p:spPr>
            <p:txBody>
              <a:bodyPr rtlCol="0" anchor="ctr"/>
              <a:lstStyle/>
              <a:p>
                <a:endParaRPr lang="en-US"/>
              </a:p>
            </p:txBody>
          </p:sp>
        </p:grpSp>
        <p:grpSp>
          <p:nvGrpSpPr>
            <p:cNvPr id="161" name="Group 160">
              <a:extLst>
                <a:ext uri="{FF2B5EF4-FFF2-40B4-BE49-F238E27FC236}">
                  <a16:creationId xmlns:a16="http://schemas.microsoft.com/office/drawing/2014/main" id="{65584AE2-A172-4493-A691-5109E120CAE3}"/>
                </a:ext>
              </a:extLst>
            </p:cNvPr>
            <p:cNvGrpSpPr/>
            <p:nvPr/>
          </p:nvGrpSpPr>
          <p:grpSpPr>
            <a:xfrm>
              <a:off x="4788133" y="1765938"/>
              <a:ext cx="2137849" cy="2683189"/>
              <a:chOff x="4787778" y="1766594"/>
              <a:chExt cx="2137849" cy="2683189"/>
            </a:xfrm>
          </p:grpSpPr>
          <p:grpSp>
            <p:nvGrpSpPr>
              <p:cNvPr id="162" name="Group 161">
                <a:extLst>
                  <a:ext uri="{FF2B5EF4-FFF2-40B4-BE49-F238E27FC236}">
                    <a16:creationId xmlns:a16="http://schemas.microsoft.com/office/drawing/2014/main" id="{7C98E028-2CE4-486A-BB12-3D574C4EA7F7}"/>
                  </a:ext>
                </a:extLst>
              </p:cNvPr>
              <p:cNvGrpSpPr/>
              <p:nvPr/>
            </p:nvGrpSpPr>
            <p:grpSpPr>
              <a:xfrm>
                <a:off x="4787778" y="1777071"/>
                <a:ext cx="802957" cy="337184"/>
                <a:chOff x="4919662" y="1750694"/>
                <a:chExt cx="802957" cy="337184"/>
              </a:xfrm>
            </p:grpSpPr>
            <p:sp>
              <p:nvSpPr>
                <p:cNvPr id="190" name="Freeform: Shape 189">
                  <a:extLst>
                    <a:ext uri="{FF2B5EF4-FFF2-40B4-BE49-F238E27FC236}">
                      <a16:creationId xmlns:a16="http://schemas.microsoft.com/office/drawing/2014/main" id="{80B865E5-8AAD-40C7-94DD-FC4C5DE30EE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A4886F58-4933-492D-A285-E137214489AB}"/>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3" name="Group 162">
                <a:extLst>
                  <a:ext uri="{FF2B5EF4-FFF2-40B4-BE49-F238E27FC236}">
                    <a16:creationId xmlns:a16="http://schemas.microsoft.com/office/drawing/2014/main" id="{F7D18B20-4376-46F1-8BB3-B58AB92D4D7A}"/>
                  </a:ext>
                </a:extLst>
              </p:cNvPr>
              <p:cNvGrpSpPr/>
              <p:nvPr/>
            </p:nvGrpSpPr>
            <p:grpSpPr>
              <a:xfrm>
                <a:off x="4787778" y="2360953"/>
                <a:ext cx="802957" cy="337184"/>
                <a:chOff x="4919662" y="1750694"/>
                <a:chExt cx="802957" cy="337184"/>
              </a:xfrm>
            </p:grpSpPr>
            <p:sp>
              <p:nvSpPr>
                <p:cNvPr id="188" name="Freeform: Shape 187">
                  <a:extLst>
                    <a:ext uri="{FF2B5EF4-FFF2-40B4-BE49-F238E27FC236}">
                      <a16:creationId xmlns:a16="http://schemas.microsoft.com/office/drawing/2014/main" id="{81B03DE6-C3C0-448E-AEE8-ED8E53C6E6CD}"/>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A6DFC50-E5CA-4CA3-807F-657CCB6A434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4" name="Group 163">
                <a:extLst>
                  <a:ext uri="{FF2B5EF4-FFF2-40B4-BE49-F238E27FC236}">
                    <a16:creationId xmlns:a16="http://schemas.microsoft.com/office/drawing/2014/main" id="{793A9810-D86C-495B-A21D-50C0E52553E6}"/>
                  </a:ext>
                </a:extLst>
              </p:cNvPr>
              <p:cNvGrpSpPr/>
              <p:nvPr/>
            </p:nvGrpSpPr>
            <p:grpSpPr>
              <a:xfrm>
                <a:off x="4787778" y="2944835"/>
                <a:ext cx="802957" cy="337184"/>
                <a:chOff x="4919662" y="1750694"/>
                <a:chExt cx="802957" cy="337184"/>
              </a:xfrm>
            </p:grpSpPr>
            <p:sp>
              <p:nvSpPr>
                <p:cNvPr id="186" name="Freeform: Shape 185">
                  <a:extLst>
                    <a:ext uri="{FF2B5EF4-FFF2-40B4-BE49-F238E27FC236}">
                      <a16:creationId xmlns:a16="http://schemas.microsoft.com/office/drawing/2014/main" id="{72DE7836-9E91-4EEC-9A49-9E8E57D87AB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1ABCCCB-641A-4578-AF21-DDAC45E9111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5" name="Group 164">
                <a:extLst>
                  <a:ext uri="{FF2B5EF4-FFF2-40B4-BE49-F238E27FC236}">
                    <a16:creationId xmlns:a16="http://schemas.microsoft.com/office/drawing/2014/main" id="{AC7491F9-26C4-4A65-BFD4-6055AC3EF266}"/>
                  </a:ext>
                </a:extLst>
              </p:cNvPr>
              <p:cNvGrpSpPr/>
              <p:nvPr/>
            </p:nvGrpSpPr>
            <p:grpSpPr>
              <a:xfrm>
                <a:off x="4787778" y="3528717"/>
                <a:ext cx="802957" cy="337184"/>
                <a:chOff x="4919662" y="1750694"/>
                <a:chExt cx="802957" cy="337184"/>
              </a:xfrm>
            </p:grpSpPr>
            <p:sp>
              <p:nvSpPr>
                <p:cNvPr id="184" name="Freeform: Shape 183">
                  <a:extLst>
                    <a:ext uri="{FF2B5EF4-FFF2-40B4-BE49-F238E27FC236}">
                      <a16:creationId xmlns:a16="http://schemas.microsoft.com/office/drawing/2014/main" id="{B81AF6C8-343B-44C3-BA92-6714A539FA70}"/>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7196920-EBE1-4D2B-91D3-E82A0B6D1CC7}"/>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6" name="Group 165">
                <a:extLst>
                  <a:ext uri="{FF2B5EF4-FFF2-40B4-BE49-F238E27FC236}">
                    <a16:creationId xmlns:a16="http://schemas.microsoft.com/office/drawing/2014/main" id="{AB62BB25-5965-4CFA-9490-0DD46B9F62DC}"/>
                  </a:ext>
                </a:extLst>
              </p:cNvPr>
              <p:cNvGrpSpPr/>
              <p:nvPr/>
            </p:nvGrpSpPr>
            <p:grpSpPr>
              <a:xfrm>
                <a:off x="4787778" y="4112599"/>
                <a:ext cx="802957" cy="337184"/>
                <a:chOff x="4919662" y="1750694"/>
                <a:chExt cx="802957" cy="337184"/>
              </a:xfrm>
            </p:grpSpPr>
            <p:sp>
              <p:nvSpPr>
                <p:cNvPr id="182" name="Freeform: Shape 181">
                  <a:extLst>
                    <a:ext uri="{FF2B5EF4-FFF2-40B4-BE49-F238E27FC236}">
                      <a16:creationId xmlns:a16="http://schemas.microsoft.com/office/drawing/2014/main" id="{29FD667F-DF62-413D-AD8A-CA68F35005E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9E826EA-BF15-4239-8F88-492CF5D16F53}"/>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7" name="Group 166">
                <a:extLst>
                  <a:ext uri="{FF2B5EF4-FFF2-40B4-BE49-F238E27FC236}">
                    <a16:creationId xmlns:a16="http://schemas.microsoft.com/office/drawing/2014/main" id="{DC02A2DD-32ED-45F6-86BD-9051FF4B15D8}"/>
                  </a:ext>
                </a:extLst>
              </p:cNvPr>
              <p:cNvGrpSpPr/>
              <p:nvPr/>
            </p:nvGrpSpPr>
            <p:grpSpPr>
              <a:xfrm>
                <a:off x="6122670" y="1766594"/>
                <a:ext cx="802957" cy="337184"/>
                <a:chOff x="4919662" y="1750694"/>
                <a:chExt cx="802957" cy="337184"/>
              </a:xfrm>
            </p:grpSpPr>
            <p:sp>
              <p:nvSpPr>
                <p:cNvPr id="180" name="Freeform: Shape 179">
                  <a:extLst>
                    <a:ext uri="{FF2B5EF4-FFF2-40B4-BE49-F238E27FC236}">
                      <a16:creationId xmlns:a16="http://schemas.microsoft.com/office/drawing/2014/main" id="{D1A80703-3F0A-49E3-9AAD-052FDC3EB87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6A8A837-42F1-40B3-8C38-1A1F1FAFB9AE}"/>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8" name="Group 167">
                <a:extLst>
                  <a:ext uri="{FF2B5EF4-FFF2-40B4-BE49-F238E27FC236}">
                    <a16:creationId xmlns:a16="http://schemas.microsoft.com/office/drawing/2014/main" id="{7A48E2B5-520F-4B37-8823-32946726E0D3}"/>
                  </a:ext>
                </a:extLst>
              </p:cNvPr>
              <p:cNvGrpSpPr/>
              <p:nvPr/>
            </p:nvGrpSpPr>
            <p:grpSpPr>
              <a:xfrm>
                <a:off x="6122670" y="2350476"/>
                <a:ext cx="802957" cy="337184"/>
                <a:chOff x="4919662" y="1750694"/>
                <a:chExt cx="802957" cy="337184"/>
              </a:xfrm>
            </p:grpSpPr>
            <p:sp>
              <p:nvSpPr>
                <p:cNvPr id="178" name="Freeform: Shape 177">
                  <a:extLst>
                    <a:ext uri="{FF2B5EF4-FFF2-40B4-BE49-F238E27FC236}">
                      <a16:creationId xmlns:a16="http://schemas.microsoft.com/office/drawing/2014/main" id="{35A55B17-8063-4581-8310-EC5AC46CF16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94AC9DA8-F6E3-476F-A175-8464E7FC92A7}"/>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9" name="Group 168">
                <a:extLst>
                  <a:ext uri="{FF2B5EF4-FFF2-40B4-BE49-F238E27FC236}">
                    <a16:creationId xmlns:a16="http://schemas.microsoft.com/office/drawing/2014/main" id="{2A436E7C-9B63-482A-A33B-4DB90CFCE73F}"/>
                  </a:ext>
                </a:extLst>
              </p:cNvPr>
              <p:cNvGrpSpPr/>
              <p:nvPr/>
            </p:nvGrpSpPr>
            <p:grpSpPr>
              <a:xfrm>
                <a:off x="6122670" y="2934358"/>
                <a:ext cx="802957" cy="337184"/>
                <a:chOff x="4919662" y="1750694"/>
                <a:chExt cx="802957" cy="337184"/>
              </a:xfrm>
            </p:grpSpPr>
            <p:sp>
              <p:nvSpPr>
                <p:cNvPr id="176" name="Freeform: Shape 175">
                  <a:extLst>
                    <a:ext uri="{FF2B5EF4-FFF2-40B4-BE49-F238E27FC236}">
                      <a16:creationId xmlns:a16="http://schemas.microsoft.com/office/drawing/2014/main" id="{9C596221-4A99-407E-B103-93DF33D6E1D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3B7B468-9C3C-4ED8-8C1D-710243542F28}"/>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70" name="Group 169">
                <a:extLst>
                  <a:ext uri="{FF2B5EF4-FFF2-40B4-BE49-F238E27FC236}">
                    <a16:creationId xmlns:a16="http://schemas.microsoft.com/office/drawing/2014/main" id="{7755225F-6C6F-4AC9-8E08-F453B42031E1}"/>
                  </a:ext>
                </a:extLst>
              </p:cNvPr>
              <p:cNvGrpSpPr/>
              <p:nvPr/>
            </p:nvGrpSpPr>
            <p:grpSpPr>
              <a:xfrm>
                <a:off x="6122670" y="3518240"/>
                <a:ext cx="802957" cy="337184"/>
                <a:chOff x="4919662" y="1750694"/>
                <a:chExt cx="802957" cy="337184"/>
              </a:xfrm>
            </p:grpSpPr>
            <p:sp>
              <p:nvSpPr>
                <p:cNvPr id="174" name="Freeform: Shape 173">
                  <a:extLst>
                    <a:ext uri="{FF2B5EF4-FFF2-40B4-BE49-F238E27FC236}">
                      <a16:creationId xmlns:a16="http://schemas.microsoft.com/office/drawing/2014/main" id="{4E7C90EC-0455-47BB-8437-25878687857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1949997-CDD6-4E6E-A1C7-F98CD25D0159}"/>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71" name="Group 170">
                <a:extLst>
                  <a:ext uri="{FF2B5EF4-FFF2-40B4-BE49-F238E27FC236}">
                    <a16:creationId xmlns:a16="http://schemas.microsoft.com/office/drawing/2014/main" id="{104C52F1-6976-4FE3-AF4B-F2D22DAC9C7D}"/>
                  </a:ext>
                </a:extLst>
              </p:cNvPr>
              <p:cNvGrpSpPr/>
              <p:nvPr/>
            </p:nvGrpSpPr>
            <p:grpSpPr>
              <a:xfrm>
                <a:off x="6122670" y="4102122"/>
                <a:ext cx="802957" cy="337184"/>
                <a:chOff x="4919662" y="1750694"/>
                <a:chExt cx="802957" cy="337184"/>
              </a:xfrm>
            </p:grpSpPr>
            <p:sp>
              <p:nvSpPr>
                <p:cNvPr id="172" name="Freeform: Shape 171">
                  <a:extLst>
                    <a:ext uri="{FF2B5EF4-FFF2-40B4-BE49-F238E27FC236}">
                      <a16:creationId xmlns:a16="http://schemas.microsoft.com/office/drawing/2014/main" id="{87226E1B-D4F4-48DC-84E7-EDA0FC4C429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630FEB2-DE46-43D3-A5A9-2E3FF9C3204D}"/>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grpSp>
      <p:pic>
        <p:nvPicPr>
          <p:cNvPr id="3" name="Audio 2">
            <a:hlinkClick r:id="" action="ppaction://media"/>
            <a:extLst>
              <a:ext uri="{FF2B5EF4-FFF2-40B4-BE49-F238E27FC236}">
                <a16:creationId xmlns:a16="http://schemas.microsoft.com/office/drawing/2014/main" id="{41F872FF-6CA0-8444-9D59-1622749830E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37140280"/>
      </p:ext>
    </p:extLst>
  </p:cSld>
  <p:clrMapOvr>
    <a:masterClrMapping/>
  </p:clrMapOvr>
  <p:transition spd="slow" advTm="2945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2" presetClass="entr" presetSubtype="4"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anim calcmode="lin" valueType="num">
                                      <p:cBhvr additive="base">
                                        <p:cTn id="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1" fill="hold">
                            <p:stCondLst>
                              <p:cond delay="500"/>
                            </p:stCondLst>
                            <p:childTnLst>
                              <p:par>
                                <p:cTn id="12" presetID="2" presetClass="entr" presetSubtype="4" fill="hold" nodeType="afterEffect">
                                  <p:stCondLst>
                                    <p:cond delay="50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1" end="1"/>
                                            </p:txEl>
                                          </p:spTgt>
                                        </p:tgtEl>
                                        <p:attrNameLst>
                                          <p:attrName>ppt_y</p:attrName>
                                        </p:attrNameLst>
                                      </p:cBhvr>
                                      <p:tavLst>
                                        <p:tav tm="0">
                                          <p:val>
                                            <p:strVal val="1+#ppt_h/2"/>
                                          </p:val>
                                        </p:tav>
                                        <p:tav tm="100000">
                                          <p:val>
                                            <p:strVal val="#ppt_y"/>
                                          </p:val>
                                        </p:tav>
                                      </p:tavLst>
                                    </p:anim>
                                  </p:childTnLst>
                                </p:cTn>
                              </p:par>
                              <p:par>
                                <p:cTn id="16" presetID="9" presetClass="entr" presetSubtype="0" fill="hold" nodeType="withEffect">
                                  <p:stCondLst>
                                    <p:cond delay="150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1000"/>
                                        <p:tgtEl>
                                          <p:spTgt spid="6">
                                            <p:txEl>
                                              <p:pRg st="2" end="2"/>
                                            </p:txEl>
                                          </p:spTgt>
                                        </p:tgtEl>
                                      </p:cBhvr>
                                    </p:animEffect>
                                  </p:childTnLst>
                                </p:cTn>
                              </p:par>
                            </p:childTnLst>
                          </p:cTn>
                        </p:par>
                        <p:par>
                          <p:cTn id="19" fill="hold">
                            <p:stCondLst>
                              <p:cond delay="3000"/>
                            </p:stCondLst>
                            <p:childTnLst>
                              <p:par>
                                <p:cTn id="20" presetID="16" presetClass="entr" presetSubtype="21" fill="hold" nodeType="afterEffect">
                                  <p:stCondLst>
                                    <p:cond delay="50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508B73-E98A-4BF0-96B7-98C16747B1F7}"/>
              </a:ext>
            </a:extLst>
          </p:cNvPr>
          <p:cNvSpPr/>
          <p:nvPr/>
        </p:nvSpPr>
        <p:spPr>
          <a:xfrm>
            <a:off x="0" y="6072562"/>
            <a:ext cx="12192000" cy="785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09"/>
            <a:ext cx="11573197" cy="724247"/>
          </a:xfrm>
        </p:spPr>
        <p:txBody>
          <a:bodyPr/>
          <a:lstStyle/>
          <a:p>
            <a:r>
              <a:rPr lang="en-US" sz="4400" dirty="0"/>
              <a:t>Leadership Requirements</a:t>
            </a:r>
          </a:p>
        </p:txBody>
      </p:sp>
      <p:grpSp>
        <p:nvGrpSpPr>
          <p:cNvPr id="3" name="Group 2">
            <a:extLst>
              <a:ext uri="{FF2B5EF4-FFF2-40B4-BE49-F238E27FC236}">
                <a16:creationId xmlns:a16="http://schemas.microsoft.com/office/drawing/2014/main" id="{D4E9D8A3-9C7B-44A7-8AA0-2C64763B3FEF}"/>
              </a:ext>
            </a:extLst>
          </p:cNvPr>
          <p:cNvGrpSpPr/>
          <p:nvPr/>
        </p:nvGrpSpPr>
        <p:grpSpPr>
          <a:xfrm>
            <a:off x="6271099" y="3211245"/>
            <a:ext cx="5775854" cy="3568219"/>
            <a:chOff x="5814569" y="2460779"/>
            <a:chExt cx="5833992" cy="3604135"/>
          </a:xfrm>
        </p:grpSpPr>
        <p:sp>
          <p:nvSpPr>
            <p:cNvPr id="16" name="Freeform: Shape 15">
              <a:extLst>
                <a:ext uri="{FF2B5EF4-FFF2-40B4-BE49-F238E27FC236}">
                  <a16:creationId xmlns:a16="http://schemas.microsoft.com/office/drawing/2014/main" id="{C18B4465-35A1-441A-B6AA-B282E6BEA4EB}"/>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5" name="Plus Sign 4">
              <a:extLst>
                <a:ext uri="{FF2B5EF4-FFF2-40B4-BE49-F238E27FC236}">
                  <a16:creationId xmlns:a16="http://schemas.microsoft.com/office/drawing/2014/main" id="{09D4715A-92C7-4853-B7BE-051ACE2CCDE9}"/>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2681D84-B042-43FD-9804-E12F936BD43F}"/>
                </a:ext>
              </a:extLst>
            </p:cNvPr>
            <p:cNvGrpSpPr/>
            <p:nvPr/>
          </p:nvGrpSpPr>
          <p:grpSpPr>
            <a:xfrm rot="20857237">
              <a:off x="9024574" y="3519587"/>
              <a:ext cx="1109031" cy="1274933"/>
              <a:chOff x="8873991" y="3923317"/>
              <a:chExt cx="1109031" cy="1274933"/>
            </a:xfrm>
          </p:grpSpPr>
          <p:grpSp>
            <p:nvGrpSpPr>
              <p:cNvPr id="7" name="Group 6">
                <a:extLst>
                  <a:ext uri="{FF2B5EF4-FFF2-40B4-BE49-F238E27FC236}">
                    <a16:creationId xmlns:a16="http://schemas.microsoft.com/office/drawing/2014/main" id="{B0D7A995-E16C-44B4-A88B-9E2327CF2D5F}"/>
                  </a:ext>
                </a:extLst>
              </p:cNvPr>
              <p:cNvGrpSpPr/>
              <p:nvPr/>
            </p:nvGrpSpPr>
            <p:grpSpPr>
              <a:xfrm>
                <a:off x="8932620" y="3923317"/>
                <a:ext cx="1050402" cy="1274933"/>
                <a:chOff x="8772175" y="4670224"/>
                <a:chExt cx="1050402" cy="1274933"/>
              </a:xfrm>
              <a:solidFill>
                <a:schemeClr val="bg1"/>
              </a:solidFill>
            </p:grpSpPr>
            <p:sp>
              <p:nvSpPr>
                <p:cNvPr id="11" name="Freeform: Shape 10">
                  <a:extLst>
                    <a:ext uri="{FF2B5EF4-FFF2-40B4-BE49-F238E27FC236}">
                      <a16:creationId xmlns:a16="http://schemas.microsoft.com/office/drawing/2014/main" id="{3C7C7204-B0AC-48CB-9A5C-4220110A607D}"/>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CED0C4E-D3B0-42AC-BB83-EE47FC7E5C40}"/>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5E08D90-57A3-44A9-B9C3-A1DC2F2716D6}"/>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A5F39BF-3476-49BC-9CAD-EA8038AED485}"/>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D2697508-147C-4139-8800-4B69A0EF92AF}"/>
                  </a:ext>
                </a:extLst>
              </p:cNvPr>
              <p:cNvGrpSpPr/>
              <p:nvPr/>
            </p:nvGrpSpPr>
            <p:grpSpPr>
              <a:xfrm>
                <a:off x="8873991" y="4601281"/>
                <a:ext cx="193168" cy="193168"/>
                <a:chOff x="8682887" y="5354471"/>
                <a:chExt cx="193168" cy="193168"/>
              </a:xfrm>
              <a:solidFill>
                <a:schemeClr val="bg1"/>
              </a:solidFill>
            </p:grpSpPr>
            <p:sp>
              <p:nvSpPr>
                <p:cNvPr id="9" name="Freeform: Shape 8">
                  <a:extLst>
                    <a:ext uri="{FF2B5EF4-FFF2-40B4-BE49-F238E27FC236}">
                      <a16:creationId xmlns:a16="http://schemas.microsoft.com/office/drawing/2014/main" id="{7F6F7B55-9F84-42F0-B40E-552056BCE9D8}"/>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9BE58A9-0F22-4EC3-8CCD-7DEE01BA7243}"/>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grpSp>
        <p:nvGrpSpPr>
          <p:cNvPr id="4" name="Group 3">
            <a:extLst>
              <a:ext uri="{FF2B5EF4-FFF2-40B4-BE49-F238E27FC236}">
                <a16:creationId xmlns:a16="http://schemas.microsoft.com/office/drawing/2014/main" id="{0813AFEF-93AD-4B43-9973-ACE471083070}"/>
              </a:ext>
            </a:extLst>
          </p:cNvPr>
          <p:cNvGrpSpPr/>
          <p:nvPr/>
        </p:nvGrpSpPr>
        <p:grpSpPr>
          <a:xfrm>
            <a:off x="781707" y="1379294"/>
            <a:ext cx="6722965" cy="703128"/>
            <a:chOff x="781707" y="1379294"/>
            <a:chExt cx="6722965" cy="703128"/>
          </a:xfrm>
        </p:grpSpPr>
        <p:grpSp>
          <p:nvGrpSpPr>
            <p:cNvPr id="31" name="Group 30">
              <a:extLst>
                <a:ext uri="{FF2B5EF4-FFF2-40B4-BE49-F238E27FC236}">
                  <a16:creationId xmlns:a16="http://schemas.microsoft.com/office/drawing/2014/main" id="{4DF4EFAB-A87E-44B0-AF21-2842D3B4F83E}"/>
                </a:ext>
              </a:extLst>
            </p:cNvPr>
            <p:cNvGrpSpPr/>
            <p:nvPr/>
          </p:nvGrpSpPr>
          <p:grpSpPr>
            <a:xfrm>
              <a:off x="781707" y="1379294"/>
              <a:ext cx="1814047" cy="676920"/>
              <a:chOff x="5121774" y="1719733"/>
              <a:chExt cx="1814047" cy="676920"/>
            </a:xfrm>
          </p:grpSpPr>
          <p:sp>
            <p:nvSpPr>
              <p:cNvPr id="26" name="Freeform: Shape 25">
                <a:extLst>
                  <a:ext uri="{FF2B5EF4-FFF2-40B4-BE49-F238E27FC236}">
                    <a16:creationId xmlns:a16="http://schemas.microsoft.com/office/drawing/2014/main" id="{5C54B329-CFED-493A-A38E-1B88F234FF6E}"/>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148AA229-A65B-4F38-B986-284150540C01}"/>
                  </a:ext>
                </a:extLst>
              </p:cNvPr>
              <p:cNvSpPr txBox="1"/>
              <p:nvPr/>
            </p:nvSpPr>
            <p:spPr>
              <a:xfrm>
                <a:off x="5300392" y="1996543"/>
                <a:ext cx="526476" cy="400110"/>
              </a:xfrm>
              <a:prstGeom prst="rect">
                <a:avLst/>
              </a:prstGeom>
              <a:noFill/>
              <a:ln w="3175">
                <a:noFill/>
              </a:ln>
            </p:spPr>
            <p:txBody>
              <a:bodyPr wrap="square" rtlCol="0" anchor="ctr">
                <a:spAutoFit/>
              </a:bodyPr>
              <a:lstStyle/>
              <a:p>
                <a:pPr algn="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00CE817E-8044-42B0-B68D-DAD64631BDFB}"/>
                  </a:ext>
                </a:extLst>
              </p:cNvPr>
              <p:cNvSpPr txBox="1"/>
              <p:nvPr/>
            </p:nvSpPr>
            <p:spPr>
              <a:xfrm>
                <a:off x="5715375" y="2058099"/>
                <a:ext cx="1220446" cy="276999"/>
              </a:xfrm>
              <a:prstGeom prst="rect">
                <a:avLst/>
              </a:prstGeom>
              <a:noFill/>
              <a:ln w="3175">
                <a:noFill/>
              </a:ln>
            </p:spPr>
            <p:txBody>
              <a:bodyPr wrap="square" rtlCol="0" anchor="ctr">
                <a:spAutoFit/>
              </a:bodyPr>
              <a:lstStyle/>
              <a:p>
                <a:endParaRPr lang="ko-KR" altLang="en-US" sz="1200" b="1" dirty="0">
                  <a:solidFill>
                    <a:schemeClr val="bg1"/>
                  </a:solidFill>
                  <a:cs typeface="Arial" pitchFamily="34" charset="0"/>
                </a:endParaRPr>
              </a:p>
            </p:txBody>
          </p:sp>
        </p:grpSp>
        <p:sp>
          <p:nvSpPr>
            <p:cNvPr id="37" name="TextBox 36">
              <a:extLst>
                <a:ext uri="{FF2B5EF4-FFF2-40B4-BE49-F238E27FC236}">
                  <a16:creationId xmlns:a16="http://schemas.microsoft.com/office/drawing/2014/main" id="{8DD8FE11-65D9-43A6-BA14-3DB530AECE2E}"/>
                </a:ext>
              </a:extLst>
            </p:cNvPr>
            <p:cNvSpPr txBox="1"/>
            <p:nvPr/>
          </p:nvSpPr>
          <p:spPr>
            <a:xfrm>
              <a:off x="2633455" y="1682312"/>
              <a:ext cx="4871217" cy="400110"/>
            </a:xfrm>
            <a:prstGeom prst="rect">
              <a:avLst/>
            </a:prstGeom>
            <a:noFill/>
          </p:spPr>
          <p:txBody>
            <a:bodyPr wrap="square" rtlCol="0">
              <a:spAutoFit/>
            </a:bodyPr>
            <a:lstStyle/>
            <a:p>
              <a:r>
                <a:rPr lang="en-US" altLang="ko-KR" sz="2000" b="1" dirty="0">
                  <a:solidFill>
                    <a:schemeClr val="accent1"/>
                  </a:solidFill>
                  <a:cs typeface="Arial" pitchFamily="34" charset="0"/>
                </a:rPr>
                <a:t>Setting the tone</a:t>
              </a:r>
              <a:endParaRPr lang="ko-KR" altLang="en-US" sz="2000" b="1" dirty="0">
                <a:solidFill>
                  <a:schemeClr val="accent1"/>
                </a:solidFill>
                <a:cs typeface="Arial" pitchFamily="34" charset="0"/>
              </a:endParaRPr>
            </a:p>
          </p:txBody>
        </p:sp>
      </p:grpSp>
      <p:grpSp>
        <p:nvGrpSpPr>
          <p:cNvPr id="19" name="Group 18">
            <a:extLst>
              <a:ext uri="{FF2B5EF4-FFF2-40B4-BE49-F238E27FC236}">
                <a16:creationId xmlns:a16="http://schemas.microsoft.com/office/drawing/2014/main" id="{CE1FF125-D261-9C4F-B7AA-D71055E61D54}"/>
              </a:ext>
            </a:extLst>
          </p:cNvPr>
          <p:cNvGrpSpPr/>
          <p:nvPr/>
        </p:nvGrpSpPr>
        <p:grpSpPr>
          <a:xfrm>
            <a:off x="781707" y="4427100"/>
            <a:ext cx="5373410" cy="676920"/>
            <a:chOff x="781707" y="4427100"/>
            <a:chExt cx="5373410" cy="676920"/>
          </a:xfrm>
        </p:grpSpPr>
        <p:sp>
          <p:nvSpPr>
            <p:cNvPr id="40" name="TextBox 39">
              <a:extLst>
                <a:ext uri="{FF2B5EF4-FFF2-40B4-BE49-F238E27FC236}">
                  <a16:creationId xmlns:a16="http://schemas.microsoft.com/office/drawing/2014/main" id="{9E976994-36D8-4A39-8BFB-A628BECED772}"/>
                </a:ext>
              </a:extLst>
            </p:cNvPr>
            <p:cNvSpPr txBox="1"/>
            <p:nvPr/>
          </p:nvSpPr>
          <p:spPr>
            <a:xfrm>
              <a:off x="2633455" y="4703910"/>
              <a:ext cx="3521662" cy="400110"/>
            </a:xfrm>
            <a:prstGeom prst="rect">
              <a:avLst/>
            </a:prstGeom>
            <a:noFill/>
          </p:spPr>
          <p:txBody>
            <a:bodyPr wrap="square" rtlCol="0">
              <a:spAutoFit/>
            </a:bodyPr>
            <a:lstStyle/>
            <a:p>
              <a:r>
                <a:rPr lang="en-US" altLang="ko-KR" sz="2000" b="1" dirty="0">
                  <a:solidFill>
                    <a:schemeClr val="tx2"/>
                  </a:solidFill>
                  <a:cs typeface="Arial" pitchFamily="34" charset="0"/>
                </a:rPr>
                <a:t>Taking responsibility</a:t>
              </a:r>
              <a:endParaRPr lang="ko-KR" altLang="en-US" sz="2000" b="1" dirty="0">
                <a:solidFill>
                  <a:schemeClr val="tx2"/>
                </a:solidFill>
                <a:cs typeface="Arial" pitchFamily="34" charset="0"/>
              </a:endParaRPr>
            </a:p>
          </p:txBody>
        </p:sp>
        <p:sp>
          <p:nvSpPr>
            <p:cNvPr id="45" name="Freeform: Shape 44">
              <a:extLst>
                <a:ext uri="{FF2B5EF4-FFF2-40B4-BE49-F238E27FC236}">
                  <a16:creationId xmlns:a16="http://schemas.microsoft.com/office/drawing/2014/main" id="{B8D27F6E-C552-422F-AED0-B8C506DBAB79}"/>
                </a:ext>
              </a:extLst>
            </p:cNvPr>
            <p:cNvSpPr/>
            <p:nvPr/>
          </p:nvSpPr>
          <p:spPr>
            <a:xfrm>
              <a:off x="781707" y="4427100"/>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4FA34072-CBD7-494F-BA82-00A61CA1C70F}"/>
              </a:ext>
            </a:extLst>
          </p:cNvPr>
          <p:cNvGrpSpPr/>
          <p:nvPr/>
        </p:nvGrpSpPr>
        <p:grpSpPr>
          <a:xfrm>
            <a:off x="781707" y="3384380"/>
            <a:ext cx="6698489" cy="709336"/>
            <a:chOff x="781707" y="3384380"/>
            <a:chExt cx="6698489" cy="709336"/>
          </a:xfrm>
        </p:grpSpPr>
        <p:sp>
          <p:nvSpPr>
            <p:cNvPr id="43" name="TextBox 42">
              <a:extLst>
                <a:ext uri="{FF2B5EF4-FFF2-40B4-BE49-F238E27FC236}">
                  <a16:creationId xmlns:a16="http://schemas.microsoft.com/office/drawing/2014/main" id="{7065F6FB-6241-4040-82EC-11A751E9CB23}"/>
                </a:ext>
              </a:extLst>
            </p:cNvPr>
            <p:cNvSpPr txBox="1"/>
            <p:nvPr/>
          </p:nvSpPr>
          <p:spPr>
            <a:xfrm>
              <a:off x="2633455" y="3693606"/>
              <a:ext cx="4846741" cy="400110"/>
            </a:xfrm>
            <a:prstGeom prst="rect">
              <a:avLst/>
            </a:prstGeom>
            <a:noFill/>
          </p:spPr>
          <p:txBody>
            <a:bodyPr wrap="square" rtlCol="0">
              <a:spAutoFit/>
            </a:bodyPr>
            <a:lstStyle/>
            <a:p>
              <a:r>
                <a:rPr lang="en-US" altLang="ko-KR" sz="2000" b="1" dirty="0">
                  <a:solidFill>
                    <a:schemeClr val="accent5"/>
                  </a:solidFill>
                  <a:cs typeface="Arial" pitchFamily="34" charset="0"/>
                </a:rPr>
                <a:t>Speaking positively</a:t>
              </a:r>
              <a:endParaRPr lang="ko-KR" altLang="en-US" sz="2000" b="1" dirty="0">
                <a:solidFill>
                  <a:schemeClr val="accent5"/>
                </a:solidFill>
                <a:cs typeface="Arial" pitchFamily="34" charset="0"/>
              </a:endParaRPr>
            </a:p>
          </p:txBody>
        </p:sp>
        <p:sp>
          <p:nvSpPr>
            <p:cNvPr id="49" name="Freeform: Shape 48">
              <a:extLst>
                <a:ext uri="{FF2B5EF4-FFF2-40B4-BE49-F238E27FC236}">
                  <a16:creationId xmlns:a16="http://schemas.microsoft.com/office/drawing/2014/main" id="{80F7828C-3C6B-40C4-B94A-A41C20BD4FD7}"/>
                </a:ext>
              </a:extLst>
            </p:cNvPr>
            <p:cNvSpPr/>
            <p:nvPr/>
          </p:nvSpPr>
          <p:spPr>
            <a:xfrm>
              <a:off x="781707" y="3384380"/>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5"/>
                </a:solidFill>
              </a:endParaRPr>
            </a:p>
          </p:txBody>
        </p:sp>
      </p:grpSp>
      <p:grpSp>
        <p:nvGrpSpPr>
          <p:cNvPr id="15" name="Group 14">
            <a:extLst>
              <a:ext uri="{FF2B5EF4-FFF2-40B4-BE49-F238E27FC236}">
                <a16:creationId xmlns:a16="http://schemas.microsoft.com/office/drawing/2014/main" id="{D17AFB4E-ACDD-A444-B675-8900B3BA48BB}"/>
              </a:ext>
            </a:extLst>
          </p:cNvPr>
          <p:cNvGrpSpPr/>
          <p:nvPr/>
        </p:nvGrpSpPr>
        <p:grpSpPr>
          <a:xfrm>
            <a:off x="781707" y="2380285"/>
            <a:ext cx="6722965" cy="706232"/>
            <a:chOff x="781707" y="2380285"/>
            <a:chExt cx="6722965" cy="706232"/>
          </a:xfrm>
        </p:grpSpPr>
        <p:sp>
          <p:nvSpPr>
            <p:cNvPr id="34" name="TextBox 33">
              <a:extLst>
                <a:ext uri="{FF2B5EF4-FFF2-40B4-BE49-F238E27FC236}">
                  <a16:creationId xmlns:a16="http://schemas.microsoft.com/office/drawing/2014/main" id="{38417DB7-8952-407C-AE2E-2134D6C8A2E8}"/>
                </a:ext>
              </a:extLst>
            </p:cNvPr>
            <p:cNvSpPr txBox="1"/>
            <p:nvPr/>
          </p:nvSpPr>
          <p:spPr>
            <a:xfrm>
              <a:off x="2633455" y="2686407"/>
              <a:ext cx="4871217" cy="400110"/>
            </a:xfrm>
            <a:prstGeom prst="rect">
              <a:avLst/>
            </a:prstGeom>
            <a:noFill/>
          </p:spPr>
          <p:txBody>
            <a:bodyPr wrap="square" rtlCol="0">
              <a:spAutoFit/>
            </a:bodyPr>
            <a:lstStyle/>
            <a:p>
              <a:r>
                <a:rPr lang="en-US" altLang="ko-KR" sz="2000" b="1" dirty="0">
                  <a:solidFill>
                    <a:schemeClr val="accent3"/>
                  </a:solidFill>
                  <a:cs typeface="Arial" pitchFamily="34" charset="0"/>
                </a:rPr>
                <a:t>Empowering staff</a:t>
              </a:r>
              <a:endParaRPr lang="ko-KR" altLang="en-US" sz="2000" b="1" dirty="0">
                <a:solidFill>
                  <a:schemeClr val="accent3"/>
                </a:solidFill>
                <a:cs typeface="Arial" pitchFamily="34" charset="0"/>
              </a:endParaRPr>
            </a:p>
          </p:txBody>
        </p:sp>
        <p:sp>
          <p:nvSpPr>
            <p:cNvPr id="53" name="Freeform: Shape 52">
              <a:extLst>
                <a:ext uri="{FF2B5EF4-FFF2-40B4-BE49-F238E27FC236}">
                  <a16:creationId xmlns:a16="http://schemas.microsoft.com/office/drawing/2014/main" id="{91DA0524-8482-4BF5-A5DC-451E4274F77D}"/>
                </a:ext>
              </a:extLst>
            </p:cNvPr>
            <p:cNvSpPr/>
            <p:nvPr/>
          </p:nvSpPr>
          <p:spPr>
            <a:xfrm>
              <a:off x="781707" y="2380285"/>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2" name="Audio 21">
            <a:hlinkClick r:id="" action="ppaction://media"/>
            <a:extLst>
              <a:ext uri="{FF2B5EF4-FFF2-40B4-BE49-F238E27FC236}">
                <a16:creationId xmlns:a16="http://schemas.microsoft.com/office/drawing/2014/main" id="{286BF648-618F-9445-955A-A3E498317D3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737942562"/>
      </p:ext>
    </p:extLst>
  </p:cSld>
  <p:clrMapOvr>
    <a:masterClrMapping/>
  </p:clrMapOvr>
  <p:transition spd="slow" advTm="69349">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par>
                          <p:cTn id="7" fill="hold">
                            <p:stCondLst>
                              <p:cond delay="0"/>
                            </p:stCondLst>
                            <p:childTnLst>
                              <p:par>
                                <p:cTn id="8" presetID="42" presetClass="entr" presetSubtype="0" fill="hold" nodeType="afterEffect">
                                  <p:stCondLst>
                                    <p:cond delay="6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ppt_x</p:attrName>
                                        </p:attrNameLst>
                                      </p:cBhvr>
                                      <p:tavLst>
                                        <p:tav tm="0">
                                          <p:val>
                                            <p:strVal val="#ppt_x"/>
                                          </p:val>
                                        </p:tav>
                                        <p:tav tm="100000">
                                          <p:val>
                                            <p:strVal val="#ppt_x"/>
                                          </p:val>
                                        </p:tav>
                                      </p:tavLst>
                                    </p:anim>
                                    <p:anim calcmode="lin" valueType="num">
                                      <p:cBhvr>
                                        <p:cTn id="12" dur="2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8000"/>
                            </p:stCondLst>
                            <p:childTnLst>
                              <p:par>
                                <p:cTn id="14" presetID="42" presetClass="entr" presetSubtype="0" fill="hold" nodeType="afterEffect">
                                  <p:stCondLst>
                                    <p:cond delay="5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par>
                          <p:cTn id="19" fill="hold">
                            <p:stCondLst>
                              <p:cond delay="14000"/>
                            </p:stCondLst>
                            <p:childTnLst>
                              <p:par>
                                <p:cTn id="20" presetID="42" presetClass="entr" presetSubtype="0" fill="hold" nodeType="afterEffect">
                                  <p:stCondLst>
                                    <p:cond delay="50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par>
                          <p:cTn id="25" fill="hold">
                            <p:stCondLst>
                              <p:cond delay="20000"/>
                            </p:stCondLst>
                            <p:childTnLst>
                              <p:par>
                                <p:cTn id="26" presetID="42" presetClass="entr" presetSubtype="0" fill="hold" nodeType="afterEffect">
                                  <p:stCondLst>
                                    <p:cond delay="50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1" fill="hold" display="0">
                  <p:stCondLst>
                    <p:cond delay="indefinite"/>
                  </p:stCondLst>
                  <p:endCondLst>
                    <p:cond evt="onStopAudio" delay="0">
                      <p:tgtEl>
                        <p:sldTgt/>
                      </p:tgtEl>
                    </p:cond>
                  </p:endCondLst>
                </p:cTn>
                <p:tgtEl>
                  <p:spTgt spid="2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ASMIS + Digital</a:t>
            </a:r>
          </a:p>
        </p:txBody>
      </p:sp>
      <p:grpSp>
        <p:nvGrpSpPr>
          <p:cNvPr id="60" name="Group 59">
            <a:extLst>
              <a:ext uri="{FF2B5EF4-FFF2-40B4-BE49-F238E27FC236}">
                <a16:creationId xmlns:a16="http://schemas.microsoft.com/office/drawing/2014/main" id="{70133E53-66F9-4362-A98D-EF5FFA1DB67D}"/>
              </a:ext>
            </a:extLst>
          </p:cNvPr>
          <p:cNvGrpSpPr/>
          <p:nvPr/>
        </p:nvGrpSpPr>
        <p:grpSpPr>
          <a:xfrm>
            <a:off x="10338362" y="225185"/>
            <a:ext cx="1239297" cy="1705386"/>
            <a:chOff x="9006365" y="1723614"/>
            <a:chExt cx="1868586" cy="2652775"/>
          </a:xfrm>
        </p:grpSpPr>
        <p:sp>
          <p:nvSpPr>
            <p:cNvPr id="32" name="Freeform: Shape 31">
              <a:extLst>
                <a:ext uri="{FF2B5EF4-FFF2-40B4-BE49-F238E27FC236}">
                  <a16:creationId xmlns:a16="http://schemas.microsoft.com/office/drawing/2014/main" id="{D9BA8BBF-E1D3-461A-BDD4-7FAB7D398CF6}"/>
                </a:ext>
              </a:extLst>
            </p:cNvPr>
            <p:cNvSpPr/>
            <p:nvPr/>
          </p:nvSpPr>
          <p:spPr>
            <a:xfrm>
              <a:off x="9656825" y="1723614"/>
              <a:ext cx="1052313" cy="1328427"/>
            </a:xfrm>
            <a:custGeom>
              <a:avLst/>
              <a:gdLst>
                <a:gd name="connsiteX0" fmla="*/ 1291687 w 1362409"/>
                <a:gd name="connsiteY0" fmla="*/ 708119 h 1719888"/>
                <a:gd name="connsiteX1" fmla="*/ 1337534 w 1362409"/>
                <a:gd name="connsiteY1" fmla="*/ 514033 h 1719888"/>
                <a:gd name="connsiteX2" fmla="*/ 1359693 w 1362409"/>
                <a:gd name="connsiteY2" fmla="*/ 360063 h 1719888"/>
                <a:gd name="connsiteX3" fmla="*/ 1290540 w 1362409"/>
                <a:gd name="connsiteY3" fmla="*/ 206857 h 1719888"/>
                <a:gd name="connsiteX4" fmla="*/ 1237434 w 1362409"/>
                <a:gd name="connsiteY4" fmla="*/ 146110 h 1719888"/>
                <a:gd name="connsiteX5" fmla="*/ 1217949 w 1362409"/>
                <a:gd name="connsiteY5" fmla="*/ 141525 h 1719888"/>
                <a:gd name="connsiteX6" fmla="*/ 1217185 w 1362409"/>
                <a:gd name="connsiteY6" fmla="*/ 158718 h 1719888"/>
                <a:gd name="connsiteX7" fmla="*/ 1221006 w 1362409"/>
                <a:gd name="connsiteY7" fmla="*/ 177057 h 1719888"/>
                <a:gd name="connsiteX8" fmla="*/ 1154527 w 1362409"/>
                <a:gd name="connsiteY8" fmla="*/ 201890 h 1719888"/>
                <a:gd name="connsiteX9" fmla="*/ 1086521 w 1362409"/>
                <a:gd name="connsiteY9" fmla="*/ 181641 h 1719888"/>
                <a:gd name="connsiteX10" fmla="*/ 916122 w 1362409"/>
                <a:gd name="connsiteY10" fmla="*/ 71608 h 1719888"/>
                <a:gd name="connsiteX11" fmla="*/ 803796 w 1362409"/>
                <a:gd name="connsiteY11" fmla="*/ 30346 h 1719888"/>
                <a:gd name="connsiteX12" fmla="*/ 662817 w 1362409"/>
                <a:gd name="connsiteY12" fmla="*/ 2837 h 1719888"/>
                <a:gd name="connsiteX13" fmla="*/ 468348 w 1362409"/>
                <a:gd name="connsiteY13" fmla="*/ 2455 h 1719888"/>
                <a:gd name="connsiteX14" fmla="*/ 419827 w 1362409"/>
                <a:gd name="connsiteY14" fmla="*/ 11243 h 1719888"/>
                <a:gd name="connsiteX15" fmla="*/ 412568 w 1362409"/>
                <a:gd name="connsiteY15" fmla="*/ 16591 h 1719888"/>
                <a:gd name="connsiteX16" fmla="*/ 418298 w 1362409"/>
                <a:gd name="connsiteY16" fmla="*/ 24997 h 1719888"/>
                <a:gd name="connsiteX17" fmla="*/ 451156 w 1362409"/>
                <a:gd name="connsiteY17" fmla="*/ 33020 h 1719888"/>
                <a:gd name="connsiteX18" fmla="*/ 523747 w 1362409"/>
                <a:gd name="connsiteY18" fmla="*/ 36077 h 1719888"/>
                <a:gd name="connsiteX19" fmla="*/ 549345 w 1362409"/>
                <a:gd name="connsiteY19" fmla="*/ 47156 h 1719888"/>
                <a:gd name="connsiteX20" fmla="*/ 528332 w 1362409"/>
                <a:gd name="connsiteY20" fmla="*/ 58618 h 1719888"/>
                <a:gd name="connsiteX21" fmla="*/ 516488 w 1362409"/>
                <a:gd name="connsiteY21" fmla="*/ 63585 h 1719888"/>
                <a:gd name="connsiteX22" fmla="*/ 297186 w 1362409"/>
                <a:gd name="connsiteY22" fmla="*/ 85362 h 1719888"/>
                <a:gd name="connsiteX23" fmla="*/ 134810 w 1362409"/>
                <a:gd name="connsiteY23" fmla="*/ 126243 h 1719888"/>
                <a:gd name="connsiteX24" fmla="*/ 12551 w 1362409"/>
                <a:gd name="connsiteY24" fmla="*/ 195777 h 1719888"/>
                <a:gd name="connsiteX25" fmla="*/ 707 w 1362409"/>
                <a:gd name="connsiteY25" fmla="*/ 213352 h 1719888"/>
                <a:gd name="connsiteX26" fmla="*/ 21339 w 1362409"/>
                <a:gd name="connsiteY26" fmla="*/ 216791 h 1719888"/>
                <a:gd name="connsiteX27" fmla="*/ 28980 w 1362409"/>
                <a:gd name="connsiteY27" fmla="*/ 215645 h 1719888"/>
                <a:gd name="connsiteX28" fmla="*/ 105392 w 1362409"/>
                <a:gd name="connsiteY28" fmla="*/ 189664 h 1719888"/>
                <a:gd name="connsiteX29" fmla="*/ 160026 w 1362409"/>
                <a:gd name="connsiteY29" fmla="*/ 177439 h 1719888"/>
                <a:gd name="connsiteX30" fmla="*/ 174544 w 1362409"/>
                <a:gd name="connsiteY30" fmla="*/ 183169 h 1719888"/>
                <a:gd name="connsiteX31" fmla="*/ 165757 w 1362409"/>
                <a:gd name="connsiteY31" fmla="*/ 195395 h 1719888"/>
                <a:gd name="connsiteX32" fmla="*/ 146272 w 1362409"/>
                <a:gd name="connsiteY32" fmla="*/ 206857 h 1719888"/>
                <a:gd name="connsiteX33" fmla="*/ 32800 w 1362409"/>
                <a:gd name="connsiteY33" fmla="*/ 303518 h 1719888"/>
                <a:gd name="connsiteX34" fmla="*/ 26687 w 1362409"/>
                <a:gd name="connsiteY34" fmla="*/ 323767 h 1719888"/>
                <a:gd name="connsiteX35" fmla="*/ 46937 w 1362409"/>
                <a:gd name="connsiteY35" fmla="*/ 319947 h 1719888"/>
                <a:gd name="connsiteX36" fmla="*/ 62601 w 1362409"/>
                <a:gd name="connsiteY36" fmla="*/ 309631 h 1719888"/>
                <a:gd name="connsiteX37" fmla="*/ 115325 w 1362409"/>
                <a:gd name="connsiteY37" fmla="*/ 314216 h 1719888"/>
                <a:gd name="connsiteX38" fmla="*/ 137103 w 1362409"/>
                <a:gd name="connsiteY38" fmla="*/ 357771 h 1719888"/>
                <a:gd name="connsiteX39" fmla="*/ 175308 w 1362409"/>
                <a:gd name="connsiteY39" fmla="*/ 461691 h 1719888"/>
                <a:gd name="connsiteX40" fmla="*/ 220392 w 1362409"/>
                <a:gd name="connsiteY40" fmla="*/ 614515 h 1719888"/>
                <a:gd name="connsiteX41" fmla="*/ 221538 w 1362409"/>
                <a:gd name="connsiteY41" fmla="*/ 704299 h 1719888"/>
                <a:gd name="connsiteX42" fmla="*/ 221538 w 1362409"/>
                <a:gd name="connsiteY42" fmla="*/ 704299 h 1719888"/>
                <a:gd name="connsiteX43" fmla="*/ 221538 w 1362409"/>
                <a:gd name="connsiteY43" fmla="*/ 704299 h 1719888"/>
                <a:gd name="connsiteX44" fmla="*/ 160026 w 1362409"/>
                <a:gd name="connsiteY44" fmla="*/ 743651 h 1719888"/>
                <a:gd name="connsiteX45" fmla="*/ 152003 w 1362409"/>
                <a:gd name="connsiteY45" fmla="*/ 850246 h 1719888"/>
                <a:gd name="connsiteX46" fmla="*/ 197086 w 1362409"/>
                <a:gd name="connsiteY46" fmla="*/ 929714 h 1719888"/>
                <a:gd name="connsiteX47" fmla="*/ 226887 w 1362409"/>
                <a:gd name="connsiteY47" fmla="*/ 950345 h 1719888"/>
                <a:gd name="connsiteX48" fmla="*/ 251338 w 1362409"/>
                <a:gd name="connsiteY48" fmla="*/ 1020262 h 1719888"/>
                <a:gd name="connsiteX49" fmla="*/ 633780 w 1362409"/>
                <a:gd name="connsiteY49" fmla="*/ 1386275 h 1719888"/>
                <a:gd name="connsiteX50" fmla="*/ 634544 w 1362409"/>
                <a:gd name="connsiteY50" fmla="*/ 1484465 h 1719888"/>
                <a:gd name="connsiteX51" fmla="*/ 588315 w 1362409"/>
                <a:gd name="connsiteY51" fmla="*/ 1569664 h 1719888"/>
                <a:gd name="connsiteX52" fmla="*/ 585258 w 1362409"/>
                <a:gd name="connsiteY52" fmla="*/ 1601375 h 1719888"/>
                <a:gd name="connsiteX53" fmla="*/ 652119 w 1362409"/>
                <a:gd name="connsiteY53" fmla="*/ 1717903 h 1719888"/>
                <a:gd name="connsiteX54" fmla="*/ 835890 w 1362409"/>
                <a:gd name="connsiteY54" fmla="*/ 1719431 h 1719888"/>
                <a:gd name="connsiteX55" fmla="*/ 915358 w 1362409"/>
                <a:gd name="connsiteY55" fmla="*/ 1592970 h 1719888"/>
                <a:gd name="connsiteX56" fmla="*/ 909627 w 1362409"/>
                <a:gd name="connsiteY56" fmla="*/ 1565461 h 1719888"/>
                <a:gd name="connsiteX57" fmla="*/ 875242 w 1362409"/>
                <a:gd name="connsiteY57" fmla="*/ 1516176 h 1719888"/>
                <a:gd name="connsiteX58" fmla="*/ 865690 w 1362409"/>
                <a:gd name="connsiteY58" fmla="*/ 1387039 h 1719888"/>
                <a:gd name="connsiteX59" fmla="*/ 1090341 w 1362409"/>
                <a:gd name="connsiteY59" fmla="*/ 1274332 h 1719888"/>
                <a:gd name="connsiteX60" fmla="*/ 1191205 w 1362409"/>
                <a:gd name="connsiteY60" fmla="*/ 1166973 h 1719888"/>
                <a:gd name="connsiteX61" fmla="*/ 1263414 w 1362409"/>
                <a:gd name="connsiteY61" fmla="*/ 956840 h 1719888"/>
                <a:gd name="connsiteX62" fmla="*/ 1263414 w 1362409"/>
                <a:gd name="connsiteY62" fmla="*/ 956840 h 1719888"/>
                <a:gd name="connsiteX63" fmla="*/ 1338298 w 1362409"/>
                <a:gd name="connsiteY63" fmla="*/ 861325 h 1719888"/>
                <a:gd name="connsiteX64" fmla="*/ 1344029 w 1362409"/>
                <a:gd name="connsiteY64" fmla="*/ 791790 h 1719888"/>
                <a:gd name="connsiteX65" fmla="*/ 1291687 w 1362409"/>
                <a:gd name="connsiteY65" fmla="*/ 708119 h 1719888"/>
                <a:gd name="connsiteX66" fmla="*/ 272352 w 1362409"/>
                <a:gd name="connsiteY66" fmla="*/ 878518 h 1719888"/>
                <a:gd name="connsiteX67" fmla="*/ 272352 w 1362409"/>
                <a:gd name="connsiteY67" fmla="*/ 878518 h 1719888"/>
                <a:gd name="connsiteX68" fmla="*/ 272352 w 1362409"/>
                <a:gd name="connsiteY68" fmla="*/ 878518 h 1719888"/>
                <a:gd name="connsiteX69" fmla="*/ 272352 w 1362409"/>
                <a:gd name="connsiteY69" fmla="*/ 878518 h 171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62409" h="1719888">
                  <a:moveTo>
                    <a:pt x="1291687" y="708119"/>
                  </a:moveTo>
                  <a:cubicBezTo>
                    <a:pt x="1290158" y="639349"/>
                    <a:pt x="1315374" y="577073"/>
                    <a:pt x="1337534" y="514033"/>
                  </a:cubicBezTo>
                  <a:cubicBezTo>
                    <a:pt x="1359693" y="458634"/>
                    <a:pt x="1366952" y="396359"/>
                    <a:pt x="1359693" y="360063"/>
                  </a:cubicBezTo>
                  <a:cubicBezTo>
                    <a:pt x="1348614" y="305811"/>
                    <a:pt x="1302002" y="222904"/>
                    <a:pt x="1290540" y="206857"/>
                  </a:cubicBezTo>
                  <a:cubicBezTo>
                    <a:pt x="1274876" y="184698"/>
                    <a:pt x="1258065" y="163684"/>
                    <a:pt x="1237434" y="146110"/>
                  </a:cubicBezTo>
                  <a:cubicBezTo>
                    <a:pt x="1232085" y="141525"/>
                    <a:pt x="1224062" y="138086"/>
                    <a:pt x="1217949" y="141525"/>
                  </a:cubicBezTo>
                  <a:cubicBezTo>
                    <a:pt x="1211454" y="145346"/>
                    <a:pt x="1216039" y="152987"/>
                    <a:pt x="1217185" y="158718"/>
                  </a:cubicBezTo>
                  <a:cubicBezTo>
                    <a:pt x="1218331" y="164831"/>
                    <a:pt x="1219477" y="170944"/>
                    <a:pt x="1221006" y="177057"/>
                  </a:cubicBezTo>
                  <a:cubicBezTo>
                    <a:pt x="1202667" y="195777"/>
                    <a:pt x="1178597" y="199216"/>
                    <a:pt x="1154527" y="201890"/>
                  </a:cubicBezTo>
                  <a:cubicBezTo>
                    <a:pt x="1129311" y="203419"/>
                    <a:pt x="1107916" y="192339"/>
                    <a:pt x="1086521" y="181641"/>
                  </a:cubicBezTo>
                  <a:cubicBezTo>
                    <a:pt x="1025773" y="151076"/>
                    <a:pt x="978016" y="100645"/>
                    <a:pt x="916122" y="71608"/>
                  </a:cubicBezTo>
                  <a:cubicBezTo>
                    <a:pt x="879062" y="57090"/>
                    <a:pt x="843149" y="40661"/>
                    <a:pt x="803796" y="30346"/>
                  </a:cubicBezTo>
                  <a:cubicBezTo>
                    <a:pt x="757185" y="18502"/>
                    <a:pt x="710574" y="6276"/>
                    <a:pt x="662817" y="2837"/>
                  </a:cubicBezTo>
                  <a:cubicBezTo>
                    <a:pt x="597866" y="-2129"/>
                    <a:pt x="533298" y="545"/>
                    <a:pt x="468348" y="2455"/>
                  </a:cubicBezTo>
                  <a:cubicBezTo>
                    <a:pt x="451538" y="2837"/>
                    <a:pt x="436255" y="8950"/>
                    <a:pt x="419827" y="11243"/>
                  </a:cubicBezTo>
                  <a:cubicBezTo>
                    <a:pt x="416770" y="11625"/>
                    <a:pt x="413332" y="12771"/>
                    <a:pt x="412568" y="16591"/>
                  </a:cubicBezTo>
                  <a:cubicBezTo>
                    <a:pt x="411803" y="21176"/>
                    <a:pt x="414478" y="23469"/>
                    <a:pt x="418298" y="24997"/>
                  </a:cubicBezTo>
                  <a:cubicBezTo>
                    <a:pt x="428996" y="29199"/>
                    <a:pt x="439312" y="33020"/>
                    <a:pt x="451156" y="33020"/>
                  </a:cubicBezTo>
                  <a:cubicBezTo>
                    <a:pt x="475225" y="33402"/>
                    <a:pt x="499677" y="33784"/>
                    <a:pt x="523747" y="36077"/>
                  </a:cubicBezTo>
                  <a:cubicBezTo>
                    <a:pt x="532916" y="36841"/>
                    <a:pt x="548199" y="36841"/>
                    <a:pt x="549345" y="47156"/>
                  </a:cubicBezTo>
                  <a:cubicBezTo>
                    <a:pt x="550873" y="57854"/>
                    <a:pt x="535209" y="54033"/>
                    <a:pt x="528332" y="58618"/>
                  </a:cubicBezTo>
                  <a:cubicBezTo>
                    <a:pt x="524511" y="61292"/>
                    <a:pt x="521072" y="62821"/>
                    <a:pt x="516488" y="63585"/>
                  </a:cubicBezTo>
                  <a:cubicBezTo>
                    <a:pt x="443896" y="77721"/>
                    <a:pt x="370159" y="77721"/>
                    <a:pt x="297186" y="85362"/>
                  </a:cubicBezTo>
                  <a:cubicBezTo>
                    <a:pt x="240641" y="91475"/>
                    <a:pt x="186388" y="103701"/>
                    <a:pt x="134810" y="126243"/>
                  </a:cubicBezTo>
                  <a:cubicBezTo>
                    <a:pt x="91637" y="144964"/>
                    <a:pt x="49229" y="165595"/>
                    <a:pt x="12551" y="195777"/>
                  </a:cubicBezTo>
                  <a:cubicBezTo>
                    <a:pt x="7202" y="200362"/>
                    <a:pt x="-2731" y="204947"/>
                    <a:pt x="707" y="213352"/>
                  </a:cubicBezTo>
                  <a:cubicBezTo>
                    <a:pt x="4146" y="220993"/>
                    <a:pt x="14079" y="216791"/>
                    <a:pt x="21339" y="216791"/>
                  </a:cubicBezTo>
                  <a:cubicBezTo>
                    <a:pt x="24013" y="216791"/>
                    <a:pt x="26687" y="216791"/>
                    <a:pt x="28980" y="215645"/>
                  </a:cubicBezTo>
                  <a:cubicBezTo>
                    <a:pt x="54578" y="207239"/>
                    <a:pt x="79794" y="198070"/>
                    <a:pt x="105392" y="189664"/>
                  </a:cubicBezTo>
                  <a:cubicBezTo>
                    <a:pt x="123348" y="183934"/>
                    <a:pt x="140541" y="175910"/>
                    <a:pt x="160026" y="177439"/>
                  </a:cubicBezTo>
                  <a:cubicBezTo>
                    <a:pt x="165375" y="177821"/>
                    <a:pt x="172252" y="175910"/>
                    <a:pt x="174544" y="183169"/>
                  </a:cubicBezTo>
                  <a:cubicBezTo>
                    <a:pt x="176455" y="190429"/>
                    <a:pt x="171488" y="192721"/>
                    <a:pt x="165757" y="195395"/>
                  </a:cubicBezTo>
                  <a:cubicBezTo>
                    <a:pt x="158880" y="198452"/>
                    <a:pt x="153149" y="204565"/>
                    <a:pt x="146272" y="206857"/>
                  </a:cubicBezTo>
                  <a:cubicBezTo>
                    <a:pt x="95840" y="224432"/>
                    <a:pt x="64511" y="264166"/>
                    <a:pt x="32800" y="303518"/>
                  </a:cubicBezTo>
                  <a:cubicBezTo>
                    <a:pt x="28216" y="309249"/>
                    <a:pt x="22867" y="318037"/>
                    <a:pt x="26687" y="323767"/>
                  </a:cubicBezTo>
                  <a:cubicBezTo>
                    <a:pt x="32800" y="331409"/>
                    <a:pt x="40442" y="323385"/>
                    <a:pt x="46937" y="319947"/>
                  </a:cubicBezTo>
                  <a:cubicBezTo>
                    <a:pt x="52667" y="317272"/>
                    <a:pt x="57252" y="313070"/>
                    <a:pt x="62601" y="309631"/>
                  </a:cubicBezTo>
                  <a:cubicBezTo>
                    <a:pt x="83614" y="296641"/>
                    <a:pt x="101953" y="297787"/>
                    <a:pt x="115325" y="314216"/>
                  </a:cubicBezTo>
                  <a:cubicBezTo>
                    <a:pt x="126023" y="326824"/>
                    <a:pt x="132136" y="341724"/>
                    <a:pt x="137103" y="357771"/>
                  </a:cubicBezTo>
                  <a:cubicBezTo>
                    <a:pt x="147800" y="392920"/>
                    <a:pt x="151621" y="431126"/>
                    <a:pt x="175308" y="461691"/>
                  </a:cubicBezTo>
                  <a:cubicBezTo>
                    <a:pt x="210076" y="506774"/>
                    <a:pt x="223066" y="557970"/>
                    <a:pt x="220392" y="614515"/>
                  </a:cubicBezTo>
                  <a:cubicBezTo>
                    <a:pt x="218863" y="644315"/>
                    <a:pt x="221156" y="674116"/>
                    <a:pt x="221538" y="704299"/>
                  </a:cubicBezTo>
                  <a:cubicBezTo>
                    <a:pt x="221538" y="704299"/>
                    <a:pt x="221538" y="704299"/>
                    <a:pt x="221538" y="704299"/>
                  </a:cubicBezTo>
                  <a:cubicBezTo>
                    <a:pt x="221538" y="704299"/>
                    <a:pt x="221538" y="704299"/>
                    <a:pt x="221538" y="704299"/>
                  </a:cubicBezTo>
                  <a:cubicBezTo>
                    <a:pt x="196322" y="710412"/>
                    <a:pt x="174544" y="721109"/>
                    <a:pt x="160026" y="743651"/>
                  </a:cubicBezTo>
                  <a:cubicBezTo>
                    <a:pt x="140923" y="778036"/>
                    <a:pt x="147036" y="814332"/>
                    <a:pt x="152003" y="850246"/>
                  </a:cubicBezTo>
                  <a:cubicBezTo>
                    <a:pt x="163465" y="878900"/>
                    <a:pt x="174544" y="907555"/>
                    <a:pt x="197086" y="929714"/>
                  </a:cubicBezTo>
                  <a:cubicBezTo>
                    <a:pt x="205873" y="938119"/>
                    <a:pt x="212368" y="949963"/>
                    <a:pt x="226887" y="950345"/>
                  </a:cubicBezTo>
                  <a:cubicBezTo>
                    <a:pt x="234910" y="973651"/>
                    <a:pt x="242551" y="997339"/>
                    <a:pt x="251338" y="1020262"/>
                  </a:cubicBezTo>
                  <a:cubicBezTo>
                    <a:pt x="273880" y="1078717"/>
                    <a:pt x="444279" y="1312920"/>
                    <a:pt x="633780" y="1386275"/>
                  </a:cubicBezTo>
                  <a:cubicBezTo>
                    <a:pt x="634162" y="1419132"/>
                    <a:pt x="634162" y="1451607"/>
                    <a:pt x="634544" y="1484465"/>
                  </a:cubicBezTo>
                  <a:cubicBezTo>
                    <a:pt x="631870" y="1519996"/>
                    <a:pt x="620790" y="1550561"/>
                    <a:pt x="588315" y="1569664"/>
                  </a:cubicBezTo>
                  <a:cubicBezTo>
                    <a:pt x="575707" y="1583036"/>
                    <a:pt x="578763" y="1589531"/>
                    <a:pt x="585258" y="1601375"/>
                  </a:cubicBezTo>
                  <a:cubicBezTo>
                    <a:pt x="607418" y="1640727"/>
                    <a:pt x="640657" y="1706823"/>
                    <a:pt x="652119" y="1717903"/>
                  </a:cubicBezTo>
                  <a:cubicBezTo>
                    <a:pt x="656704" y="1720195"/>
                    <a:pt x="832833" y="1720195"/>
                    <a:pt x="835890" y="1719431"/>
                  </a:cubicBezTo>
                  <a:cubicBezTo>
                    <a:pt x="841238" y="1717139"/>
                    <a:pt x="888614" y="1628119"/>
                    <a:pt x="915358" y="1592970"/>
                  </a:cubicBezTo>
                  <a:cubicBezTo>
                    <a:pt x="921853" y="1584182"/>
                    <a:pt x="916504" y="1576159"/>
                    <a:pt x="909627" y="1565461"/>
                  </a:cubicBezTo>
                  <a:cubicBezTo>
                    <a:pt x="895109" y="1551325"/>
                    <a:pt x="883265" y="1535661"/>
                    <a:pt x="875242" y="1516176"/>
                  </a:cubicBezTo>
                  <a:cubicBezTo>
                    <a:pt x="867983" y="1498219"/>
                    <a:pt x="874096" y="1411491"/>
                    <a:pt x="865690" y="1387039"/>
                  </a:cubicBezTo>
                  <a:cubicBezTo>
                    <a:pt x="864926" y="1385893"/>
                    <a:pt x="1019278" y="1319797"/>
                    <a:pt x="1090341" y="1274332"/>
                  </a:cubicBezTo>
                  <a:cubicBezTo>
                    <a:pt x="1131604" y="1247970"/>
                    <a:pt x="1183946" y="1178817"/>
                    <a:pt x="1191205" y="1166973"/>
                  </a:cubicBezTo>
                  <a:cubicBezTo>
                    <a:pt x="1245839" y="1079099"/>
                    <a:pt x="1258065" y="967538"/>
                    <a:pt x="1263414" y="956840"/>
                  </a:cubicBezTo>
                  <a:cubicBezTo>
                    <a:pt x="1263414" y="956840"/>
                    <a:pt x="1263414" y="956840"/>
                    <a:pt x="1263414" y="956840"/>
                  </a:cubicBezTo>
                  <a:cubicBezTo>
                    <a:pt x="1302002" y="935827"/>
                    <a:pt x="1323780" y="902206"/>
                    <a:pt x="1338298" y="861325"/>
                  </a:cubicBezTo>
                  <a:cubicBezTo>
                    <a:pt x="1346703" y="837638"/>
                    <a:pt x="1342883" y="815096"/>
                    <a:pt x="1344029" y="791790"/>
                  </a:cubicBezTo>
                  <a:cubicBezTo>
                    <a:pt x="1347849" y="752438"/>
                    <a:pt x="1329128" y="724166"/>
                    <a:pt x="1291687" y="708119"/>
                  </a:cubicBezTo>
                  <a:close/>
                  <a:moveTo>
                    <a:pt x="272352" y="878518"/>
                  </a:moveTo>
                  <a:cubicBezTo>
                    <a:pt x="272352" y="878518"/>
                    <a:pt x="272352" y="878518"/>
                    <a:pt x="272352" y="878518"/>
                  </a:cubicBezTo>
                  <a:cubicBezTo>
                    <a:pt x="272352" y="878518"/>
                    <a:pt x="272352" y="878518"/>
                    <a:pt x="272352" y="878518"/>
                  </a:cubicBezTo>
                  <a:cubicBezTo>
                    <a:pt x="272352" y="878518"/>
                    <a:pt x="272352" y="878518"/>
                    <a:pt x="272352" y="878518"/>
                  </a:cubicBezTo>
                  <a:close/>
                </a:path>
              </a:pathLst>
            </a:custGeom>
            <a:solidFill>
              <a:srgbClr val="FEAD6D"/>
            </a:solidFill>
            <a:ln w="380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B8ACC63-ED12-4C11-82D3-8911E2231999}"/>
                </a:ext>
              </a:extLst>
            </p:cNvPr>
            <p:cNvSpPr/>
            <p:nvPr/>
          </p:nvSpPr>
          <p:spPr>
            <a:xfrm>
              <a:off x="10108578" y="3061131"/>
              <a:ext cx="244932" cy="1310536"/>
            </a:xfrm>
            <a:custGeom>
              <a:avLst/>
              <a:gdLst>
                <a:gd name="connsiteX0" fmla="*/ 0 w 317109"/>
                <a:gd name="connsiteY0" fmla="*/ 0 h 1696726"/>
                <a:gd name="connsiteX1" fmla="*/ 317109 w 317109"/>
                <a:gd name="connsiteY1" fmla="*/ 0 h 1696726"/>
                <a:gd name="connsiteX2" fmla="*/ 317109 w 317109"/>
                <a:gd name="connsiteY2" fmla="*/ 1696727 h 1696726"/>
                <a:gd name="connsiteX3" fmla="*/ 0 w 317109"/>
                <a:gd name="connsiteY3" fmla="*/ 1696727 h 1696726"/>
              </a:gdLst>
              <a:ahLst/>
              <a:cxnLst>
                <a:cxn ang="0">
                  <a:pos x="connsiteX0" y="connsiteY0"/>
                </a:cxn>
                <a:cxn ang="0">
                  <a:pos x="connsiteX1" y="connsiteY1"/>
                </a:cxn>
                <a:cxn ang="0">
                  <a:pos x="connsiteX2" y="connsiteY2"/>
                </a:cxn>
                <a:cxn ang="0">
                  <a:pos x="connsiteX3" y="connsiteY3"/>
                </a:cxn>
              </a:cxnLst>
              <a:rect l="l" t="t" r="r" b="b"/>
              <a:pathLst>
                <a:path w="317109" h="1696726">
                  <a:moveTo>
                    <a:pt x="0" y="0"/>
                  </a:moveTo>
                  <a:lnTo>
                    <a:pt x="317109" y="0"/>
                  </a:lnTo>
                  <a:lnTo>
                    <a:pt x="317109" y="1696727"/>
                  </a:lnTo>
                  <a:lnTo>
                    <a:pt x="0" y="1696727"/>
                  </a:lnTo>
                  <a:close/>
                </a:path>
              </a:pathLst>
            </a:custGeom>
            <a:solidFill>
              <a:srgbClr val="00C1B8"/>
            </a:solidFill>
            <a:ln w="380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ABF976F-E049-4578-B9D5-FA38BF5CA14F}"/>
                </a:ext>
              </a:extLst>
            </p:cNvPr>
            <p:cNvSpPr/>
            <p:nvPr/>
          </p:nvSpPr>
          <p:spPr>
            <a:xfrm>
              <a:off x="10150768" y="3025014"/>
              <a:ext cx="171998" cy="716088"/>
            </a:xfrm>
            <a:custGeom>
              <a:avLst/>
              <a:gdLst>
                <a:gd name="connsiteX0" fmla="*/ 1540 w 222682"/>
                <a:gd name="connsiteY0" fmla="*/ 77324 h 927105"/>
                <a:gd name="connsiteX1" fmla="*/ 12 w 222682"/>
                <a:gd name="connsiteY1" fmla="*/ 15049 h 927105"/>
                <a:gd name="connsiteX2" fmla="*/ 9946 w 222682"/>
                <a:gd name="connsiteY2" fmla="*/ 148 h 927105"/>
                <a:gd name="connsiteX3" fmla="*/ 198683 w 222682"/>
                <a:gd name="connsiteY3" fmla="*/ 531 h 927105"/>
                <a:gd name="connsiteX4" fmla="*/ 221989 w 222682"/>
                <a:gd name="connsiteY4" fmla="*/ 18105 h 927105"/>
                <a:gd name="connsiteX5" fmla="*/ 212437 w 222682"/>
                <a:gd name="connsiteY5" fmla="*/ 83437 h 927105"/>
                <a:gd name="connsiteX6" fmla="*/ 162769 w 222682"/>
                <a:gd name="connsiteY6" fmla="*/ 152208 h 927105"/>
                <a:gd name="connsiteX7" fmla="*/ 156274 w 222682"/>
                <a:gd name="connsiteY7" fmla="*/ 196909 h 927105"/>
                <a:gd name="connsiteX8" fmla="*/ 199829 w 222682"/>
                <a:gd name="connsiteY8" fmla="*/ 726826 h 927105"/>
                <a:gd name="connsiteX9" fmla="*/ 206706 w 222682"/>
                <a:gd name="connsiteY9" fmla="*/ 909832 h 927105"/>
                <a:gd name="connsiteX10" fmla="*/ 189896 w 222682"/>
                <a:gd name="connsiteY10" fmla="*/ 927025 h 927105"/>
                <a:gd name="connsiteX11" fmla="*/ 20643 w 222682"/>
                <a:gd name="connsiteY11" fmla="*/ 915181 h 927105"/>
                <a:gd name="connsiteX12" fmla="*/ 5743 w 222682"/>
                <a:gd name="connsiteY12" fmla="*/ 896460 h 927105"/>
                <a:gd name="connsiteX13" fmla="*/ 59613 w 222682"/>
                <a:gd name="connsiteY13" fmla="*/ 181627 h 927105"/>
                <a:gd name="connsiteX14" fmla="*/ 46623 w 222682"/>
                <a:gd name="connsiteY14" fmla="*/ 148005 h 927105"/>
                <a:gd name="connsiteX15" fmla="*/ 1540 w 222682"/>
                <a:gd name="connsiteY15" fmla="*/ 77324 h 927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2682" h="927105">
                  <a:moveTo>
                    <a:pt x="1540" y="77324"/>
                  </a:moveTo>
                  <a:cubicBezTo>
                    <a:pt x="1158" y="56693"/>
                    <a:pt x="394" y="35680"/>
                    <a:pt x="12" y="15049"/>
                  </a:cubicBezTo>
                  <a:cubicBezTo>
                    <a:pt x="12" y="8554"/>
                    <a:pt x="-752" y="531"/>
                    <a:pt x="9946" y="148"/>
                  </a:cubicBezTo>
                  <a:cubicBezTo>
                    <a:pt x="37836" y="3205"/>
                    <a:pt x="163151" y="3969"/>
                    <a:pt x="198683" y="531"/>
                  </a:cubicBezTo>
                  <a:cubicBezTo>
                    <a:pt x="216258" y="-1380"/>
                    <a:pt x="220460" y="1295"/>
                    <a:pt x="221989" y="18105"/>
                  </a:cubicBezTo>
                  <a:cubicBezTo>
                    <a:pt x="224281" y="40647"/>
                    <a:pt x="220842" y="62424"/>
                    <a:pt x="212437" y="83437"/>
                  </a:cubicBezTo>
                  <a:cubicBezTo>
                    <a:pt x="201357" y="110182"/>
                    <a:pt x="183783" y="132341"/>
                    <a:pt x="162769" y="152208"/>
                  </a:cubicBezTo>
                  <a:cubicBezTo>
                    <a:pt x="149397" y="164816"/>
                    <a:pt x="153982" y="180863"/>
                    <a:pt x="156274" y="196909"/>
                  </a:cubicBezTo>
                  <a:cubicBezTo>
                    <a:pt x="160477" y="225946"/>
                    <a:pt x="194098" y="640480"/>
                    <a:pt x="199829" y="726826"/>
                  </a:cubicBezTo>
                  <a:cubicBezTo>
                    <a:pt x="203268" y="779932"/>
                    <a:pt x="204032" y="856344"/>
                    <a:pt x="206706" y="909832"/>
                  </a:cubicBezTo>
                  <a:cubicBezTo>
                    <a:pt x="207470" y="923205"/>
                    <a:pt x="203650" y="927789"/>
                    <a:pt x="189896" y="927025"/>
                  </a:cubicBezTo>
                  <a:cubicBezTo>
                    <a:pt x="133351" y="923205"/>
                    <a:pt x="76806" y="921676"/>
                    <a:pt x="20643" y="915181"/>
                  </a:cubicBezTo>
                  <a:cubicBezTo>
                    <a:pt x="8035" y="913653"/>
                    <a:pt x="5743" y="907922"/>
                    <a:pt x="5743" y="896460"/>
                  </a:cubicBezTo>
                  <a:cubicBezTo>
                    <a:pt x="5361" y="825397"/>
                    <a:pt x="53500" y="214102"/>
                    <a:pt x="59613" y="181627"/>
                  </a:cubicBezTo>
                  <a:cubicBezTo>
                    <a:pt x="62288" y="167108"/>
                    <a:pt x="56175" y="157175"/>
                    <a:pt x="46623" y="148005"/>
                  </a:cubicBezTo>
                  <a:cubicBezTo>
                    <a:pt x="25610" y="127756"/>
                    <a:pt x="6507" y="107125"/>
                    <a:pt x="1540" y="77324"/>
                  </a:cubicBezTo>
                  <a:close/>
                </a:path>
              </a:pathLst>
            </a:custGeom>
            <a:solidFill>
              <a:srgbClr val="FE5353"/>
            </a:solidFill>
            <a:ln w="380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EF91700-A322-412C-8B7D-4543D2268466}"/>
                </a:ext>
              </a:extLst>
            </p:cNvPr>
            <p:cNvSpPr/>
            <p:nvPr/>
          </p:nvSpPr>
          <p:spPr>
            <a:xfrm>
              <a:off x="9656530" y="1724406"/>
              <a:ext cx="1052912" cy="759805"/>
            </a:xfrm>
            <a:custGeom>
              <a:avLst/>
              <a:gdLst>
                <a:gd name="connsiteX0" fmla="*/ 1363132 w 1363185"/>
                <a:gd name="connsiteY0" fmla="*/ 368972 h 983705"/>
                <a:gd name="connsiteX1" fmla="*/ 1338298 w 1363185"/>
                <a:gd name="connsiteY1" fmla="*/ 513008 h 983705"/>
                <a:gd name="connsiteX2" fmla="*/ 1292451 w 1363185"/>
                <a:gd name="connsiteY2" fmla="*/ 707094 h 983705"/>
                <a:gd name="connsiteX3" fmla="*/ 1274876 w 1363185"/>
                <a:gd name="connsiteY3" fmla="*/ 752559 h 983705"/>
                <a:gd name="connsiteX4" fmla="*/ 1265706 w 1363185"/>
                <a:gd name="connsiteY4" fmla="*/ 957343 h 983705"/>
                <a:gd name="connsiteX5" fmla="*/ 1258829 w 1363185"/>
                <a:gd name="connsiteY5" fmla="*/ 970715 h 983705"/>
                <a:gd name="connsiteX6" fmla="*/ 1243547 w 1363185"/>
                <a:gd name="connsiteY6" fmla="*/ 983705 h 983705"/>
                <a:gd name="connsiteX7" fmla="*/ 1228265 w 1363185"/>
                <a:gd name="connsiteY7" fmla="*/ 938240 h 983705"/>
                <a:gd name="connsiteX8" fmla="*/ 1226737 w 1363185"/>
                <a:gd name="connsiteY8" fmla="*/ 688756 h 983705"/>
                <a:gd name="connsiteX9" fmla="*/ 1206869 w 1363185"/>
                <a:gd name="connsiteY9" fmla="*/ 553124 h 983705"/>
                <a:gd name="connsiteX10" fmla="*/ 1181653 w 1363185"/>
                <a:gd name="connsiteY10" fmla="*/ 493905 h 983705"/>
                <a:gd name="connsiteX11" fmla="*/ 1105242 w 1363185"/>
                <a:gd name="connsiteY11" fmla="*/ 446148 h 983705"/>
                <a:gd name="connsiteX12" fmla="*/ 867983 w 1363185"/>
                <a:gd name="connsiteY12" fmla="*/ 453407 h 983705"/>
                <a:gd name="connsiteX13" fmla="*/ 800358 w 1363185"/>
                <a:gd name="connsiteY13" fmla="*/ 478623 h 983705"/>
                <a:gd name="connsiteX14" fmla="*/ 694910 w 1363185"/>
                <a:gd name="connsiteY14" fmla="*/ 478241 h 983705"/>
                <a:gd name="connsiteX15" fmla="*/ 577617 w 1363185"/>
                <a:gd name="connsiteY15" fmla="*/ 442327 h 983705"/>
                <a:gd name="connsiteX16" fmla="*/ 361372 w 1363185"/>
                <a:gd name="connsiteY16" fmla="*/ 444619 h 983705"/>
                <a:gd name="connsiteX17" fmla="*/ 299478 w 1363185"/>
                <a:gd name="connsiteY17" fmla="*/ 499636 h 983705"/>
                <a:gd name="connsiteX18" fmla="*/ 282285 w 1363185"/>
                <a:gd name="connsiteY18" fmla="*/ 633357 h 983705"/>
                <a:gd name="connsiteX19" fmla="*/ 272734 w 1363185"/>
                <a:gd name="connsiteY19" fmla="*/ 768224 h 983705"/>
                <a:gd name="connsiteX20" fmla="*/ 261272 w 1363185"/>
                <a:gd name="connsiteY20" fmla="*/ 937476 h 983705"/>
                <a:gd name="connsiteX21" fmla="*/ 243697 w 1363185"/>
                <a:gd name="connsiteY21" fmla="*/ 960400 h 983705"/>
                <a:gd name="connsiteX22" fmla="*/ 228797 w 1363185"/>
                <a:gd name="connsiteY22" fmla="*/ 942443 h 983705"/>
                <a:gd name="connsiteX23" fmla="*/ 228415 w 1363185"/>
                <a:gd name="connsiteY23" fmla="*/ 735367 h 983705"/>
                <a:gd name="connsiteX24" fmla="*/ 220392 w 1363185"/>
                <a:gd name="connsiteY24" fmla="*/ 614636 h 983705"/>
                <a:gd name="connsiteX25" fmla="*/ 175309 w 1363185"/>
                <a:gd name="connsiteY25" fmla="*/ 461812 h 983705"/>
                <a:gd name="connsiteX26" fmla="*/ 137103 w 1363185"/>
                <a:gd name="connsiteY26" fmla="*/ 357892 h 983705"/>
                <a:gd name="connsiteX27" fmla="*/ 115325 w 1363185"/>
                <a:gd name="connsiteY27" fmla="*/ 314337 h 983705"/>
                <a:gd name="connsiteX28" fmla="*/ 62601 w 1363185"/>
                <a:gd name="connsiteY28" fmla="*/ 309752 h 983705"/>
                <a:gd name="connsiteX29" fmla="*/ 46937 w 1363185"/>
                <a:gd name="connsiteY29" fmla="*/ 320068 h 983705"/>
                <a:gd name="connsiteX30" fmla="*/ 26687 w 1363185"/>
                <a:gd name="connsiteY30" fmla="*/ 323889 h 983705"/>
                <a:gd name="connsiteX31" fmla="*/ 32800 w 1363185"/>
                <a:gd name="connsiteY31" fmla="*/ 303639 h 983705"/>
                <a:gd name="connsiteX32" fmla="*/ 146272 w 1363185"/>
                <a:gd name="connsiteY32" fmla="*/ 206978 h 983705"/>
                <a:gd name="connsiteX33" fmla="*/ 165757 w 1363185"/>
                <a:gd name="connsiteY33" fmla="*/ 195517 h 983705"/>
                <a:gd name="connsiteX34" fmla="*/ 174544 w 1363185"/>
                <a:gd name="connsiteY34" fmla="*/ 183291 h 983705"/>
                <a:gd name="connsiteX35" fmla="*/ 160026 w 1363185"/>
                <a:gd name="connsiteY35" fmla="*/ 177560 h 983705"/>
                <a:gd name="connsiteX36" fmla="*/ 105392 w 1363185"/>
                <a:gd name="connsiteY36" fmla="*/ 189786 h 983705"/>
                <a:gd name="connsiteX37" fmla="*/ 28980 w 1363185"/>
                <a:gd name="connsiteY37" fmla="*/ 215766 h 983705"/>
                <a:gd name="connsiteX38" fmla="*/ 21339 w 1363185"/>
                <a:gd name="connsiteY38" fmla="*/ 216912 h 983705"/>
                <a:gd name="connsiteX39" fmla="*/ 707 w 1363185"/>
                <a:gd name="connsiteY39" fmla="*/ 213473 h 983705"/>
                <a:gd name="connsiteX40" fmla="*/ 12551 w 1363185"/>
                <a:gd name="connsiteY40" fmla="*/ 195899 h 983705"/>
                <a:gd name="connsiteX41" fmla="*/ 134810 w 1363185"/>
                <a:gd name="connsiteY41" fmla="*/ 126364 h 983705"/>
                <a:gd name="connsiteX42" fmla="*/ 297186 w 1363185"/>
                <a:gd name="connsiteY42" fmla="*/ 85483 h 983705"/>
                <a:gd name="connsiteX43" fmla="*/ 516488 w 1363185"/>
                <a:gd name="connsiteY43" fmla="*/ 63706 h 983705"/>
                <a:gd name="connsiteX44" fmla="*/ 528332 w 1363185"/>
                <a:gd name="connsiteY44" fmla="*/ 58739 h 983705"/>
                <a:gd name="connsiteX45" fmla="*/ 549345 w 1363185"/>
                <a:gd name="connsiteY45" fmla="*/ 47277 h 983705"/>
                <a:gd name="connsiteX46" fmla="*/ 523747 w 1363185"/>
                <a:gd name="connsiteY46" fmla="*/ 36198 h 983705"/>
                <a:gd name="connsiteX47" fmla="*/ 451156 w 1363185"/>
                <a:gd name="connsiteY47" fmla="*/ 33141 h 983705"/>
                <a:gd name="connsiteX48" fmla="*/ 418298 w 1363185"/>
                <a:gd name="connsiteY48" fmla="*/ 25118 h 983705"/>
                <a:gd name="connsiteX49" fmla="*/ 412567 w 1363185"/>
                <a:gd name="connsiteY49" fmla="*/ 16713 h 983705"/>
                <a:gd name="connsiteX50" fmla="*/ 419827 w 1363185"/>
                <a:gd name="connsiteY50" fmla="*/ 11364 h 983705"/>
                <a:gd name="connsiteX51" fmla="*/ 468348 w 1363185"/>
                <a:gd name="connsiteY51" fmla="*/ 2576 h 983705"/>
                <a:gd name="connsiteX52" fmla="*/ 662817 w 1363185"/>
                <a:gd name="connsiteY52" fmla="*/ 2958 h 983705"/>
                <a:gd name="connsiteX53" fmla="*/ 803797 w 1363185"/>
                <a:gd name="connsiteY53" fmla="*/ 30467 h 983705"/>
                <a:gd name="connsiteX54" fmla="*/ 916122 w 1363185"/>
                <a:gd name="connsiteY54" fmla="*/ 71729 h 983705"/>
                <a:gd name="connsiteX55" fmla="*/ 1086521 w 1363185"/>
                <a:gd name="connsiteY55" fmla="*/ 181762 h 983705"/>
                <a:gd name="connsiteX56" fmla="*/ 1154527 w 1363185"/>
                <a:gd name="connsiteY56" fmla="*/ 202012 h 983705"/>
                <a:gd name="connsiteX57" fmla="*/ 1221006 w 1363185"/>
                <a:gd name="connsiteY57" fmla="*/ 177178 h 983705"/>
                <a:gd name="connsiteX58" fmla="*/ 1217185 w 1363185"/>
                <a:gd name="connsiteY58" fmla="*/ 158839 h 983705"/>
                <a:gd name="connsiteX59" fmla="*/ 1217949 w 1363185"/>
                <a:gd name="connsiteY59" fmla="*/ 141646 h 983705"/>
                <a:gd name="connsiteX60" fmla="*/ 1237434 w 1363185"/>
                <a:gd name="connsiteY60" fmla="*/ 146231 h 983705"/>
                <a:gd name="connsiteX61" fmla="*/ 1292451 w 1363185"/>
                <a:gd name="connsiteY61" fmla="*/ 202394 h 983705"/>
                <a:gd name="connsiteX62" fmla="*/ 1322633 w 1363185"/>
                <a:gd name="connsiteY62" fmla="*/ 255882 h 983705"/>
                <a:gd name="connsiteX63" fmla="*/ 1363132 w 1363185"/>
                <a:gd name="connsiteY63" fmla="*/ 368972 h 98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63185" h="983705">
                  <a:moveTo>
                    <a:pt x="1363132" y="368972"/>
                  </a:moveTo>
                  <a:cubicBezTo>
                    <a:pt x="1363896" y="412908"/>
                    <a:pt x="1356637" y="459902"/>
                    <a:pt x="1338298" y="513008"/>
                  </a:cubicBezTo>
                  <a:cubicBezTo>
                    <a:pt x="1315756" y="576048"/>
                    <a:pt x="1293979" y="705948"/>
                    <a:pt x="1292451" y="707094"/>
                  </a:cubicBezTo>
                  <a:cubicBezTo>
                    <a:pt x="1276404" y="717028"/>
                    <a:pt x="1276022" y="738423"/>
                    <a:pt x="1274876" y="752559"/>
                  </a:cubicBezTo>
                  <a:cubicBezTo>
                    <a:pt x="1272202" y="794968"/>
                    <a:pt x="1279079" y="916463"/>
                    <a:pt x="1265706" y="957343"/>
                  </a:cubicBezTo>
                  <a:cubicBezTo>
                    <a:pt x="1261886" y="968805"/>
                    <a:pt x="1264943" y="960400"/>
                    <a:pt x="1258829" y="970715"/>
                  </a:cubicBezTo>
                  <a:cubicBezTo>
                    <a:pt x="1255391" y="976828"/>
                    <a:pt x="1251952" y="982941"/>
                    <a:pt x="1243547" y="983705"/>
                  </a:cubicBezTo>
                  <a:cubicBezTo>
                    <a:pt x="1238580" y="981795"/>
                    <a:pt x="1224444" y="960400"/>
                    <a:pt x="1228265" y="938240"/>
                  </a:cubicBezTo>
                  <a:cubicBezTo>
                    <a:pt x="1236670" y="885898"/>
                    <a:pt x="1230175" y="741480"/>
                    <a:pt x="1226737" y="688756"/>
                  </a:cubicBezTo>
                  <a:cubicBezTo>
                    <a:pt x="1223680" y="642908"/>
                    <a:pt x="1217949" y="597825"/>
                    <a:pt x="1206869" y="553124"/>
                  </a:cubicBezTo>
                  <a:cubicBezTo>
                    <a:pt x="1201521" y="531729"/>
                    <a:pt x="1192733" y="512626"/>
                    <a:pt x="1181653" y="493905"/>
                  </a:cubicBezTo>
                  <a:cubicBezTo>
                    <a:pt x="1164079" y="464486"/>
                    <a:pt x="1137335" y="449586"/>
                    <a:pt x="1105242" y="446148"/>
                  </a:cubicBezTo>
                  <a:cubicBezTo>
                    <a:pt x="1026155" y="438124"/>
                    <a:pt x="946687" y="437742"/>
                    <a:pt x="867983" y="453407"/>
                  </a:cubicBezTo>
                  <a:cubicBezTo>
                    <a:pt x="843913" y="457991"/>
                    <a:pt x="821753" y="466779"/>
                    <a:pt x="800358" y="478623"/>
                  </a:cubicBezTo>
                  <a:cubicBezTo>
                    <a:pt x="765209" y="498490"/>
                    <a:pt x="729677" y="499254"/>
                    <a:pt x="694910" y="478241"/>
                  </a:cubicBezTo>
                  <a:cubicBezTo>
                    <a:pt x="658614" y="456463"/>
                    <a:pt x="619262" y="447676"/>
                    <a:pt x="577617" y="442327"/>
                  </a:cubicBezTo>
                  <a:cubicBezTo>
                    <a:pt x="505026" y="432776"/>
                    <a:pt x="433199" y="430483"/>
                    <a:pt x="361372" y="444619"/>
                  </a:cubicBezTo>
                  <a:cubicBezTo>
                    <a:pt x="329661" y="450732"/>
                    <a:pt x="309793" y="468689"/>
                    <a:pt x="299478" y="499636"/>
                  </a:cubicBezTo>
                  <a:cubicBezTo>
                    <a:pt x="284578" y="543191"/>
                    <a:pt x="284578" y="588656"/>
                    <a:pt x="282285" y="633357"/>
                  </a:cubicBezTo>
                  <a:cubicBezTo>
                    <a:pt x="280375" y="674619"/>
                    <a:pt x="276172" y="726197"/>
                    <a:pt x="272734" y="768224"/>
                  </a:cubicBezTo>
                  <a:cubicBezTo>
                    <a:pt x="273116" y="780068"/>
                    <a:pt x="261272" y="917227"/>
                    <a:pt x="261272" y="937476"/>
                  </a:cubicBezTo>
                  <a:cubicBezTo>
                    <a:pt x="261272" y="946264"/>
                    <a:pt x="255923" y="958490"/>
                    <a:pt x="243697" y="960400"/>
                  </a:cubicBezTo>
                  <a:cubicBezTo>
                    <a:pt x="229179" y="961546"/>
                    <a:pt x="231853" y="951230"/>
                    <a:pt x="228797" y="942443"/>
                  </a:cubicBezTo>
                  <a:cubicBezTo>
                    <a:pt x="215425" y="902709"/>
                    <a:pt x="237584" y="775865"/>
                    <a:pt x="228415" y="735367"/>
                  </a:cubicBezTo>
                  <a:cubicBezTo>
                    <a:pt x="227651" y="731546"/>
                    <a:pt x="218863" y="644437"/>
                    <a:pt x="220392" y="614636"/>
                  </a:cubicBezTo>
                  <a:cubicBezTo>
                    <a:pt x="223066" y="558091"/>
                    <a:pt x="210076" y="506513"/>
                    <a:pt x="175309" y="461812"/>
                  </a:cubicBezTo>
                  <a:cubicBezTo>
                    <a:pt x="151239" y="430865"/>
                    <a:pt x="147800" y="393041"/>
                    <a:pt x="137103" y="357892"/>
                  </a:cubicBezTo>
                  <a:cubicBezTo>
                    <a:pt x="132136" y="341845"/>
                    <a:pt x="126023" y="326945"/>
                    <a:pt x="115325" y="314337"/>
                  </a:cubicBezTo>
                  <a:cubicBezTo>
                    <a:pt x="101953" y="298291"/>
                    <a:pt x="83614" y="296762"/>
                    <a:pt x="62601" y="309752"/>
                  </a:cubicBezTo>
                  <a:cubicBezTo>
                    <a:pt x="57252" y="313191"/>
                    <a:pt x="52285" y="317394"/>
                    <a:pt x="46937" y="320068"/>
                  </a:cubicBezTo>
                  <a:cubicBezTo>
                    <a:pt x="40441" y="323124"/>
                    <a:pt x="32800" y="331530"/>
                    <a:pt x="26687" y="323889"/>
                  </a:cubicBezTo>
                  <a:cubicBezTo>
                    <a:pt x="22485" y="318540"/>
                    <a:pt x="28216" y="309370"/>
                    <a:pt x="32800" y="303639"/>
                  </a:cubicBezTo>
                  <a:cubicBezTo>
                    <a:pt x="64511" y="264287"/>
                    <a:pt x="95840" y="224553"/>
                    <a:pt x="146272" y="206978"/>
                  </a:cubicBezTo>
                  <a:cubicBezTo>
                    <a:pt x="153149" y="204686"/>
                    <a:pt x="158880" y="198573"/>
                    <a:pt x="165757" y="195517"/>
                  </a:cubicBezTo>
                  <a:cubicBezTo>
                    <a:pt x="171488" y="192842"/>
                    <a:pt x="176837" y="190550"/>
                    <a:pt x="174544" y="183291"/>
                  </a:cubicBezTo>
                  <a:cubicBezTo>
                    <a:pt x="172252" y="176031"/>
                    <a:pt x="165375" y="177942"/>
                    <a:pt x="160026" y="177560"/>
                  </a:cubicBezTo>
                  <a:cubicBezTo>
                    <a:pt x="140541" y="175649"/>
                    <a:pt x="122966" y="183673"/>
                    <a:pt x="105392" y="189786"/>
                  </a:cubicBezTo>
                  <a:cubicBezTo>
                    <a:pt x="79794" y="198191"/>
                    <a:pt x="54578" y="206978"/>
                    <a:pt x="28980" y="215766"/>
                  </a:cubicBezTo>
                  <a:cubicBezTo>
                    <a:pt x="26687" y="216530"/>
                    <a:pt x="24013" y="216912"/>
                    <a:pt x="21339" y="216912"/>
                  </a:cubicBezTo>
                  <a:cubicBezTo>
                    <a:pt x="14079" y="216530"/>
                    <a:pt x="4146" y="221115"/>
                    <a:pt x="707" y="213473"/>
                  </a:cubicBezTo>
                  <a:cubicBezTo>
                    <a:pt x="-2731" y="205450"/>
                    <a:pt x="7202" y="200483"/>
                    <a:pt x="12551" y="195899"/>
                  </a:cubicBezTo>
                  <a:cubicBezTo>
                    <a:pt x="49229" y="165334"/>
                    <a:pt x="91638" y="145085"/>
                    <a:pt x="134810" y="126364"/>
                  </a:cubicBezTo>
                  <a:cubicBezTo>
                    <a:pt x="186388" y="103822"/>
                    <a:pt x="240641" y="91596"/>
                    <a:pt x="297186" y="85483"/>
                  </a:cubicBezTo>
                  <a:cubicBezTo>
                    <a:pt x="370159" y="77842"/>
                    <a:pt x="444279" y="77842"/>
                    <a:pt x="516488" y="63706"/>
                  </a:cubicBezTo>
                  <a:cubicBezTo>
                    <a:pt x="521073" y="62942"/>
                    <a:pt x="524511" y="61414"/>
                    <a:pt x="528332" y="58739"/>
                  </a:cubicBezTo>
                  <a:cubicBezTo>
                    <a:pt x="535209" y="54154"/>
                    <a:pt x="550873" y="57975"/>
                    <a:pt x="549345" y="47277"/>
                  </a:cubicBezTo>
                  <a:cubicBezTo>
                    <a:pt x="547817" y="36962"/>
                    <a:pt x="532916" y="36962"/>
                    <a:pt x="523747" y="36198"/>
                  </a:cubicBezTo>
                  <a:cubicBezTo>
                    <a:pt x="499677" y="33905"/>
                    <a:pt x="475607" y="33523"/>
                    <a:pt x="451156" y="33141"/>
                  </a:cubicBezTo>
                  <a:cubicBezTo>
                    <a:pt x="439312" y="33141"/>
                    <a:pt x="428996" y="28939"/>
                    <a:pt x="418298" y="25118"/>
                  </a:cubicBezTo>
                  <a:cubicBezTo>
                    <a:pt x="414096" y="23590"/>
                    <a:pt x="411421" y="21297"/>
                    <a:pt x="412567" y="16713"/>
                  </a:cubicBezTo>
                  <a:cubicBezTo>
                    <a:pt x="413332" y="13274"/>
                    <a:pt x="416388" y="11746"/>
                    <a:pt x="419827" y="11364"/>
                  </a:cubicBezTo>
                  <a:cubicBezTo>
                    <a:pt x="435873" y="9071"/>
                    <a:pt x="451156" y="2958"/>
                    <a:pt x="468348" y="2576"/>
                  </a:cubicBezTo>
                  <a:cubicBezTo>
                    <a:pt x="533298" y="284"/>
                    <a:pt x="598248" y="-2008"/>
                    <a:pt x="662817" y="2958"/>
                  </a:cubicBezTo>
                  <a:cubicBezTo>
                    <a:pt x="710956" y="6397"/>
                    <a:pt x="757185" y="18623"/>
                    <a:pt x="803797" y="30467"/>
                  </a:cubicBezTo>
                  <a:cubicBezTo>
                    <a:pt x="842767" y="40400"/>
                    <a:pt x="879062" y="56829"/>
                    <a:pt x="916122" y="71729"/>
                  </a:cubicBezTo>
                  <a:cubicBezTo>
                    <a:pt x="977634" y="100766"/>
                    <a:pt x="1025773" y="151198"/>
                    <a:pt x="1086521" y="181762"/>
                  </a:cubicBezTo>
                  <a:cubicBezTo>
                    <a:pt x="1107916" y="192460"/>
                    <a:pt x="1129311" y="203540"/>
                    <a:pt x="1154527" y="202012"/>
                  </a:cubicBezTo>
                  <a:cubicBezTo>
                    <a:pt x="1178597" y="198955"/>
                    <a:pt x="1202667" y="195899"/>
                    <a:pt x="1221006" y="177178"/>
                  </a:cubicBezTo>
                  <a:cubicBezTo>
                    <a:pt x="1219859" y="171065"/>
                    <a:pt x="1218713" y="164952"/>
                    <a:pt x="1217185" y="158839"/>
                  </a:cubicBezTo>
                  <a:cubicBezTo>
                    <a:pt x="1216039" y="152726"/>
                    <a:pt x="1211454" y="145085"/>
                    <a:pt x="1217949" y="141646"/>
                  </a:cubicBezTo>
                  <a:cubicBezTo>
                    <a:pt x="1224062" y="138208"/>
                    <a:pt x="1231703" y="141646"/>
                    <a:pt x="1237434" y="146231"/>
                  </a:cubicBezTo>
                  <a:cubicBezTo>
                    <a:pt x="1258447" y="163806"/>
                    <a:pt x="1276786" y="180234"/>
                    <a:pt x="1292451" y="202394"/>
                  </a:cubicBezTo>
                  <a:cubicBezTo>
                    <a:pt x="1303912" y="218440"/>
                    <a:pt x="1314610" y="239835"/>
                    <a:pt x="1322633" y="255882"/>
                  </a:cubicBezTo>
                  <a:cubicBezTo>
                    <a:pt x="1333331" y="276895"/>
                    <a:pt x="1363132" y="323124"/>
                    <a:pt x="1363132" y="368972"/>
                  </a:cubicBezTo>
                  <a:close/>
                </a:path>
              </a:pathLst>
            </a:custGeom>
            <a:solidFill>
              <a:srgbClr val="582200"/>
            </a:solidFill>
            <a:ln w="380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D5F868-8090-403C-960E-E455EF64CEF6}"/>
                </a:ext>
              </a:extLst>
            </p:cNvPr>
            <p:cNvSpPr/>
            <p:nvPr/>
          </p:nvSpPr>
          <p:spPr>
            <a:xfrm>
              <a:off x="10043066" y="2314234"/>
              <a:ext cx="74365" cy="99744"/>
            </a:xfrm>
            <a:custGeom>
              <a:avLst/>
              <a:gdLst>
                <a:gd name="connsiteX0" fmla="*/ 96279 w 96279"/>
                <a:gd name="connsiteY0" fmla="*/ 64568 h 129136"/>
                <a:gd name="connsiteX1" fmla="*/ 48139 w 96279"/>
                <a:gd name="connsiteY1" fmla="*/ 129136 h 129136"/>
                <a:gd name="connsiteX2" fmla="*/ 0 w 96279"/>
                <a:gd name="connsiteY2" fmla="*/ 64568 h 129136"/>
                <a:gd name="connsiteX3" fmla="*/ 48139 w 96279"/>
                <a:gd name="connsiteY3" fmla="*/ 0 h 129136"/>
                <a:gd name="connsiteX4" fmla="*/ 96279 w 96279"/>
                <a:gd name="connsiteY4" fmla="*/ 64568 h 12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80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49272CF-249B-4B69-94C1-6F82549F9AD8}"/>
                </a:ext>
              </a:extLst>
            </p:cNvPr>
            <p:cNvSpPr/>
            <p:nvPr/>
          </p:nvSpPr>
          <p:spPr>
            <a:xfrm>
              <a:off x="10352920" y="2313054"/>
              <a:ext cx="74365" cy="99744"/>
            </a:xfrm>
            <a:custGeom>
              <a:avLst/>
              <a:gdLst>
                <a:gd name="connsiteX0" fmla="*/ 96279 w 96279"/>
                <a:gd name="connsiteY0" fmla="*/ 64568 h 129136"/>
                <a:gd name="connsiteX1" fmla="*/ 48139 w 96279"/>
                <a:gd name="connsiteY1" fmla="*/ 129136 h 129136"/>
                <a:gd name="connsiteX2" fmla="*/ 0 w 96279"/>
                <a:gd name="connsiteY2" fmla="*/ 64568 h 129136"/>
                <a:gd name="connsiteX3" fmla="*/ 48139 w 96279"/>
                <a:gd name="connsiteY3" fmla="*/ 0 h 129136"/>
                <a:gd name="connsiteX4" fmla="*/ 96279 w 96279"/>
                <a:gd name="connsiteY4" fmla="*/ 64568 h 12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79" h="129136">
                  <a:moveTo>
                    <a:pt x="96279" y="64568"/>
                  </a:moveTo>
                  <a:cubicBezTo>
                    <a:pt x="96279" y="100228"/>
                    <a:pt x="74726" y="129136"/>
                    <a:pt x="48139" y="129136"/>
                  </a:cubicBezTo>
                  <a:cubicBezTo>
                    <a:pt x="21553" y="129136"/>
                    <a:pt x="0" y="100228"/>
                    <a:pt x="0" y="64568"/>
                  </a:cubicBezTo>
                  <a:cubicBezTo>
                    <a:pt x="0" y="28908"/>
                    <a:pt x="21553" y="0"/>
                    <a:pt x="48139" y="0"/>
                  </a:cubicBezTo>
                  <a:cubicBezTo>
                    <a:pt x="74726" y="0"/>
                    <a:pt x="96279" y="28908"/>
                    <a:pt x="96279" y="64568"/>
                  </a:cubicBezTo>
                  <a:close/>
                </a:path>
              </a:pathLst>
            </a:custGeom>
            <a:solidFill>
              <a:srgbClr val="2D2E2C"/>
            </a:solidFill>
            <a:ln w="3807"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84A42F1-F6D3-4838-94AE-4F5D3A38305B}"/>
                </a:ext>
              </a:extLst>
            </p:cNvPr>
            <p:cNvSpPr/>
            <p:nvPr/>
          </p:nvSpPr>
          <p:spPr>
            <a:xfrm>
              <a:off x="9995696" y="2248271"/>
              <a:ext cx="157762" cy="39455"/>
            </a:xfrm>
            <a:custGeom>
              <a:avLst/>
              <a:gdLst>
                <a:gd name="connsiteX0" fmla="*/ 142708 w 204252"/>
                <a:gd name="connsiteY0" fmla="*/ 584 h 51082"/>
                <a:gd name="connsiteX1" fmla="*/ 176711 w 204252"/>
                <a:gd name="connsiteY1" fmla="*/ 966 h 51082"/>
                <a:gd name="connsiteX2" fmla="*/ 204220 w 204252"/>
                <a:gd name="connsiteY2" fmla="*/ 29238 h 51082"/>
                <a:gd name="connsiteX3" fmla="*/ 172126 w 204252"/>
                <a:gd name="connsiteY3" fmla="*/ 50634 h 51082"/>
                <a:gd name="connsiteX4" fmla="*/ 21977 w 204252"/>
                <a:gd name="connsiteY4" fmla="*/ 45667 h 51082"/>
                <a:gd name="connsiteX5" fmla="*/ 200 w 204252"/>
                <a:gd name="connsiteY5" fmla="*/ 40700 h 51082"/>
                <a:gd name="connsiteX6" fmla="*/ 18539 w 204252"/>
                <a:gd name="connsiteY6" fmla="*/ 24654 h 51082"/>
                <a:gd name="connsiteX7" fmla="*/ 142708 w 204252"/>
                <a:gd name="connsiteY7" fmla="*/ 584 h 5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252" h="51082">
                  <a:moveTo>
                    <a:pt x="142708" y="584"/>
                  </a:moveTo>
                  <a:cubicBezTo>
                    <a:pt x="151113" y="584"/>
                    <a:pt x="164103" y="-180"/>
                    <a:pt x="176711" y="966"/>
                  </a:cubicBezTo>
                  <a:cubicBezTo>
                    <a:pt x="192376" y="2112"/>
                    <a:pt x="204984" y="15866"/>
                    <a:pt x="204220" y="29238"/>
                  </a:cubicBezTo>
                  <a:cubicBezTo>
                    <a:pt x="203073" y="43757"/>
                    <a:pt x="190083" y="53308"/>
                    <a:pt x="172126" y="50634"/>
                  </a:cubicBezTo>
                  <a:cubicBezTo>
                    <a:pt x="122077" y="43757"/>
                    <a:pt x="72409" y="39554"/>
                    <a:pt x="21977" y="45667"/>
                  </a:cubicBezTo>
                  <a:cubicBezTo>
                    <a:pt x="14336" y="46431"/>
                    <a:pt x="2110" y="50252"/>
                    <a:pt x="200" y="40700"/>
                  </a:cubicBezTo>
                  <a:cubicBezTo>
                    <a:pt x="-1711" y="31531"/>
                    <a:pt x="10515" y="27710"/>
                    <a:pt x="18539" y="24654"/>
                  </a:cubicBezTo>
                  <a:cubicBezTo>
                    <a:pt x="57127" y="9371"/>
                    <a:pt x="96097" y="-2855"/>
                    <a:pt x="142708" y="584"/>
                  </a:cubicBezTo>
                  <a:close/>
                </a:path>
              </a:pathLst>
            </a:custGeom>
            <a:solidFill>
              <a:srgbClr val="552003"/>
            </a:solidFill>
            <a:ln w="3807"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C8B3DC-F089-4F05-922D-2B017CC47AD1}"/>
                </a:ext>
              </a:extLst>
            </p:cNvPr>
            <p:cNvSpPr/>
            <p:nvPr/>
          </p:nvSpPr>
          <p:spPr>
            <a:xfrm>
              <a:off x="10316528" y="2248459"/>
              <a:ext cx="158319" cy="38601"/>
            </a:xfrm>
            <a:custGeom>
              <a:avLst/>
              <a:gdLst>
                <a:gd name="connsiteX0" fmla="*/ 66983 w 204972"/>
                <a:gd name="connsiteY0" fmla="*/ 340 h 49976"/>
                <a:gd name="connsiteX1" fmla="*/ 191534 w 204972"/>
                <a:gd name="connsiteY1" fmla="*/ 27466 h 49976"/>
                <a:gd name="connsiteX2" fmla="*/ 204524 w 204972"/>
                <a:gd name="connsiteY2" fmla="*/ 40838 h 49976"/>
                <a:gd name="connsiteX3" fmla="*/ 187332 w 204972"/>
                <a:gd name="connsiteY3" fmla="*/ 45423 h 49976"/>
                <a:gd name="connsiteX4" fmla="*/ 31833 w 204972"/>
                <a:gd name="connsiteY4" fmla="*/ 49625 h 49976"/>
                <a:gd name="connsiteX5" fmla="*/ 122 w 204972"/>
                <a:gd name="connsiteY5" fmla="*/ 29376 h 49976"/>
                <a:gd name="connsiteX6" fmla="*/ 26867 w 204972"/>
                <a:gd name="connsiteY6" fmla="*/ 340 h 49976"/>
                <a:gd name="connsiteX7" fmla="*/ 66983 w 204972"/>
                <a:gd name="connsiteY7" fmla="*/ 340 h 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972" h="49976">
                  <a:moveTo>
                    <a:pt x="66983" y="340"/>
                  </a:moveTo>
                  <a:cubicBezTo>
                    <a:pt x="110920" y="-1189"/>
                    <a:pt x="152564" y="7981"/>
                    <a:pt x="191534" y="27466"/>
                  </a:cubicBezTo>
                  <a:cubicBezTo>
                    <a:pt x="197265" y="30140"/>
                    <a:pt x="207199" y="32051"/>
                    <a:pt x="204524" y="40838"/>
                  </a:cubicBezTo>
                  <a:cubicBezTo>
                    <a:pt x="202232" y="47333"/>
                    <a:pt x="193445" y="46187"/>
                    <a:pt x="187332" y="45423"/>
                  </a:cubicBezTo>
                  <a:cubicBezTo>
                    <a:pt x="135372" y="38928"/>
                    <a:pt x="83411" y="43130"/>
                    <a:pt x="31833" y="49625"/>
                  </a:cubicBezTo>
                  <a:cubicBezTo>
                    <a:pt x="14641" y="51918"/>
                    <a:pt x="1651" y="42748"/>
                    <a:pt x="122" y="29376"/>
                  </a:cubicBezTo>
                  <a:cubicBezTo>
                    <a:pt x="-1406" y="16386"/>
                    <a:pt x="11584" y="1486"/>
                    <a:pt x="26867" y="340"/>
                  </a:cubicBezTo>
                  <a:cubicBezTo>
                    <a:pt x="40239" y="-425"/>
                    <a:pt x="53611" y="340"/>
                    <a:pt x="66983" y="340"/>
                  </a:cubicBezTo>
                  <a:close/>
                </a:path>
              </a:pathLst>
            </a:custGeom>
            <a:solidFill>
              <a:srgbClr val="562103"/>
            </a:solidFill>
            <a:ln w="3807"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8770493-E478-4978-ACCA-712D6E7C2ABC}"/>
                </a:ext>
              </a:extLst>
            </p:cNvPr>
            <p:cNvSpPr/>
            <p:nvPr/>
          </p:nvSpPr>
          <p:spPr>
            <a:xfrm>
              <a:off x="10074052" y="2317480"/>
              <a:ext cx="33641" cy="45445"/>
            </a:xfrm>
            <a:custGeom>
              <a:avLst/>
              <a:gdLst>
                <a:gd name="connsiteX0" fmla="*/ 43555 w 43554"/>
                <a:gd name="connsiteY0" fmla="*/ 29419 h 58837"/>
                <a:gd name="connsiteX1" fmla="*/ 21777 w 43554"/>
                <a:gd name="connsiteY1" fmla="*/ 58837 h 58837"/>
                <a:gd name="connsiteX2" fmla="*/ 0 w 43554"/>
                <a:gd name="connsiteY2" fmla="*/ 29419 h 58837"/>
                <a:gd name="connsiteX3" fmla="*/ 21777 w 43554"/>
                <a:gd name="connsiteY3" fmla="*/ 0 h 58837"/>
                <a:gd name="connsiteX4" fmla="*/ 43555 w 43554"/>
                <a:gd name="connsiteY4" fmla="*/ 29419 h 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80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A54DC91-B2AD-460D-B72D-2C110EFCD647}"/>
                </a:ext>
              </a:extLst>
            </p:cNvPr>
            <p:cNvSpPr/>
            <p:nvPr/>
          </p:nvSpPr>
          <p:spPr>
            <a:xfrm>
              <a:off x="10385382" y="2316299"/>
              <a:ext cx="33641" cy="45445"/>
            </a:xfrm>
            <a:custGeom>
              <a:avLst/>
              <a:gdLst>
                <a:gd name="connsiteX0" fmla="*/ 43555 w 43554"/>
                <a:gd name="connsiteY0" fmla="*/ 29419 h 58837"/>
                <a:gd name="connsiteX1" fmla="*/ 21777 w 43554"/>
                <a:gd name="connsiteY1" fmla="*/ 58837 h 58837"/>
                <a:gd name="connsiteX2" fmla="*/ 0 w 43554"/>
                <a:gd name="connsiteY2" fmla="*/ 29419 h 58837"/>
                <a:gd name="connsiteX3" fmla="*/ 21777 w 43554"/>
                <a:gd name="connsiteY3" fmla="*/ 0 h 58837"/>
                <a:gd name="connsiteX4" fmla="*/ 43555 w 43554"/>
                <a:gd name="connsiteY4" fmla="*/ 29419 h 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 h="58837">
                  <a:moveTo>
                    <a:pt x="43555" y="29419"/>
                  </a:moveTo>
                  <a:cubicBezTo>
                    <a:pt x="43555" y="45666"/>
                    <a:pt x="33805" y="58837"/>
                    <a:pt x="21777" y="58837"/>
                  </a:cubicBezTo>
                  <a:cubicBezTo>
                    <a:pt x="9750" y="58837"/>
                    <a:pt x="0" y="45666"/>
                    <a:pt x="0" y="29419"/>
                  </a:cubicBezTo>
                  <a:cubicBezTo>
                    <a:pt x="0" y="13171"/>
                    <a:pt x="9750" y="0"/>
                    <a:pt x="21777" y="0"/>
                  </a:cubicBezTo>
                  <a:cubicBezTo>
                    <a:pt x="33805" y="0"/>
                    <a:pt x="43555" y="13171"/>
                    <a:pt x="43555" y="29419"/>
                  </a:cubicBezTo>
                  <a:close/>
                </a:path>
              </a:pathLst>
            </a:custGeom>
            <a:solidFill>
              <a:srgbClr val="FFFFFF"/>
            </a:solidFill>
            <a:ln w="380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1D8017E-4E00-4FA3-A3B5-D102B00C4D4C}"/>
                </a:ext>
              </a:extLst>
            </p:cNvPr>
            <p:cNvSpPr/>
            <p:nvPr/>
          </p:nvSpPr>
          <p:spPr>
            <a:xfrm>
              <a:off x="10177041" y="2446734"/>
              <a:ext cx="42494" cy="87908"/>
            </a:xfrm>
            <a:custGeom>
              <a:avLst/>
              <a:gdLst>
                <a:gd name="connsiteX0" fmla="*/ 16046 w 55016"/>
                <a:gd name="connsiteY0" fmla="*/ 76794 h 113813"/>
                <a:gd name="connsiteX1" fmla="*/ 55017 w 55016"/>
                <a:gd name="connsiteY1" fmla="*/ 111943 h 113813"/>
                <a:gd name="connsiteX2" fmla="*/ 0 w 55016"/>
                <a:gd name="connsiteY2" fmla="*/ 109651 h 113813"/>
                <a:gd name="connsiteX3" fmla="*/ 4203 w 55016"/>
                <a:gd name="connsiteY3" fmla="*/ 19485 h 113813"/>
                <a:gd name="connsiteX4" fmla="*/ 24070 w 55016"/>
                <a:gd name="connsiteY4" fmla="*/ 0 h 113813"/>
                <a:gd name="connsiteX5" fmla="*/ 20631 w 55016"/>
                <a:gd name="connsiteY5" fmla="*/ 42409 h 113813"/>
                <a:gd name="connsiteX6" fmla="*/ 16046 w 55016"/>
                <a:gd name="connsiteY6" fmla="*/ 76794 h 11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16" h="113813">
                  <a:moveTo>
                    <a:pt x="16046" y="76794"/>
                  </a:moveTo>
                  <a:cubicBezTo>
                    <a:pt x="16429" y="105448"/>
                    <a:pt x="40880" y="105066"/>
                    <a:pt x="55017" y="111943"/>
                  </a:cubicBezTo>
                  <a:cubicBezTo>
                    <a:pt x="39352" y="116146"/>
                    <a:pt x="15664" y="112326"/>
                    <a:pt x="0" y="109651"/>
                  </a:cubicBezTo>
                  <a:cubicBezTo>
                    <a:pt x="382" y="103920"/>
                    <a:pt x="3439" y="44701"/>
                    <a:pt x="4203" y="19485"/>
                  </a:cubicBezTo>
                  <a:cubicBezTo>
                    <a:pt x="4585" y="16046"/>
                    <a:pt x="15282" y="6113"/>
                    <a:pt x="24070" y="0"/>
                  </a:cubicBezTo>
                  <a:cubicBezTo>
                    <a:pt x="29036" y="13754"/>
                    <a:pt x="24070" y="25980"/>
                    <a:pt x="20631" y="42409"/>
                  </a:cubicBezTo>
                  <a:cubicBezTo>
                    <a:pt x="19485" y="50432"/>
                    <a:pt x="16811" y="72973"/>
                    <a:pt x="16046" y="76794"/>
                  </a:cubicBezTo>
                  <a:close/>
                </a:path>
              </a:pathLst>
            </a:custGeom>
            <a:solidFill>
              <a:srgbClr val="DD8D55"/>
            </a:solidFill>
            <a:ln w="380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8887B93-3773-41A2-AB0A-77B8A21CD325}"/>
                </a:ext>
              </a:extLst>
            </p:cNvPr>
            <p:cNvSpPr/>
            <p:nvPr/>
          </p:nvSpPr>
          <p:spPr>
            <a:xfrm>
              <a:off x="9869751" y="2290183"/>
              <a:ext cx="732400" cy="184218"/>
            </a:xfrm>
            <a:custGeom>
              <a:avLst/>
              <a:gdLst>
                <a:gd name="connsiteX0" fmla="*/ 925850 w 948224"/>
                <a:gd name="connsiteY0" fmla="*/ 1337 h 238504"/>
                <a:gd name="connsiteX1" fmla="*/ 584288 w 948224"/>
                <a:gd name="connsiteY1" fmla="*/ 1337 h 238504"/>
                <a:gd name="connsiteX2" fmla="*/ 538823 w 948224"/>
                <a:gd name="connsiteY2" fmla="*/ 23115 h 238504"/>
                <a:gd name="connsiteX3" fmla="*/ 480750 w 948224"/>
                <a:gd name="connsiteY3" fmla="*/ 48713 h 238504"/>
                <a:gd name="connsiteX4" fmla="*/ 438724 w 948224"/>
                <a:gd name="connsiteY4" fmla="*/ 48331 h 238504"/>
                <a:gd name="connsiteX5" fmla="*/ 422677 w 948224"/>
                <a:gd name="connsiteY5" fmla="*/ 38779 h 238504"/>
                <a:gd name="connsiteX6" fmla="*/ 358109 w 948224"/>
                <a:gd name="connsiteY6" fmla="*/ 955 h 238504"/>
                <a:gd name="connsiteX7" fmla="*/ 98690 w 948224"/>
                <a:gd name="connsiteY7" fmla="*/ 573 h 238504"/>
                <a:gd name="connsiteX8" fmla="*/ 7378 w 948224"/>
                <a:gd name="connsiteY8" fmla="*/ 4012 h 238504"/>
                <a:gd name="connsiteX9" fmla="*/ 501 w 948224"/>
                <a:gd name="connsiteY9" fmla="*/ 34958 h 238504"/>
                <a:gd name="connsiteX10" fmla="*/ 7378 w 948224"/>
                <a:gd name="connsiteY10" fmla="*/ 44128 h 238504"/>
                <a:gd name="connsiteX11" fmla="*/ 23425 w 948224"/>
                <a:gd name="connsiteY11" fmla="*/ 78895 h 238504"/>
                <a:gd name="connsiteX12" fmla="*/ 23043 w 948224"/>
                <a:gd name="connsiteY12" fmla="*/ 147666 h 238504"/>
                <a:gd name="connsiteX13" fmla="*/ 29920 w 948224"/>
                <a:gd name="connsiteY13" fmla="*/ 178995 h 238504"/>
                <a:gd name="connsiteX14" fmla="*/ 70036 w 948224"/>
                <a:gd name="connsiteY14" fmla="*/ 225606 h 238504"/>
                <a:gd name="connsiteX15" fmla="*/ 107478 w 948224"/>
                <a:gd name="connsiteY15" fmla="*/ 236686 h 238504"/>
                <a:gd name="connsiteX16" fmla="*/ 363076 w 948224"/>
                <a:gd name="connsiteY16" fmla="*/ 236686 h 238504"/>
                <a:gd name="connsiteX17" fmla="*/ 432229 w 948224"/>
                <a:gd name="connsiteY17" fmla="*/ 172882 h 238504"/>
                <a:gd name="connsiteX18" fmla="*/ 435285 w 948224"/>
                <a:gd name="connsiteY18" fmla="*/ 112134 h 238504"/>
                <a:gd name="connsiteX19" fmla="*/ 459737 w 948224"/>
                <a:gd name="connsiteY19" fmla="*/ 88447 h 238504"/>
                <a:gd name="connsiteX20" fmla="*/ 494122 w 948224"/>
                <a:gd name="connsiteY20" fmla="*/ 88447 h 238504"/>
                <a:gd name="connsiteX21" fmla="*/ 515135 w 948224"/>
                <a:gd name="connsiteY21" fmla="*/ 109460 h 238504"/>
                <a:gd name="connsiteX22" fmla="*/ 515518 w 948224"/>
                <a:gd name="connsiteY22" fmla="*/ 172500 h 238504"/>
                <a:gd name="connsiteX23" fmla="*/ 580086 w 948224"/>
                <a:gd name="connsiteY23" fmla="*/ 237068 h 238504"/>
                <a:gd name="connsiteX24" fmla="*/ 858225 w 948224"/>
                <a:gd name="connsiteY24" fmla="*/ 230955 h 238504"/>
                <a:gd name="connsiteX25" fmla="*/ 891464 w 948224"/>
                <a:gd name="connsiteY25" fmla="*/ 219875 h 238504"/>
                <a:gd name="connsiteX26" fmla="*/ 918208 w 948224"/>
                <a:gd name="connsiteY26" fmla="*/ 172882 h 238504"/>
                <a:gd name="connsiteX27" fmla="*/ 917826 w 948224"/>
                <a:gd name="connsiteY27" fmla="*/ 62467 h 238504"/>
                <a:gd name="connsiteX28" fmla="*/ 928142 w 948224"/>
                <a:gd name="connsiteY28" fmla="*/ 45656 h 238504"/>
                <a:gd name="connsiteX29" fmla="*/ 948009 w 948224"/>
                <a:gd name="connsiteY29" fmla="*/ 20440 h 238504"/>
                <a:gd name="connsiteX30" fmla="*/ 925850 w 948224"/>
                <a:gd name="connsiteY30" fmla="*/ 1337 h 238504"/>
                <a:gd name="connsiteX31" fmla="*/ 398225 w 948224"/>
                <a:gd name="connsiteY31" fmla="*/ 163331 h 238504"/>
                <a:gd name="connsiteX32" fmla="*/ 361930 w 948224"/>
                <a:gd name="connsiteY32" fmla="*/ 200772 h 238504"/>
                <a:gd name="connsiteX33" fmla="*/ 92960 w 948224"/>
                <a:gd name="connsiteY33" fmla="*/ 200008 h 238504"/>
                <a:gd name="connsiteX34" fmla="*/ 58574 w 948224"/>
                <a:gd name="connsiteY34" fmla="*/ 165623 h 238504"/>
                <a:gd name="connsiteX35" fmla="*/ 58574 w 948224"/>
                <a:gd name="connsiteY35" fmla="*/ 66287 h 238504"/>
                <a:gd name="connsiteX36" fmla="*/ 94488 w 948224"/>
                <a:gd name="connsiteY36" fmla="*/ 31520 h 238504"/>
                <a:gd name="connsiteX37" fmla="*/ 226298 w 948224"/>
                <a:gd name="connsiteY37" fmla="*/ 31520 h 238504"/>
                <a:gd name="connsiteX38" fmla="*/ 361930 w 948224"/>
                <a:gd name="connsiteY38" fmla="*/ 31138 h 238504"/>
                <a:gd name="connsiteX39" fmla="*/ 398225 w 948224"/>
                <a:gd name="connsiteY39" fmla="*/ 68198 h 238504"/>
                <a:gd name="connsiteX40" fmla="*/ 398225 w 948224"/>
                <a:gd name="connsiteY40" fmla="*/ 163331 h 238504"/>
                <a:gd name="connsiteX41" fmla="*/ 891464 w 948224"/>
                <a:gd name="connsiteY41" fmla="*/ 167151 h 238504"/>
                <a:gd name="connsiteX42" fmla="*/ 858989 w 948224"/>
                <a:gd name="connsiteY42" fmla="*/ 199626 h 238504"/>
                <a:gd name="connsiteX43" fmla="*/ 585816 w 948224"/>
                <a:gd name="connsiteY43" fmla="*/ 199626 h 238504"/>
                <a:gd name="connsiteX44" fmla="*/ 552959 w 948224"/>
                <a:gd name="connsiteY44" fmla="*/ 166387 h 238504"/>
                <a:gd name="connsiteX45" fmla="*/ 552959 w 948224"/>
                <a:gd name="connsiteY45" fmla="*/ 65141 h 238504"/>
                <a:gd name="connsiteX46" fmla="*/ 586199 w 948224"/>
                <a:gd name="connsiteY46" fmla="*/ 30374 h 238504"/>
                <a:gd name="connsiteX47" fmla="*/ 614853 w 948224"/>
                <a:gd name="connsiteY47" fmla="*/ 30374 h 238504"/>
                <a:gd name="connsiteX48" fmla="*/ 862810 w 948224"/>
                <a:gd name="connsiteY48" fmla="*/ 31138 h 238504"/>
                <a:gd name="connsiteX49" fmla="*/ 891464 w 948224"/>
                <a:gd name="connsiteY49" fmla="*/ 63613 h 238504"/>
                <a:gd name="connsiteX50" fmla="*/ 891464 w 948224"/>
                <a:gd name="connsiteY50" fmla="*/ 167151 h 23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48224" h="238504">
                  <a:moveTo>
                    <a:pt x="925850" y="1337"/>
                  </a:moveTo>
                  <a:cubicBezTo>
                    <a:pt x="811996" y="1337"/>
                    <a:pt x="698142" y="1719"/>
                    <a:pt x="584288" y="1337"/>
                  </a:cubicBezTo>
                  <a:cubicBezTo>
                    <a:pt x="565185" y="1337"/>
                    <a:pt x="546082" y="7450"/>
                    <a:pt x="538823" y="23115"/>
                  </a:cubicBezTo>
                  <a:cubicBezTo>
                    <a:pt x="525833" y="50623"/>
                    <a:pt x="504438" y="50241"/>
                    <a:pt x="480750" y="48713"/>
                  </a:cubicBezTo>
                  <a:cubicBezTo>
                    <a:pt x="466614" y="47949"/>
                    <a:pt x="452860" y="48331"/>
                    <a:pt x="438724" y="48331"/>
                  </a:cubicBezTo>
                  <a:cubicBezTo>
                    <a:pt x="431082" y="48331"/>
                    <a:pt x="426880" y="46038"/>
                    <a:pt x="422677" y="38779"/>
                  </a:cubicBezTo>
                  <a:cubicBezTo>
                    <a:pt x="408923" y="13563"/>
                    <a:pt x="388292" y="573"/>
                    <a:pt x="358109" y="955"/>
                  </a:cubicBezTo>
                  <a:cubicBezTo>
                    <a:pt x="271764" y="1719"/>
                    <a:pt x="185036" y="-191"/>
                    <a:pt x="98690" y="573"/>
                  </a:cubicBezTo>
                  <a:cubicBezTo>
                    <a:pt x="68508" y="955"/>
                    <a:pt x="37561" y="-2483"/>
                    <a:pt x="7378" y="4012"/>
                  </a:cubicBezTo>
                  <a:cubicBezTo>
                    <a:pt x="2412" y="13945"/>
                    <a:pt x="-1409" y="23879"/>
                    <a:pt x="501" y="34958"/>
                  </a:cubicBezTo>
                  <a:cubicBezTo>
                    <a:pt x="2794" y="38015"/>
                    <a:pt x="3940" y="42600"/>
                    <a:pt x="7378" y="44128"/>
                  </a:cubicBezTo>
                  <a:cubicBezTo>
                    <a:pt x="23807" y="50623"/>
                    <a:pt x="23807" y="64377"/>
                    <a:pt x="23425" y="78895"/>
                  </a:cubicBezTo>
                  <a:cubicBezTo>
                    <a:pt x="23043" y="101819"/>
                    <a:pt x="23425" y="124742"/>
                    <a:pt x="23043" y="147666"/>
                  </a:cubicBezTo>
                  <a:cubicBezTo>
                    <a:pt x="23043" y="158746"/>
                    <a:pt x="24189" y="169061"/>
                    <a:pt x="29920" y="178995"/>
                  </a:cubicBezTo>
                  <a:cubicBezTo>
                    <a:pt x="38325" y="198862"/>
                    <a:pt x="52461" y="213762"/>
                    <a:pt x="70036" y="225606"/>
                  </a:cubicBezTo>
                  <a:cubicBezTo>
                    <a:pt x="80734" y="235540"/>
                    <a:pt x="94870" y="236686"/>
                    <a:pt x="107478" y="236686"/>
                  </a:cubicBezTo>
                  <a:cubicBezTo>
                    <a:pt x="192677" y="237832"/>
                    <a:pt x="277876" y="238214"/>
                    <a:pt x="363076" y="236686"/>
                  </a:cubicBezTo>
                  <a:cubicBezTo>
                    <a:pt x="401282" y="235922"/>
                    <a:pt x="425351" y="210706"/>
                    <a:pt x="432229" y="172882"/>
                  </a:cubicBezTo>
                  <a:cubicBezTo>
                    <a:pt x="436049" y="152633"/>
                    <a:pt x="434903" y="132384"/>
                    <a:pt x="435285" y="112134"/>
                  </a:cubicBezTo>
                  <a:cubicBezTo>
                    <a:pt x="435667" y="90357"/>
                    <a:pt x="437577" y="88829"/>
                    <a:pt x="459737" y="88447"/>
                  </a:cubicBezTo>
                  <a:cubicBezTo>
                    <a:pt x="471199" y="88447"/>
                    <a:pt x="482660" y="88829"/>
                    <a:pt x="494122" y="88447"/>
                  </a:cubicBezTo>
                  <a:cubicBezTo>
                    <a:pt x="508640" y="88065"/>
                    <a:pt x="514753" y="95324"/>
                    <a:pt x="515135" y="109460"/>
                  </a:cubicBezTo>
                  <a:cubicBezTo>
                    <a:pt x="515518" y="130473"/>
                    <a:pt x="514753" y="151487"/>
                    <a:pt x="515518" y="172500"/>
                  </a:cubicBezTo>
                  <a:cubicBezTo>
                    <a:pt x="516664" y="208031"/>
                    <a:pt x="544554" y="237832"/>
                    <a:pt x="580086" y="237068"/>
                  </a:cubicBezTo>
                  <a:cubicBezTo>
                    <a:pt x="672926" y="235540"/>
                    <a:pt x="765767" y="244327"/>
                    <a:pt x="858225" y="230955"/>
                  </a:cubicBezTo>
                  <a:cubicBezTo>
                    <a:pt x="869305" y="227134"/>
                    <a:pt x="880384" y="223696"/>
                    <a:pt x="891464" y="219875"/>
                  </a:cubicBezTo>
                  <a:cubicBezTo>
                    <a:pt x="907893" y="208414"/>
                    <a:pt x="917062" y="193513"/>
                    <a:pt x="918208" y="172882"/>
                  </a:cubicBezTo>
                  <a:cubicBezTo>
                    <a:pt x="920119" y="136204"/>
                    <a:pt x="920501" y="99144"/>
                    <a:pt x="917826" y="62467"/>
                  </a:cubicBezTo>
                  <a:cubicBezTo>
                    <a:pt x="917444" y="54826"/>
                    <a:pt x="913624" y="44892"/>
                    <a:pt x="928142" y="45656"/>
                  </a:cubicBezTo>
                  <a:cubicBezTo>
                    <a:pt x="946099" y="46420"/>
                    <a:pt x="948009" y="34576"/>
                    <a:pt x="948009" y="20440"/>
                  </a:cubicBezTo>
                  <a:cubicBezTo>
                    <a:pt x="949919" y="1719"/>
                    <a:pt x="938839" y="1337"/>
                    <a:pt x="925850" y="1337"/>
                  </a:cubicBezTo>
                  <a:close/>
                  <a:moveTo>
                    <a:pt x="398225" y="163331"/>
                  </a:moveTo>
                  <a:cubicBezTo>
                    <a:pt x="397843" y="187400"/>
                    <a:pt x="385999" y="200390"/>
                    <a:pt x="361930" y="200772"/>
                  </a:cubicBezTo>
                  <a:cubicBezTo>
                    <a:pt x="272146" y="201154"/>
                    <a:pt x="182744" y="200772"/>
                    <a:pt x="92960" y="200008"/>
                  </a:cubicBezTo>
                  <a:cubicBezTo>
                    <a:pt x="70800" y="200008"/>
                    <a:pt x="58956" y="187400"/>
                    <a:pt x="58574" y="165623"/>
                  </a:cubicBezTo>
                  <a:cubicBezTo>
                    <a:pt x="58192" y="132384"/>
                    <a:pt x="58192" y="99527"/>
                    <a:pt x="58574" y="66287"/>
                  </a:cubicBezTo>
                  <a:cubicBezTo>
                    <a:pt x="58956" y="42982"/>
                    <a:pt x="70800" y="31520"/>
                    <a:pt x="94488" y="31520"/>
                  </a:cubicBezTo>
                  <a:cubicBezTo>
                    <a:pt x="138425" y="31138"/>
                    <a:pt x="182362" y="31520"/>
                    <a:pt x="226298" y="31520"/>
                  </a:cubicBezTo>
                  <a:cubicBezTo>
                    <a:pt x="230119" y="31520"/>
                    <a:pt x="343591" y="30756"/>
                    <a:pt x="361930" y="31138"/>
                  </a:cubicBezTo>
                  <a:cubicBezTo>
                    <a:pt x="385999" y="31902"/>
                    <a:pt x="398225" y="44510"/>
                    <a:pt x="398225" y="68198"/>
                  </a:cubicBezTo>
                  <a:cubicBezTo>
                    <a:pt x="398607" y="99909"/>
                    <a:pt x="398607" y="131620"/>
                    <a:pt x="398225" y="163331"/>
                  </a:cubicBezTo>
                  <a:close/>
                  <a:moveTo>
                    <a:pt x="891464" y="167151"/>
                  </a:moveTo>
                  <a:cubicBezTo>
                    <a:pt x="891082" y="186636"/>
                    <a:pt x="878092" y="199626"/>
                    <a:pt x="858989" y="199626"/>
                  </a:cubicBezTo>
                  <a:cubicBezTo>
                    <a:pt x="768059" y="200008"/>
                    <a:pt x="677129" y="200390"/>
                    <a:pt x="585816" y="199626"/>
                  </a:cubicBezTo>
                  <a:cubicBezTo>
                    <a:pt x="563275" y="199626"/>
                    <a:pt x="553341" y="188546"/>
                    <a:pt x="552959" y="166387"/>
                  </a:cubicBezTo>
                  <a:cubicBezTo>
                    <a:pt x="552577" y="132766"/>
                    <a:pt x="552577" y="98762"/>
                    <a:pt x="552959" y="65141"/>
                  </a:cubicBezTo>
                  <a:cubicBezTo>
                    <a:pt x="553341" y="41453"/>
                    <a:pt x="562893" y="31520"/>
                    <a:pt x="586199" y="30374"/>
                  </a:cubicBezTo>
                  <a:cubicBezTo>
                    <a:pt x="595750" y="29992"/>
                    <a:pt x="605302" y="30374"/>
                    <a:pt x="614853" y="30374"/>
                  </a:cubicBezTo>
                  <a:cubicBezTo>
                    <a:pt x="619438" y="30374"/>
                    <a:pt x="811614" y="29992"/>
                    <a:pt x="862810" y="31138"/>
                  </a:cubicBezTo>
                  <a:cubicBezTo>
                    <a:pt x="879238" y="31520"/>
                    <a:pt x="891082" y="46038"/>
                    <a:pt x="891464" y="63613"/>
                  </a:cubicBezTo>
                  <a:cubicBezTo>
                    <a:pt x="892228" y="98380"/>
                    <a:pt x="892228" y="132766"/>
                    <a:pt x="891464" y="167151"/>
                  </a:cubicBezTo>
                  <a:close/>
                </a:path>
              </a:pathLst>
            </a:custGeom>
            <a:solidFill>
              <a:srgbClr val="2D2E2C"/>
            </a:solidFill>
            <a:ln w="380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713DE7F-28D5-4D38-85C8-1BED6F35B6A7}"/>
                </a:ext>
              </a:extLst>
            </p:cNvPr>
            <p:cNvSpPr/>
            <p:nvPr/>
          </p:nvSpPr>
          <p:spPr>
            <a:xfrm>
              <a:off x="9696324" y="2901274"/>
              <a:ext cx="1178627" cy="1475115"/>
            </a:xfrm>
            <a:custGeom>
              <a:avLst/>
              <a:gdLst>
                <a:gd name="connsiteX0" fmla="*/ 1384966 w 1525945"/>
                <a:gd name="connsiteY0" fmla="*/ 358259 h 1909803"/>
                <a:gd name="connsiteX1" fmla="*/ 1456793 w 1525945"/>
                <a:gd name="connsiteY1" fmla="*/ 487777 h 1909803"/>
                <a:gd name="connsiteX2" fmla="*/ 1516394 w 1525945"/>
                <a:gd name="connsiteY2" fmla="*/ 703641 h 1909803"/>
                <a:gd name="connsiteX3" fmla="*/ 1525946 w 1525945"/>
                <a:gd name="connsiteY3" fmla="*/ 907661 h 1909803"/>
                <a:gd name="connsiteX4" fmla="*/ 1446095 w 1525945"/>
                <a:gd name="connsiteY4" fmla="*/ 1144538 h 1909803"/>
                <a:gd name="connsiteX5" fmla="*/ 1340265 w 1525945"/>
                <a:gd name="connsiteY5" fmla="*/ 1261066 h 1909803"/>
                <a:gd name="connsiteX6" fmla="*/ 1324601 w 1525945"/>
                <a:gd name="connsiteY6" fmla="*/ 1298126 h 1909803"/>
                <a:gd name="connsiteX7" fmla="*/ 1381145 w 1525945"/>
                <a:gd name="connsiteY7" fmla="*/ 1909039 h 1909803"/>
                <a:gd name="connsiteX8" fmla="*/ 805382 w 1525945"/>
                <a:gd name="connsiteY8" fmla="*/ 1909803 h 1909803"/>
                <a:gd name="connsiteX9" fmla="*/ 787807 w 1525945"/>
                <a:gd name="connsiteY9" fmla="*/ 1902926 h 1909803"/>
                <a:gd name="connsiteX10" fmla="*/ 746544 w 1525945"/>
                <a:gd name="connsiteY10" fmla="*/ 1507877 h 1909803"/>
                <a:gd name="connsiteX11" fmla="*/ 749983 w 1525945"/>
                <a:gd name="connsiteY11" fmla="*/ 1394405 h 1909803"/>
                <a:gd name="connsiteX12" fmla="*/ 632309 w 1525945"/>
                <a:gd name="connsiteY12" fmla="*/ 1371481 h 1909803"/>
                <a:gd name="connsiteX13" fmla="*/ 641478 w 1525945"/>
                <a:gd name="connsiteY13" fmla="*/ 1501382 h 1909803"/>
                <a:gd name="connsiteX14" fmla="*/ 598305 w 1525945"/>
                <a:gd name="connsiteY14" fmla="*/ 1908657 h 1909803"/>
                <a:gd name="connsiteX15" fmla="*/ 0 w 1525945"/>
                <a:gd name="connsiteY15" fmla="*/ 1908657 h 1909803"/>
                <a:gd name="connsiteX16" fmla="*/ 19485 w 1525945"/>
                <a:gd name="connsiteY16" fmla="*/ 1696996 h 1909803"/>
                <a:gd name="connsiteX17" fmla="*/ 121113 w 1525945"/>
                <a:gd name="connsiteY17" fmla="*/ 211548 h 1909803"/>
                <a:gd name="connsiteX18" fmla="*/ 289219 w 1525945"/>
                <a:gd name="connsiteY18" fmla="*/ 80120 h 1909803"/>
                <a:gd name="connsiteX19" fmla="*/ 380531 w 1525945"/>
                <a:gd name="connsiteY19" fmla="*/ 10203 h 1909803"/>
                <a:gd name="connsiteX20" fmla="*/ 396196 w 1525945"/>
                <a:gd name="connsiteY20" fmla="*/ 269 h 1909803"/>
                <a:gd name="connsiteX21" fmla="*/ 393521 w 1525945"/>
                <a:gd name="connsiteY21" fmla="*/ 18226 h 1909803"/>
                <a:gd name="connsiteX22" fmla="*/ 398488 w 1525945"/>
                <a:gd name="connsiteY22" fmla="*/ 124057 h 1909803"/>
                <a:gd name="connsiteX23" fmla="*/ 500116 w 1525945"/>
                <a:gd name="connsiteY23" fmla="*/ 241731 h 1909803"/>
                <a:gd name="connsiteX24" fmla="*/ 563538 w 1525945"/>
                <a:gd name="connsiteY24" fmla="*/ 287960 h 1909803"/>
                <a:gd name="connsiteX25" fmla="*/ 579584 w 1525945"/>
                <a:gd name="connsiteY25" fmla="*/ 304007 h 1909803"/>
                <a:gd name="connsiteX26" fmla="*/ 641096 w 1525945"/>
                <a:gd name="connsiteY26" fmla="*/ 468674 h 1909803"/>
                <a:gd name="connsiteX27" fmla="*/ 621229 w 1525945"/>
                <a:gd name="connsiteY27" fmla="*/ 1073857 h 1909803"/>
                <a:gd name="connsiteX28" fmla="*/ 687707 w 1525945"/>
                <a:gd name="connsiteY28" fmla="*/ 1079206 h 1909803"/>
                <a:gd name="connsiteX29" fmla="*/ 767558 w 1525945"/>
                <a:gd name="connsiteY29" fmla="*/ 1083790 h 1909803"/>
                <a:gd name="connsiteX30" fmla="*/ 745780 w 1525945"/>
                <a:gd name="connsiteY30" fmla="*/ 477462 h 1909803"/>
                <a:gd name="connsiteX31" fmla="*/ 803853 w 1525945"/>
                <a:gd name="connsiteY31" fmla="*/ 317761 h 1909803"/>
                <a:gd name="connsiteX32" fmla="*/ 819518 w 1525945"/>
                <a:gd name="connsiteY32" fmla="*/ 294455 h 1909803"/>
                <a:gd name="connsiteX33" fmla="*/ 946362 w 1525945"/>
                <a:gd name="connsiteY33" fmla="*/ 188243 h 1909803"/>
                <a:gd name="connsiteX34" fmla="*/ 1006345 w 1525945"/>
                <a:gd name="connsiteY34" fmla="*/ 90053 h 1909803"/>
                <a:gd name="connsiteX35" fmla="*/ 999850 w 1525945"/>
                <a:gd name="connsiteY35" fmla="*/ 23957 h 1909803"/>
                <a:gd name="connsiteX36" fmla="*/ 994119 w 1525945"/>
                <a:gd name="connsiteY36" fmla="*/ 2562 h 1909803"/>
                <a:gd name="connsiteX37" fmla="*/ 1016278 w 1525945"/>
                <a:gd name="connsiteY37" fmla="*/ 7529 h 1909803"/>
                <a:gd name="connsiteX38" fmla="*/ 1195846 w 1525945"/>
                <a:gd name="connsiteY38" fmla="*/ 145834 h 1909803"/>
                <a:gd name="connsiteX39" fmla="*/ 1384966 w 1525945"/>
                <a:gd name="connsiteY39" fmla="*/ 358259 h 19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5945" h="1909803">
                  <a:moveTo>
                    <a:pt x="1384966" y="358259"/>
                  </a:moveTo>
                  <a:cubicBezTo>
                    <a:pt x="1414003" y="397993"/>
                    <a:pt x="1436926" y="441930"/>
                    <a:pt x="1456793" y="487777"/>
                  </a:cubicBezTo>
                  <a:cubicBezTo>
                    <a:pt x="1473604" y="527130"/>
                    <a:pt x="1512574" y="671548"/>
                    <a:pt x="1516394" y="703641"/>
                  </a:cubicBezTo>
                  <a:cubicBezTo>
                    <a:pt x="1522507" y="755219"/>
                    <a:pt x="1523653" y="890850"/>
                    <a:pt x="1525946" y="907661"/>
                  </a:cubicBezTo>
                  <a:cubicBezTo>
                    <a:pt x="1518687" y="993242"/>
                    <a:pt x="1492707" y="1072329"/>
                    <a:pt x="1446095" y="1144538"/>
                  </a:cubicBezTo>
                  <a:cubicBezTo>
                    <a:pt x="1417441" y="1189239"/>
                    <a:pt x="1382674" y="1228973"/>
                    <a:pt x="1340265" y="1261066"/>
                  </a:cubicBezTo>
                  <a:cubicBezTo>
                    <a:pt x="1327275" y="1271000"/>
                    <a:pt x="1322690" y="1280933"/>
                    <a:pt x="1324601" y="1298126"/>
                  </a:cubicBezTo>
                  <a:cubicBezTo>
                    <a:pt x="1331096" y="1358873"/>
                    <a:pt x="1375414" y="1850202"/>
                    <a:pt x="1381145" y="1909039"/>
                  </a:cubicBezTo>
                  <a:cubicBezTo>
                    <a:pt x="1355165" y="1909039"/>
                    <a:pt x="905863" y="1909039"/>
                    <a:pt x="805382" y="1909803"/>
                  </a:cubicBezTo>
                  <a:cubicBezTo>
                    <a:pt x="797740" y="1909803"/>
                    <a:pt x="794302" y="1903308"/>
                    <a:pt x="787807" y="1902926"/>
                  </a:cubicBezTo>
                  <a:cubicBezTo>
                    <a:pt x="771760" y="1896431"/>
                    <a:pt x="751129" y="1518956"/>
                    <a:pt x="746544" y="1507877"/>
                  </a:cubicBezTo>
                  <a:cubicBezTo>
                    <a:pt x="741960" y="1492594"/>
                    <a:pt x="762591" y="1395933"/>
                    <a:pt x="749983" y="1394405"/>
                  </a:cubicBezTo>
                  <a:cubicBezTo>
                    <a:pt x="710249" y="1389056"/>
                    <a:pt x="670897" y="1381797"/>
                    <a:pt x="632309" y="1371481"/>
                  </a:cubicBezTo>
                  <a:cubicBezTo>
                    <a:pt x="618554" y="1367661"/>
                    <a:pt x="644534" y="1488392"/>
                    <a:pt x="641478" y="1501382"/>
                  </a:cubicBezTo>
                  <a:cubicBezTo>
                    <a:pt x="640714" y="1566714"/>
                    <a:pt x="611295" y="1895285"/>
                    <a:pt x="598305" y="1908657"/>
                  </a:cubicBezTo>
                  <a:cubicBezTo>
                    <a:pt x="493239" y="1908657"/>
                    <a:pt x="24834" y="1908657"/>
                    <a:pt x="0" y="1908657"/>
                  </a:cubicBezTo>
                  <a:cubicBezTo>
                    <a:pt x="4967" y="1837976"/>
                    <a:pt x="11080" y="1767295"/>
                    <a:pt x="19485" y="1696996"/>
                  </a:cubicBezTo>
                  <a:cubicBezTo>
                    <a:pt x="20631" y="1687827"/>
                    <a:pt x="119203" y="220336"/>
                    <a:pt x="121113" y="211548"/>
                  </a:cubicBezTo>
                  <a:cubicBezTo>
                    <a:pt x="176894" y="167612"/>
                    <a:pt x="233056" y="123675"/>
                    <a:pt x="289219" y="80120"/>
                  </a:cubicBezTo>
                  <a:cubicBezTo>
                    <a:pt x="319402" y="56432"/>
                    <a:pt x="350349" y="33891"/>
                    <a:pt x="380531" y="10203"/>
                  </a:cubicBezTo>
                  <a:cubicBezTo>
                    <a:pt x="385498" y="6000"/>
                    <a:pt x="391611" y="4472"/>
                    <a:pt x="396196" y="269"/>
                  </a:cubicBezTo>
                  <a:cubicBezTo>
                    <a:pt x="399634" y="6764"/>
                    <a:pt x="396578" y="12877"/>
                    <a:pt x="393521" y="18226"/>
                  </a:cubicBezTo>
                  <a:cubicBezTo>
                    <a:pt x="373272" y="54522"/>
                    <a:pt x="380913" y="89671"/>
                    <a:pt x="398488" y="124057"/>
                  </a:cubicBezTo>
                  <a:cubicBezTo>
                    <a:pt x="422940" y="171050"/>
                    <a:pt x="459236" y="208874"/>
                    <a:pt x="500116" y="241731"/>
                  </a:cubicBezTo>
                  <a:cubicBezTo>
                    <a:pt x="520365" y="258160"/>
                    <a:pt x="541760" y="273442"/>
                    <a:pt x="563538" y="287960"/>
                  </a:cubicBezTo>
                  <a:cubicBezTo>
                    <a:pt x="570033" y="292163"/>
                    <a:pt x="576146" y="296748"/>
                    <a:pt x="579584" y="304007"/>
                  </a:cubicBezTo>
                  <a:cubicBezTo>
                    <a:pt x="597541" y="347180"/>
                    <a:pt x="636129" y="457595"/>
                    <a:pt x="641096" y="468674"/>
                  </a:cubicBezTo>
                  <a:cubicBezTo>
                    <a:pt x="644917" y="485867"/>
                    <a:pt x="605564" y="1071565"/>
                    <a:pt x="621229" y="1073857"/>
                  </a:cubicBezTo>
                  <a:cubicBezTo>
                    <a:pt x="643388" y="1077295"/>
                    <a:pt x="665548" y="1077678"/>
                    <a:pt x="687707" y="1079206"/>
                  </a:cubicBezTo>
                  <a:cubicBezTo>
                    <a:pt x="714451" y="1081116"/>
                    <a:pt x="740814" y="1082644"/>
                    <a:pt x="767558" y="1083790"/>
                  </a:cubicBezTo>
                  <a:cubicBezTo>
                    <a:pt x="785897" y="1084555"/>
                    <a:pt x="750365" y="507645"/>
                    <a:pt x="745780" y="477462"/>
                  </a:cubicBezTo>
                  <a:cubicBezTo>
                    <a:pt x="767558" y="425120"/>
                    <a:pt x="782076" y="370103"/>
                    <a:pt x="803853" y="317761"/>
                  </a:cubicBezTo>
                  <a:cubicBezTo>
                    <a:pt x="807674" y="308591"/>
                    <a:pt x="813405" y="301332"/>
                    <a:pt x="819518" y="294455"/>
                  </a:cubicBezTo>
                  <a:cubicBezTo>
                    <a:pt x="865747" y="263891"/>
                    <a:pt x="908156" y="228359"/>
                    <a:pt x="946362" y="188243"/>
                  </a:cubicBezTo>
                  <a:cubicBezTo>
                    <a:pt x="973488" y="159588"/>
                    <a:pt x="993737" y="127113"/>
                    <a:pt x="1006345" y="90053"/>
                  </a:cubicBezTo>
                  <a:cubicBezTo>
                    <a:pt x="1014368" y="66748"/>
                    <a:pt x="1010930" y="44970"/>
                    <a:pt x="999850" y="23957"/>
                  </a:cubicBezTo>
                  <a:cubicBezTo>
                    <a:pt x="996411" y="17462"/>
                    <a:pt x="991063" y="11349"/>
                    <a:pt x="994119" y="2562"/>
                  </a:cubicBezTo>
                  <a:cubicBezTo>
                    <a:pt x="1003288" y="-3551"/>
                    <a:pt x="1009783" y="2562"/>
                    <a:pt x="1016278" y="7529"/>
                  </a:cubicBezTo>
                  <a:cubicBezTo>
                    <a:pt x="1077026" y="52229"/>
                    <a:pt x="1136245" y="99223"/>
                    <a:pt x="1195846" y="145834"/>
                  </a:cubicBezTo>
                  <a:cubicBezTo>
                    <a:pt x="1208072" y="155004"/>
                    <a:pt x="1345232" y="303243"/>
                    <a:pt x="1384966" y="358259"/>
                  </a:cubicBezTo>
                  <a:close/>
                </a:path>
              </a:pathLst>
            </a:custGeom>
            <a:solidFill>
              <a:srgbClr val="F1F1F1"/>
            </a:solidFill>
            <a:ln w="380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308608B-8F91-4A31-A114-CFB675D0F8E9}"/>
                </a:ext>
              </a:extLst>
            </p:cNvPr>
            <p:cNvSpPr/>
            <p:nvPr/>
          </p:nvSpPr>
          <p:spPr>
            <a:xfrm>
              <a:off x="9006365" y="3023448"/>
              <a:ext cx="1013695" cy="1165189"/>
            </a:xfrm>
            <a:custGeom>
              <a:avLst/>
              <a:gdLst>
                <a:gd name="connsiteX0" fmla="*/ 1014772 w 1312411"/>
                <a:gd name="connsiteY0" fmla="*/ 53371 h 1508548"/>
                <a:gd name="connsiteX1" fmla="*/ 1082778 w 1312411"/>
                <a:gd name="connsiteY1" fmla="*/ 199700 h 1508548"/>
                <a:gd name="connsiteX2" fmla="*/ 1307811 w 1312411"/>
                <a:gd name="connsiteY2" fmla="*/ 1321809 h 1508548"/>
                <a:gd name="connsiteX3" fmla="*/ 1292529 w 1312411"/>
                <a:gd name="connsiteY3" fmla="*/ 1453238 h 1508548"/>
                <a:gd name="connsiteX4" fmla="*/ 1214589 w 1312411"/>
                <a:gd name="connsiteY4" fmla="*/ 1505962 h 1508548"/>
                <a:gd name="connsiteX5" fmla="*/ 532613 w 1312411"/>
                <a:gd name="connsiteY5" fmla="*/ 1506726 h 1508548"/>
                <a:gd name="connsiteX6" fmla="*/ 389722 w 1312411"/>
                <a:gd name="connsiteY6" fmla="*/ 1468520 h 1508548"/>
                <a:gd name="connsiteX7" fmla="*/ 323244 w 1312411"/>
                <a:gd name="connsiteY7" fmla="*/ 1379500 h 1508548"/>
                <a:gd name="connsiteX8" fmla="*/ 22 w 1312411"/>
                <a:gd name="connsiteY8" fmla="*/ 189002 h 1508548"/>
                <a:gd name="connsiteX9" fmla="*/ 139855 w 1312411"/>
                <a:gd name="connsiteY9" fmla="*/ 35414 h 1508548"/>
                <a:gd name="connsiteX10" fmla="*/ 868443 w 1312411"/>
                <a:gd name="connsiteY10" fmla="*/ 265 h 1508548"/>
                <a:gd name="connsiteX11" fmla="*/ 1014772 w 1312411"/>
                <a:gd name="connsiteY11" fmla="*/ 53371 h 150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411" h="1508548">
                  <a:moveTo>
                    <a:pt x="1014772" y="53371"/>
                  </a:moveTo>
                  <a:cubicBezTo>
                    <a:pt x="1056416" y="93105"/>
                    <a:pt x="1074373" y="143537"/>
                    <a:pt x="1082778" y="199700"/>
                  </a:cubicBezTo>
                  <a:cubicBezTo>
                    <a:pt x="1091948" y="258537"/>
                    <a:pt x="1298642" y="1263736"/>
                    <a:pt x="1307811" y="1321809"/>
                  </a:cubicBezTo>
                  <a:cubicBezTo>
                    <a:pt x="1315071" y="1366128"/>
                    <a:pt x="1316217" y="1411211"/>
                    <a:pt x="1292529" y="1453238"/>
                  </a:cubicBezTo>
                  <a:cubicBezTo>
                    <a:pt x="1274954" y="1484566"/>
                    <a:pt x="1248210" y="1500613"/>
                    <a:pt x="1214589" y="1505962"/>
                  </a:cubicBezTo>
                  <a:cubicBezTo>
                    <a:pt x="1185552" y="1510547"/>
                    <a:pt x="598709" y="1507872"/>
                    <a:pt x="532613" y="1506726"/>
                  </a:cubicBezTo>
                  <a:cubicBezTo>
                    <a:pt x="482181" y="1505962"/>
                    <a:pt x="433277" y="1497557"/>
                    <a:pt x="389722" y="1468520"/>
                  </a:cubicBezTo>
                  <a:cubicBezTo>
                    <a:pt x="356865" y="1446360"/>
                    <a:pt x="332795" y="1418088"/>
                    <a:pt x="323244" y="1379500"/>
                  </a:cubicBezTo>
                  <a:cubicBezTo>
                    <a:pt x="319805" y="1366510"/>
                    <a:pt x="-3035" y="242873"/>
                    <a:pt x="22" y="189002"/>
                  </a:cubicBezTo>
                  <a:cubicBezTo>
                    <a:pt x="4606" y="112590"/>
                    <a:pt x="50453" y="41909"/>
                    <a:pt x="139855" y="35414"/>
                  </a:cubicBezTo>
                  <a:cubicBezTo>
                    <a:pt x="197928" y="31212"/>
                    <a:pt x="825652" y="-117"/>
                    <a:pt x="868443" y="265"/>
                  </a:cubicBezTo>
                  <a:cubicBezTo>
                    <a:pt x="924606" y="-2410"/>
                    <a:pt x="973509" y="15165"/>
                    <a:pt x="1014772" y="53371"/>
                  </a:cubicBezTo>
                  <a:close/>
                </a:path>
              </a:pathLst>
            </a:custGeom>
            <a:solidFill>
              <a:srgbClr val="003242"/>
            </a:solidFill>
            <a:ln w="380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72EAC9D-61CF-423C-9E9F-E5CD8BB073F9}"/>
                </a:ext>
              </a:extLst>
            </p:cNvPr>
            <p:cNvSpPr/>
            <p:nvPr/>
          </p:nvSpPr>
          <p:spPr>
            <a:xfrm>
              <a:off x="9129106" y="3717421"/>
              <a:ext cx="277168" cy="343257"/>
            </a:xfrm>
            <a:custGeom>
              <a:avLst/>
              <a:gdLst>
                <a:gd name="connsiteX0" fmla="*/ 55828 w 358844"/>
                <a:gd name="connsiteY0" fmla="*/ 351509 h 444408"/>
                <a:gd name="connsiteX1" fmla="*/ 58885 w 358844"/>
                <a:gd name="connsiteY1" fmla="*/ 310247 h 444408"/>
                <a:gd name="connsiteX2" fmla="*/ 48951 w 358844"/>
                <a:gd name="connsiteY2" fmla="*/ 295346 h 444408"/>
                <a:gd name="connsiteX3" fmla="*/ 29084 w 358844"/>
                <a:gd name="connsiteY3" fmla="*/ 241094 h 444408"/>
                <a:gd name="connsiteX4" fmla="*/ 22971 w 358844"/>
                <a:gd name="connsiteY4" fmla="*/ 225430 h 444408"/>
                <a:gd name="connsiteX5" fmla="*/ 19532 w 358844"/>
                <a:gd name="connsiteY5" fmla="*/ 152838 h 444408"/>
                <a:gd name="connsiteX6" fmla="*/ 62323 w 358844"/>
                <a:gd name="connsiteY6" fmla="*/ 116543 h 444408"/>
                <a:gd name="connsiteX7" fmla="*/ 196044 w 358844"/>
                <a:gd name="connsiteY7" fmla="*/ 15297 h 444408"/>
                <a:gd name="connsiteX8" fmla="*/ 233868 w 358844"/>
                <a:gd name="connsiteY8" fmla="*/ 14 h 444408"/>
                <a:gd name="connsiteX9" fmla="*/ 261376 w 358844"/>
                <a:gd name="connsiteY9" fmla="*/ 14151 h 444408"/>
                <a:gd name="connsiteX10" fmla="*/ 257556 w 358844"/>
                <a:gd name="connsiteY10" fmla="*/ 44333 h 444408"/>
                <a:gd name="connsiteX11" fmla="*/ 146758 w 358844"/>
                <a:gd name="connsiteY11" fmla="*/ 161626 h 444408"/>
                <a:gd name="connsiteX12" fmla="*/ 126509 w 358844"/>
                <a:gd name="connsiteY12" fmla="*/ 179964 h 444408"/>
                <a:gd name="connsiteX13" fmla="*/ 212090 w 358844"/>
                <a:gd name="connsiteY13" fmla="*/ 137938 h 444408"/>
                <a:gd name="connsiteX14" fmla="*/ 269017 w 358844"/>
                <a:gd name="connsiteY14" fmla="*/ 112722 h 444408"/>
                <a:gd name="connsiteX15" fmla="*/ 312572 w 358844"/>
                <a:gd name="connsiteY15" fmla="*/ 126476 h 444408"/>
                <a:gd name="connsiteX16" fmla="*/ 300346 w 358844"/>
                <a:gd name="connsiteY16" fmla="*/ 164300 h 444408"/>
                <a:gd name="connsiteX17" fmla="*/ 264815 w 358844"/>
                <a:gd name="connsiteY17" fmla="*/ 195247 h 444408"/>
                <a:gd name="connsiteX18" fmla="*/ 304167 w 358844"/>
                <a:gd name="connsiteY18" fmla="*/ 182257 h 444408"/>
                <a:gd name="connsiteX19" fmla="*/ 341609 w 358844"/>
                <a:gd name="connsiteY19" fmla="*/ 193337 h 444408"/>
                <a:gd name="connsiteX20" fmla="*/ 333585 w 358844"/>
                <a:gd name="connsiteY20" fmla="*/ 233071 h 444408"/>
                <a:gd name="connsiteX21" fmla="*/ 289649 w 358844"/>
                <a:gd name="connsiteY21" fmla="*/ 270131 h 444408"/>
                <a:gd name="connsiteX22" fmla="*/ 311808 w 358844"/>
                <a:gd name="connsiteY22" fmla="*/ 264018 h 444408"/>
                <a:gd name="connsiteX23" fmla="*/ 353835 w 358844"/>
                <a:gd name="connsiteY23" fmla="*/ 274333 h 444408"/>
                <a:gd name="connsiteX24" fmla="*/ 344665 w 358844"/>
                <a:gd name="connsiteY24" fmla="*/ 316742 h 444408"/>
                <a:gd name="connsiteX25" fmla="*/ 248004 w 358844"/>
                <a:gd name="connsiteY25" fmla="*/ 388951 h 444408"/>
                <a:gd name="connsiteX26" fmla="*/ 154017 w 358844"/>
                <a:gd name="connsiteY26" fmla="*/ 441293 h 444408"/>
                <a:gd name="connsiteX27" fmla="*/ 97091 w 358844"/>
                <a:gd name="connsiteY27" fmla="*/ 429067 h 444408"/>
                <a:gd name="connsiteX28" fmla="*/ 90596 w 358844"/>
                <a:gd name="connsiteY28" fmla="*/ 385895 h 444408"/>
                <a:gd name="connsiteX29" fmla="*/ 84483 w 358844"/>
                <a:gd name="connsiteY29" fmla="*/ 368702 h 444408"/>
                <a:gd name="connsiteX30" fmla="*/ 55828 w 358844"/>
                <a:gd name="connsiteY30" fmla="*/ 351509 h 444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58844" h="444408">
                  <a:moveTo>
                    <a:pt x="55828" y="351509"/>
                  </a:moveTo>
                  <a:cubicBezTo>
                    <a:pt x="50097" y="338901"/>
                    <a:pt x="50861" y="327822"/>
                    <a:pt x="58885" y="310247"/>
                  </a:cubicBezTo>
                  <a:cubicBezTo>
                    <a:pt x="63087" y="301459"/>
                    <a:pt x="55064" y="298403"/>
                    <a:pt x="48951" y="295346"/>
                  </a:cubicBezTo>
                  <a:cubicBezTo>
                    <a:pt x="22207" y="282356"/>
                    <a:pt x="16094" y="267074"/>
                    <a:pt x="29084" y="241094"/>
                  </a:cubicBezTo>
                  <a:cubicBezTo>
                    <a:pt x="33287" y="232307"/>
                    <a:pt x="30230" y="229632"/>
                    <a:pt x="22971" y="225430"/>
                  </a:cubicBezTo>
                  <a:cubicBezTo>
                    <a:pt x="-6066" y="208619"/>
                    <a:pt x="-7976" y="172323"/>
                    <a:pt x="19532" y="152838"/>
                  </a:cubicBezTo>
                  <a:cubicBezTo>
                    <a:pt x="35197" y="141758"/>
                    <a:pt x="47805" y="128004"/>
                    <a:pt x="62323" y="116543"/>
                  </a:cubicBezTo>
                  <a:cubicBezTo>
                    <a:pt x="106642" y="82539"/>
                    <a:pt x="150961" y="48536"/>
                    <a:pt x="196044" y="15297"/>
                  </a:cubicBezTo>
                  <a:cubicBezTo>
                    <a:pt x="207124" y="6891"/>
                    <a:pt x="219350" y="-368"/>
                    <a:pt x="233868" y="14"/>
                  </a:cubicBezTo>
                  <a:cubicBezTo>
                    <a:pt x="245712" y="14"/>
                    <a:pt x="256409" y="4599"/>
                    <a:pt x="261376" y="14151"/>
                  </a:cubicBezTo>
                  <a:cubicBezTo>
                    <a:pt x="266343" y="23702"/>
                    <a:pt x="264815" y="34400"/>
                    <a:pt x="257556" y="44333"/>
                  </a:cubicBezTo>
                  <a:cubicBezTo>
                    <a:pt x="226227" y="88652"/>
                    <a:pt x="186110" y="124566"/>
                    <a:pt x="146758" y="161626"/>
                  </a:cubicBezTo>
                  <a:cubicBezTo>
                    <a:pt x="141409" y="166975"/>
                    <a:pt x="135679" y="171941"/>
                    <a:pt x="126509" y="179964"/>
                  </a:cubicBezTo>
                  <a:cubicBezTo>
                    <a:pt x="160894" y="165064"/>
                    <a:pt x="185728" y="152838"/>
                    <a:pt x="212090" y="137938"/>
                  </a:cubicBezTo>
                  <a:cubicBezTo>
                    <a:pt x="230429" y="127622"/>
                    <a:pt x="249150" y="118453"/>
                    <a:pt x="269017" y="112722"/>
                  </a:cubicBezTo>
                  <a:cubicBezTo>
                    <a:pt x="286974" y="107373"/>
                    <a:pt x="305695" y="112340"/>
                    <a:pt x="312572" y="126476"/>
                  </a:cubicBezTo>
                  <a:cubicBezTo>
                    <a:pt x="320213" y="142523"/>
                    <a:pt x="312190" y="153984"/>
                    <a:pt x="300346" y="164300"/>
                  </a:cubicBezTo>
                  <a:cubicBezTo>
                    <a:pt x="288884" y="173852"/>
                    <a:pt x="277805" y="183785"/>
                    <a:pt x="264815" y="195247"/>
                  </a:cubicBezTo>
                  <a:cubicBezTo>
                    <a:pt x="280861" y="190280"/>
                    <a:pt x="290795" y="184167"/>
                    <a:pt x="304167" y="182257"/>
                  </a:cubicBezTo>
                  <a:cubicBezTo>
                    <a:pt x="320595" y="179964"/>
                    <a:pt x="332439" y="178054"/>
                    <a:pt x="341609" y="193337"/>
                  </a:cubicBezTo>
                  <a:cubicBezTo>
                    <a:pt x="350778" y="208619"/>
                    <a:pt x="343137" y="222373"/>
                    <a:pt x="333585" y="233071"/>
                  </a:cubicBezTo>
                  <a:cubicBezTo>
                    <a:pt x="320977" y="247589"/>
                    <a:pt x="303785" y="255994"/>
                    <a:pt x="289649" y="270131"/>
                  </a:cubicBezTo>
                  <a:cubicBezTo>
                    <a:pt x="303403" y="267838"/>
                    <a:pt x="304549" y="265928"/>
                    <a:pt x="311808" y="264018"/>
                  </a:cubicBezTo>
                  <a:cubicBezTo>
                    <a:pt x="328619" y="259433"/>
                    <a:pt x="343519" y="259051"/>
                    <a:pt x="353835" y="274333"/>
                  </a:cubicBezTo>
                  <a:cubicBezTo>
                    <a:pt x="364532" y="290380"/>
                    <a:pt x="356509" y="305662"/>
                    <a:pt x="344665" y="316742"/>
                  </a:cubicBezTo>
                  <a:cubicBezTo>
                    <a:pt x="315247" y="344250"/>
                    <a:pt x="281625" y="366409"/>
                    <a:pt x="248004" y="388951"/>
                  </a:cubicBezTo>
                  <a:cubicBezTo>
                    <a:pt x="218203" y="408818"/>
                    <a:pt x="186492" y="426011"/>
                    <a:pt x="154017" y="441293"/>
                  </a:cubicBezTo>
                  <a:cubicBezTo>
                    <a:pt x="139117" y="447024"/>
                    <a:pt x="113519" y="445878"/>
                    <a:pt x="97091" y="429067"/>
                  </a:cubicBezTo>
                  <a:cubicBezTo>
                    <a:pt x="84483" y="416077"/>
                    <a:pt x="81808" y="401559"/>
                    <a:pt x="90596" y="385895"/>
                  </a:cubicBezTo>
                  <a:cubicBezTo>
                    <a:pt x="96326" y="376343"/>
                    <a:pt x="95944" y="372523"/>
                    <a:pt x="84483" y="368702"/>
                  </a:cubicBezTo>
                  <a:cubicBezTo>
                    <a:pt x="74549" y="364499"/>
                    <a:pt x="63851" y="360297"/>
                    <a:pt x="55828" y="351509"/>
                  </a:cubicBezTo>
                  <a:close/>
                </a:path>
              </a:pathLst>
            </a:custGeom>
            <a:solidFill>
              <a:srgbClr val="FEAD6D"/>
            </a:solidFill>
            <a:ln w="380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CEB461B-D4AF-4055-8C3A-6485C275B4CE}"/>
                </a:ext>
              </a:extLst>
            </p:cNvPr>
            <p:cNvSpPr/>
            <p:nvPr/>
          </p:nvSpPr>
          <p:spPr>
            <a:xfrm>
              <a:off x="9984447" y="2870492"/>
              <a:ext cx="228150" cy="268013"/>
            </a:xfrm>
            <a:custGeom>
              <a:avLst/>
              <a:gdLst>
                <a:gd name="connsiteX0" fmla="*/ 177138 w 295382"/>
                <a:gd name="connsiteY0" fmla="*/ 129524 h 346991"/>
                <a:gd name="connsiteX1" fmla="*/ 282204 w 295382"/>
                <a:gd name="connsiteY1" fmla="*/ 190271 h 346991"/>
                <a:gd name="connsiteX2" fmla="*/ 294430 w 295382"/>
                <a:gd name="connsiteY2" fmla="*/ 205172 h 346991"/>
                <a:gd name="connsiteX3" fmla="*/ 201208 w 295382"/>
                <a:gd name="connsiteY3" fmla="*/ 343859 h 346991"/>
                <a:gd name="connsiteX4" fmla="*/ 73600 w 295382"/>
                <a:gd name="connsiteY4" fmla="*/ 241467 h 346991"/>
                <a:gd name="connsiteX5" fmla="*/ 4447 w 295382"/>
                <a:gd name="connsiteY5" fmla="*/ 129906 h 346991"/>
                <a:gd name="connsiteX6" fmla="*/ 22786 w 295382"/>
                <a:gd name="connsiteY6" fmla="*/ 40122 h 346991"/>
                <a:gd name="connsiteX7" fmla="*/ 120975 w 295382"/>
                <a:gd name="connsiteY7" fmla="*/ 6 h 346991"/>
                <a:gd name="connsiteX8" fmla="*/ 140078 w 295382"/>
                <a:gd name="connsiteY8" fmla="*/ 19873 h 346991"/>
                <a:gd name="connsiteX9" fmla="*/ 177138 w 295382"/>
                <a:gd name="connsiteY9" fmla="*/ 129524 h 34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382" h="346991">
                  <a:moveTo>
                    <a:pt x="177138" y="129524"/>
                  </a:moveTo>
                  <a:cubicBezTo>
                    <a:pt x="206939" y="158942"/>
                    <a:pt x="243234" y="176517"/>
                    <a:pt x="282204" y="190271"/>
                  </a:cubicBezTo>
                  <a:cubicBezTo>
                    <a:pt x="289846" y="192946"/>
                    <a:pt x="298251" y="195620"/>
                    <a:pt x="294430" y="205172"/>
                  </a:cubicBezTo>
                  <a:cubicBezTo>
                    <a:pt x="291374" y="213195"/>
                    <a:pt x="232919" y="370985"/>
                    <a:pt x="201208" y="343859"/>
                  </a:cubicBezTo>
                  <a:cubicBezTo>
                    <a:pt x="156889" y="311766"/>
                    <a:pt x="111042" y="281966"/>
                    <a:pt x="73600" y="241467"/>
                  </a:cubicBezTo>
                  <a:cubicBezTo>
                    <a:pt x="43035" y="208610"/>
                    <a:pt x="17055" y="173079"/>
                    <a:pt x="4447" y="129906"/>
                  </a:cubicBezTo>
                  <a:cubicBezTo>
                    <a:pt x="-2812" y="104308"/>
                    <a:pt x="-3958" y="58843"/>
                    <a:pt x="22786" y="40122"/>
                  </a:cubicBezTo>
                  <a:cubicBezTo>
                    <a:pt x="52205" y="18727"/>
                    <a:pt x="82005" y="-376"/>
                    <a:pt x="120975" y="6"/>
                  </a:cubicBezTo>
                  <a:cubicBezTo>
                    <a:pt x="136258" y="388"/>
                    <a:pt x="141607" y="4972"/>
                    <a:pt x="140078" y="19873"/>
                  </a:cubicBezTo>
                  <a:cubicBezTo>
                    <a:pt x="137786" y="50055"/>
                    <a:pt x="168351" y="121118"/>
                    <a:pt x="177138" y="129524"/>
                  </a:cubicBezTo>
                  <a:close/>
                </a:path>
              </a:pathLst>
            </a:custGeom>
            <a:solidFill>
              <a:srgbClr val="00DCD4"/>
            </a:solidFill>
            <a:ln w="3807"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BAFE20A-4CA5-45D6-A3A0-C0453817D907}"/>
                </a:ext>
              </a:extLst>
            </p:cNvPr>
            <p:cNvSpPr/>
            <p:nvPr/>
          </p:nvSpPr>
          <p:spPr>
            <a:xfrm>
              <a:off x="10146351" y="2800853"/>
              <a:ext cx="177703" cy="91580"/>
            </a:xfrm>
            <a:custGeom>
              <a:avLst/>
              <a:gdLst>
                <a:gd name="connsiteX0" fmla="*/ 227325 w 230069"/>
                <a:gd name="connsiteY0" fmla="*/ 6113 h 118567"/>
                <a:gd name="connsiteX1" fmla="*/ 129136 w 230069"/>
                <a:gd name="connsiteY1" fmla="*/ 61130 h 118567"/>
                <a:gd name="connsiteX2" fmla="*/ 23306 w 230069"/>
                <a:gd name="connsiteY2" fmla="*/ 114618 h 118567"/>
                <a:gd name="connsiteX3" fmla="*/ 764 w 230069"/>
                <a:gd name="connsiteY3" fmla="*/ 105830 h 118567"/>
                <a:gd name="connsiteX4" fmla="*/ 0 w 230069"/>
                <a:gd name="connsiteY4" fmla="*/ 7641 h 118567"/>
                <a:gd name="connsiteX5" fmla="*/ 228472 w 230069"/>
                <a:gd name="connsiteY5" fmla="*/ 0 h 118567"/>
                <a:gd name="connsiteX6" fmla="*/ 227325 w 230069"/>
                <a:gd name="connsiteY6" fmla="*/ 6113 h 11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069" h="118567">
                  <a:moveTo>
                    <a:pt x="227325" y="6113"/>
                  </a:moveTo>
                  <a:cubicBezTo>
                    <a:pt x="197525" y="30183"/>
                    <a:pt x="161993" y="43173"/>
                    <a:pt x="129136" y="61130"/>
                  </a:cubicBezTo>
                  <a:cubicBezTo>
                    <a:pt x="94369" y="80233"/>
                    <a:pt x="58455" y="96661"/>
                    <a:pt x="23306" y="114618"/>
                  </a:cubicBezTo>
                  <a:cubicBezTo>
                    <a:pt x="11462" y="120731"/>
                    <a:pt x="3439" y="121113"/>
                    <a:pt x="764" y="105830"/>
                  </a:cubicBezTo>
                  <a:cubicBezTo>
                    <a:pt x="382" y="72973"/>
                    <a:pt x="382" y="40498"/>
                    <a:pt x="0" y="7641"/>
                  </a:cubicBezTo>
                  <a:cubicBezTo>
                    <a:pt x="76794" y="29419"/>
                    <a:pt x="152824" y="25216"/>
                    <a:pt x="228472" y="0"/>
                  </a:cubicBezTo>
                  <a:cubicBezTo>
                    <a:pt x="230764" y="2292"/>
                    <a:pt x="230764" y="4585"/>
                    <a:pt x="227325" y="6113"/>
                  </a:cubicBezTo>
                  <a:close/>
                </a:path>
              </a:pathLst>
            </a:custGeom>
            <a:solidFill>
              <a:srgbClr val="E08D55"/>
            </a:solidFill>
            <a:ln w="3807"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BE21BDA-6483-4376-B42C-71272B68AE45}"/>
                </a:ext>
              </a:extLst>
            </p:cNvPr>
            <p:cNvSpPr/>
            <p:nvPr/>
          </p:nvSpPr>
          <p:spPr>
            <a:xfrm>
              <a:off x="10158450" y="4336719"/>
              <a:ext cx="146074" cy="39465"/>
            </a:xfrm>
            <a:custGeom>
              <a:avLst/>
              <a:gdLst>
                <a:gd name="connsiteX0" fmla="*/ 0 w 189119"/>
                <a:gd name="connsiteY0" fmla="*/ 50215 h 51094"/>
                <a:gd name="connsiteX1" fmla="*/ 5731 w 189119"/>
                <a:gd name="connsiteY1" fmla="*/ 4367 h 51094"/>
                <a:gd name="connsiteX2" fmla="*/ 25598 w 189119"/>
                <a:gd name="connsiteY2" fmla="*/ 547 h 51094"/>
                <a:gd name="connsiteX3" fmla="*/ 157027 w 189119"/>
                <a:gd name="connsiteY3" fmla="*/ 4749 h 51094"/>
                <a:gd name="connsiteX4" fmla="*/ 182242 w 189119"/>
                <a:gd name="connsiteY4" fmla="*/ 11244 h 51094"/>
                <a:gd name="connsiteX5" fmla="*/ 189119 w 189119"/>
                <a:gd name="connsiteY5" fmla="*/ 44484 h 51094"/>
                <a:gd name="connsiteX6" fmla="*/ 175365 w 189119"/>
                <a:gd name="connsiteY6" fmla="*/ 50979 h 51094"/>
                <a:gd name="connsiteX7" fmla="*/ 0 w 189119"/>
                <a:gd name="connsiteY7" fmla="*/ 50215 h 5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19" h="51094">
                  <a:moveTo>
                    <a:pt x="0" y="50215"/>
                  </a:moveTo>
                  <a:cubicBezTo>
                    <a:pt x="1910" y="34932"/>
                    <a:pt x="3821" y="19650"/>
                    <a:pt x="5731" y="4367"/>
                  </a:cubicBezTo>
                  <a:cubicBezTo>
                    <a:pt x="11844" y="-217"/>
                    <a:pt x="18721" y="-599"/>
                    <a:pt x="25598" y="547"/>
                  </a:cubicBezTo>
                  <a:cubicBezTo>
                    <a:pt x="69153" y="6660"/>
                    <a:pt x="113090" y="4367"/>
                    <a:pt x="157027" y="4749"/>
                  </a:cubicBezTo>
                  <a:cubicBezTo>
                    <a:pt x="166196" y="4749"/>
                    <a:pt x="174983" y="4749"/>
                    <a:pt x="182242" y="11244"/>
                  </a:cubicBezTo>
                  <a:cubicBezTo>
                    <a:pt x="184917" y="22324"/>
                    <a:pt x="181478" y="34550"/>
                    <a:pt x="189119" y="44484"/>
                  </a:cubicBezTo>
                  <a:cubicBezTo>
                    <a:pt x="187209" y="52507"/>
                    <a:pt x="181096" y="50979"/>
                    <a:pt x="175365" y="50979"/>
                  </a:cubicBezTo>
                  <a:cubicBezTo>
                    <a:pt x="117292" y="50596"/>
                    <a:pt x="58455" y="50215"/>
                    <a:pt x="0" y="50215"/>
                  </a:cubicBezTo>
                  <a:close/>
                </a:path>
              </a:pathLst>
            </a:custGeom>
            <a:solidFill>
              <a:srgbClr val="385050"/>
            </a:solidFill>
            <a:ln w="3807"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D9FEBAC-4E95-4FCF-B65B-90C09377EB8D}"/>
                </a:ext>
              </a:extLst>
            </p:cNvPr>
            <p:cNvSpPr/>
            <p:nvPr/>
          </p:nvSpPr>
          <p:spPr>
            <a:xfrm>
              <a:off x="10168425" y="3952287"/>
              <a:ext cx="125374" cy="163531"/>
            </a:xfrm>
            <a:custGeom>
              <a:avLst/>
              <a:gdLst>
                <a:gd name="connsiteX0" fmla="*/ 457 w 162319"/>
                <a:gd name="connsiteY0" fmla="*/ 10373 h 211720"/>
                <a:gd name="connsiteX1" fmla="*/ 10773 w 162319"/>
                <a:gd name="connsiteY1" fmla="*/ 822 h 211720"/>
                <a:gd name="connsiteX2" fmla="*/ 154045 w 162319"/>
                <a:gd name="connsiteY2" fmla="*/ 29094 h 211720"/>
                <a:gd name="connsiteX3" fmla="*/ 161686 w 162319"/>
                <a:gd name="connsiteY3" fmla="*/ 42466 h 211720"/>
                <a:gd name="connsiteX4" fmla="*/ 115075 w 162319"/>
                <a:gd name="connsiteY4" fmla="*/ 189941 h 211720"/>
                <a:gd name="connsiteX5" fmla="*/ 61968 w 162319"/>
                <a:gd name="connsiteY5" fmla="*/ 197201 h 211720"/>
                <a:gd name="connsiteX6" fmla="*/ 457 w 162319"/>
                <a:gd name="connsiteY6" fmla="*/ 10373 h 21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19" h="211720">
                  <a:moveTo>
                    <a:pt x="457" y="10373"/>
                  </a:moveTo>
                  <a:cubicBezTo>
                    <a:pt x="-1453" y="822"/>
                    <a:pt x="2749" y="-1470"/>
                    <a:pt x="10773" y="822"/>
                  </a:cubicBezTo>
                  <a:cubicBezTo>
                    <a:pt x="57766" y="13812"/>
                    <a:pt x="106287" y="21071"/>
                    <a:pt x="154045" y="29094"/>
                  </a:cubicBezTo>
                  <a:cubicBezTo>
                    <a:pt x="162450" y="30622"/>
                    <a:pt x="163214" y="34825"/>
                    <a:pt x="161686" y="42466"/>
                  </a:cubicBezTo>
                  <a:cubicBezTo>
                    <a:pt x="156337" y="70357"/>
                    <a:pt x="151752" y="128048"/>
                    <a:pt x="115075" y="189941"/>
                  </a:cubicBezTo>
                  <a:cubicBezTo>
                    <a:pt x="99792" y="215539"/>
                    <a:pt x="74194" y="219360"/>
                    <a:pt x="61968" y="197201"/>
                  </a:cubicBezTo>
                  <a:cubicBezTo>
                    <a:pt x="24145" y="128048"/>
                    <a:pt x="3895" y="26420"/>
                    <a:pt x="457" y="10373"/>
                  </a:cubicBezTo>
                  <a:close/>
                </a:path>
              </a:pathLst>
            </a:custGeom>
            <a:solidFill>
              <a:srgbClr val="FD5353"/>
            </a:solidFill>
            <a:ln w="3807"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41853A9-1E26-4A4B-A7C1-8D420ED4CC40}"/>
                </a:ext>
              </a:extLst>
            </p:cNvPr>
            <p:cNvSpPr/>
            <p:nvPr/>
          </p:nvSpPr>
          <p:spPr>
            <a:xfrm>
              <a:off x="9835316" y="3148185"/>
              <a:ext cx="321954" cy="528228"/>
            </a:xfrm>
            <a:custGeom>
              <a:avLst/>
              <a:gdLst>
                <a:gd name="connsiteX0" fmla="*/ 409568 w 416827"/>
                <a:gd name="connsiteY0" fmla="*/ 683887 h 683886"/>
                <a:gd name="connsiteX1" fmla="*/ 289601 w 416827"/>
                <a:gd name="connsiteY1" fmla="*/ 462674 h 683886"/>
                <a:gd name="connsiteX2" fmla="*/ 71063 w 416827"/>
                <a:gd name="connsiteY2" fmla="*/ 255216 h 683886"/>
                <a:gd name="connsiteX3" fmla="*/ 56927 w 416827"/>
                <a:gd name="connsiteY3" fmla="*/ 248339 h 683886"/>
                <a:gd name="connsiteX4" fmla="*/ 53488 w 416827"/>
                <a:gd name="connsiteY4" fmla="*/ 242608 h 683886"/>
                <a:gd name="connsiteX5" fmla="*/ 127608 w 416827"/>
                <a:gd name="connsiteY5" fmla="*/ 154734 h 683886"/>
                <a:gd name="connsiteX6" fmla="*/ 205548 w 416827"/>
                <a:gd name="connsiteY6" fmla="*/ 64568 h 683886"/>
                <a:gd name="connsiteX7" fmla="*/ 0 w 416827"/>
                <a:gd name="connsiteY7" fmla="*/ 7641 h 683886"/>
                <a:gd name="connsiteX8" fmla="*/ 1528 w 416827"/>
                <a:gd name="connsiteY8" fmla="*/ 0 h 683886"/>
                <a:gd name="connsiteX9" fmla="*/ 212807 w 416827"/>
                <a:gd name="connsiteY9" fmla="*/ 61130 h 683886"/>
                <a:gd name="connsiteX10" fmla="*/ 133339 w 416827"/>
                <a:gd name="connsiteY10" fmla="*/ 160083 h 683886"/>
                <a:gd name="connsiteX11" fmla="*/ 61512 w 416827"/>
                <a:gd name="connsiteY11" fmla="*/ 241844 h 683886"/>
                <a:gd name="connsiteX12" fmla="*/ 74884 w 416827"/>
                <a:gd name="connsiteY12" fmla="*/ 248339 h 683886"/>
                <a:gd name="connsiteX13" fmla="*/ 296860 w 416827"/>
                <a:gd name="connsiteY13" fmla="*/ 458854 h 683886"/>
                <a:gd name="connsiteX14" fmla="*/ 416827 w 416827"/>
                <a:gd name="connsiteY14" fmla="*/ 680066 h 683886"/>
                <a:gd name="connsiteX15" fmla="*/ 409568 w 416827"/>
                <a:gd name="connsiteY15" fmla="*/ 683887 h 6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6827" h="683886">
                  <a:moveTo>
                    <a:pt x="409568" y="683887"/>
                  </a:moveTo>
                  <a:cubicBezTo>
                    <a:pt x="409186" y="683123"/>
                    <a:pt x="375565" y="623139"/>
                    <a:pt x="289601" y="462674"/>
                  </a:cubicBezTo>
                  <a:cubicBezTo>
                    <a:pt x="214718" y="323223"/>
                    <a:pt x="110033" y="273937"/>
                    <a:pt x="71063" y="255216"/>
                  </a:cubicBezTo>
                  <a:cubicBezTo>
                    <a:pt x="64568" y="252159"/>
                    <a:pt x="59983" y="249867"/>
                    <a:pt x="56927" y="248339"/>
                  </a:cubicBezTo>
                  <a:cubicBezTo>
                    <a:pt x="55017" y="247193"/>
                    <a:pt x="53488" y="245282"/>
                    <a:pt x="53488" y="242608"/>
                  </a:cubicBezTo>
                  <a:cubicBezTo>
                    <a:pt x="51960" y="230000"/>
                    <a:pt x="80615" y="200964"/>
                    <a:pt x="127608" y="154734"/>
                  </a:cubicBezTo>
                  <a:cubicBezTo>
                    <a:pt x="160465" y="122259"/>
                    <a:pt x="209751" y="73738"/>
                    <a:pt x="205548" y="64568"/>
                  </a:cubicBezTo>
                  <a:cubicBezTo>
                    <a:pt x="197907" y="49286"/>
                    <a:pt x="75266" y="21395"/>
                    <a:pt x="0" y="7641"/>
                  </a:cubicBezTo>
                  <a:lnTo>
                    <a:pt x="1528" y="0"/>
                  </a:lnTo>
                  <a:cubicBezTo>
                    <a:pt x="34767" y="6113"/>
                    <a:pt x="201345" y="37824"/>
                    <a:pt x="212807" y="61130"/>
                  </a:cubicBezTo>
                  <a:cubicBezTo>
                    <a:pt x="218920" y="73738"/>
                    <a:pt x="191794" y="102392"/>
                    <a:pt x="133339" y="160083"/>
                  </a:cubicBezTo>
                  <a:cubicBezTo>
                    <a:pt x="103538" y="189502"/>
                    <a:pt x="58837" y="233439"/>
                    <a:pt x="61512" y="241844"/>
                  </a:cubicBezTo>
                  <a:cubicBezTo>
                    <a:pt x="64186" y="243372"/>
                    <a:pt x="68771" y="245664"/>
                    <a:pt x="74884" y="248339"/>
                  </a:cubicBezTo>
                  <a:cubicBezTo>
                    <a:pt x="114618" y="267060"/>
                    <a:pt x="220831" y="317110"/>
                    <a:pt x="296860" y="458854"/>
                  </a:cubicBezTo>
                  <a:cubicBezTo>
                    <a:pt x="382824" y="619319"/>
                    <a:pt x="416445" y="679302"/>
                    <a:pt x="416827" y="680066"/>
                  </a:cubicBezTo>
                  <a:lnTo>
                    <a:pt x="409568" y="683887"/>
                  </a:lnTo>
                  <a:close/>
                </a:path>
              </a:pathLst>
            </a:custGeom>
            <a:solidFill>
              <a:srgbClr val="B3B3B3"/>
            </a:solidFill>
            <a:ln w="3807"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63D3974-6093-47A8-9EEA-C82EF6B38381}"/>
                </a:ext>
              </a:extLst>
            </p:cNvPr>
            <p:cNvSpPr/>
            <p:nvPr/>
          </p:nvSpPr>
          <p:spPr>
            <a:xfrm>
              <a:off x="10302163" y="3098018"/>
              <a:ext cx="395138" cy="605544"/>
            </a:xfrm>
            <a:custGeom>
              <a:avLst/>
              <a:gdLst>
                <a:gd name="connsiteX0" fmla="*/ 6877 w 511577"/>
                <a:gd name="connsiteY0" fmla="*/ 783986 h 783986"/>
                <a:gd name="connsiteX1" fmla="*/ 0 w 511577"/>
                <a:gd name="connsiteY1" fmla="*/ 780548 h 783986"/>
                <a:gd name="connsiteX2" fmla="*/ 186445 w 511577"/>
                <a:gd name="connsiteY2" fmla="*/ 437458 h 783986"/>
                <a:gd name="connsiteX3" fmla="*/ 323987 w 511577"/>
                <a:gd name="connsiteY3" fmla="*/ 322840 h 783986"/>
                <a:gd name="connsiteX4" fmla="*/ 357226 w 511577"/>
                <a:gd name="connsiteY4" fmla="*/ 300299 h 783986"/>
                <a:gd name="connsiteX5" fmla="*/ 353023 w 511577"/>
                <a:gd name="connsiteY5" fmla="*/ 291894 h 783986"/>
                <a:gd name="connsiteX6" fmla="*/ 326661 w 511577"/>
                <a:gd name="connsiteY6" fmla="*/ 266678 h 783986"/>
                <a:gd name="connsiteX7" fmla="*/ 206312 w 511577"/>
                <a:gd name="connsiteY7" fmla="*/ 122641 h 783986"/>
                <a:gd name="connsiteX8" fmla="*/ 216628 w 511577"/>
                <a:gd name="connsiteY8" fmla="*/ 114618 h 783986"/>
                <a:gd name="connsiteX9" fmla="*/ 485980 w 511577"/>
                <a:gd name="connsiteY9" fmla="*/ 35532 h 783986"/>
                <a:gd name="connsiteX10" fmla="*/ 503937 w 511577"/>
                <a:gd name="connsiteY10" fmla="*/ 0 h 783986"/>
                <a:gd name="connsiteX11" fmla="*/ 511578 w 511577"/>
                <a:gd name="connsiteY11" fmla="*/ 0 h 783986"/>
                <a:gd name="connsiteX12" fmla="*/ 490564 w 511577"/>
                <a:gd name="connsiteY12" fmla="*/ 41645 h 783986"/>
                <a:gd name="connsiteX13" fmla="*/ 218156 w 511577"/>
                <a:gd name="connsiteY13" fmla="*/ 122259 h 783986"/>
                <a:gd name="connsiteX14" fmla="*/ 213953 w 511577"/>
                <a:gd name="connsiteY14" fmla="*/ 124934 h 783986"/>
                <a:gd name="connsiteX15" fmla="*/ 332010 w 511577"/>
                <a:gd name="connsiteY15" fmla="*/ 261329 h 783986"/>
                <a:gd name="connsiteX16" fmla="*/ 358372 w 511577"/>
                <a:gd name="connsiteY16" fmla="*/ 286927 h 783986"/>
                <a:gd name="connsiteX17" fmla="*/ 364867 w 511577"/>
                <a:gd name="connsiteY17" fmla="*/ 301827 h 783986"/>
                <a:gd name="connsiteX18" fmla="*/ 327807 w 511577"/>
                <a:gd name="connsiteY18" fmla="*/ 329717 h 783986"/>
                <a:gd name="connsiteX19" fmla="*/ 193322 w 511577"/>
                <a:gd name="connsiteY19" fmla="*/ 441661 h 783986"/>
                <a:gd name="connsiteX20" fmla="*/ 6877 w 511577"/>
                <a:gd name="connsiteY20" fmla="*/ 783986 h 78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1577" h="783986">
                  <a:moveTo>
                    <a:pt x="6877" y="783986"/>
                  </a:moveTo>
                  <a:lnTo>
                    <a:pt x="0" y="780548"/>
                  </a:lnTo>
                  <a:cubicBezTo>
                    <a:pt x="1146" y="778256"/>
                    <a:pt x="111179" y="555133"/>
                    <a:pt x="186445" y="437458"/>
                  </a:cubicBezTo>
                  <a:cubicBezTo>
                    <a:pt x="229618" y="370216"/>
                    <a:pt x="286545" y="341943"/>
                    <a:pt x="323987" y="322840"/>
                  </a:cubicBezTo>
                  <a:cubicBezTo>
                    <a:pt x="341943" y="314053"/>
                    <a:pt x="356079" y="306794"/>
                    <a:pt x="357226" y="300299"/>
                  </a:cubicBezTo>
                  <a:cubicBezTo>
                    <a:pt x="357608" y="298007"/>
                    <a:pt x="356079" y="295332"/>
                    <a:pt x="353023" y="291894"/>
                  </a:cubicBezTo>
                  <a:cubicBezTo>
                    <a:pt x="347292" y="286163"/>
                    <a:pt x="337741" y="276993"/>
                    <a:pt x="326661" y="266678"/>
                  </a:cubicBezTo>
                  <a:cubicBezTo>
                    <a:pt x="259801" y="203256"/>
                    <a:pt x="200199" y="144419"/>
                    <a:pt x="206312" y="122641"/>
                  </a:cubicBezTo>
                  <a:cubicBezTo>
                    <a:pt x="207076" y="119585"/>
                    <a:pt x="209751" y="115764"/>
                    <a:pt x="216628" y="114618"/>
                  </a:cubicBezTo>
                  <a:cubicBezTo>
                    <a:pt x="263239" y="106213"/>
                    <a:pt x="468405" y="48522"/>
                    <a:pt x="485980" y="35532"/>
                  </a:cubicBezTo>
                  <a:cubicBezTo>
                    <a:pt x="503172" y="22924"/>
                    <a:pt x="503937" y="382"/>
                    <a:pt x="503937" y="0"/>
                  </a:cubicBezTo>
                  <a:lnTo>
                    <a:pt x="511578" y="0"/>
                  </a:lnTo>
                  <a:cubicBezTo>
                    <a:pt x="511578" y="1146"/>
                    <a:pt x="510814" y="26744"/>
                    <a:pt x="490564" y="41645"/>
                  </a:cubicBezTo>
                  <a:cubicBezTo>
                    <a:pt x="471080" y="56163"/>
                    <a:pt x="261711" y="114236"/>
                    <a:pt x="218156" y="122259"/>
                  </a:cubicBezTo>
                  <a:cubicBezTo>
                    <a:pt x="214335" y="123023"/>
                    <a:pt x="213953" y="124551"/>
                    <a:pt x="213953" y="124934"/>
                  </a:cubicBezTo>
                  <a:cubicBezTo>
                    <a:pt x="208222" y="144037"/>
                    <a:pt x="291893" y="223123"/>
                    <a:pt x="332010" y="261329"/>
                  </a:cubicBezTo>
                  <a:cubicBezTo>
                    <a:pt x="343090" y="271645"/>
                    <a:pt x="352641" y="280814"/>
                    <a:pt x="358372" y="286927"/>
                  </a:cubicBezTo>
                  <a:cubicBezTo>
                    <a:pt x="363721" y="292276"/>
                    <a:pt x="365631" y="297242"/>
                    <a:pt x="364867" y="301827"/>
                  </a:cubicBezTo>
                  <a:cubicBezTo>
                    <a:pt x="363339" y="312143"/>
                    <a:pt x="349202" y="319020"/>
                    <a:pt x="327807" y="329717"/>
                  </a:cubicBezTo>
                  <a:cubicBezTo>
                    <a:pt x="291129" y="348056"/>
                    <a:pt x="235349" y="375947"/>
                    <a:pt x="193322" y="441661"/>
                  </a:cubicBezTo>
                  <a:cubicBezTo>
                    <a:pt x="117674" y="558571"/>
                    <a:pt x="8023" y="781694"/>
                    <a:pt x="6877" y="783986"/>
                  </a:cubicBezTo>
                  <a:close/>
                </a:path>
              </a:pathLst>
            </a:custGeom>
            <a:solidFill>
              <a:srgbClr val="B3B3B3"/>
            </a:solidFill>
            <a:ln w="3807"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D081994-5E15-48F1-99D6-ED53450AD52D}"/>
                </a:ext>
              </a:extLst>
            </p:cNvPr>
            <p:cNvSpPr/>
            <p:nvPr/>
          </p:nvSpPr>
          <p:spPr>
            <a:xfrm>
              <a:off x="10012966" y="3400790"/>
              <a:ext cx="703811" cy="585772"/>
            </a:xfrm>
            <a:custGeom>
              <a:avLst/>
              <a:gdLst>
                <a:gd name="connsiteX0" fmla="*/ 471844 w 911211"/>
                <a:gd name="connsiteY0" fmla="*/ 758388 h 758388"/>
                <a:gd name="connsiteX1" fmla="*/ 7641 w 911211"/>
                <a:gd name="connsiteY1" fmla="*/ 639186 h 758388"/>
                <a:gd name="connsiteX2" fmla="*/ 5731 w 911211"/>
                <a:gd name="connsiteY2" fmla="*/ 638040 h 758388"/>
                <a:gd name="connsiteX3" fmla="*/ 0 w 911211"/>
                <a:gd name="connsiteY3" fmla="*/ 409950 h 758388"/>
                <a:gd name="connsiteX4" fmla="*/ 4203 w 911211"/>
                <a:gd name="connsiteY4" fmla="*/ 410332 h 758388"/>
                <a:gd name="connsiteX5" fmla="*/ 438986 w 911211"/>
                <a:gd name="connsiteY5" fmla="*/ 440515 h 758388"/>
                <a:gd name="connsiteX6" fmla="*/ 672043 w 911211"/>
                <a:gd name="connsiteY6" fmla="*/ 320930 h 758388"/>
                <a:gd name="connsiteX7" fmla="*/ 627342 w 911211"/>
                <a:gd name="connsiteY7" fmla="*/ 3056 h 758388"/>
                <a:gd name="connsiteX8" fmla="*/ 634219 w 911211"/>
                <a:gd name="connsiteY8" fmla="*/ 0 h 758388"/>
                <a:gd name="connsiteX9" fmla="*/ 678538 w 911211"/>
                <a:gd name="connsiteY9" fmla="*/ 325133 h 758388"/>
                <a:gd name="connsiteX10" fmla="*/ 438986 w 911211"/>
                <a:gd name="connsiteY10" fmla="*/ 448156 h 758388"/>
                <a:gd name="connsiteX11" fmla="*/ 438604 w 911211"/>
                <a:gd name="connsiteY11" fmla="*/ 448156 h 758388"/>
                <a:gd name="connsiteX12" fmla="*/ 8023 w 911211"/>
                <a:gd name="connsiteY12" fmla="*/ 418355 h 758388"/>
                <a:gd name="connsiteX13" fmla="*/ 13372 w 911211"/>
                <a:gd name="connsiteY13" fmla="*/ 633455 h 758388"/>
                <a:gd name="connsiteX14" fmla="*/ 497441 w 911211"/>
                <a:gd name="connsiteY14" fmla="*/ 750365 h 758388"/>
                <a:gd name="connsiteX15" fmla="*/ 906627 w 911211"/>
                <a:gd name="connsiteY15" fmla="*/ 625431 h 758388"/>
                <a:gd name="connsiteX16" fmla="*/ 911212 w 911211"/>
                <a:gd name="connsiteY16" fmla="*/ 631545 h 758388"/>
                <a:gd name="connsiteX17" fmla="*/ 497824 w 911211"/>
                <a:gd name="connsiteY17" fmla="*/ 758006 h 758388"/>
                <a:gd name="connsiteX18" fmla="*/ 471844 w 911211"/>
                <a:gd name="connsiteY18" fmla="*/ 758388 h 7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1211" h="758388">
                  <a:moveTo>
                    <a:pt x="471844" y="758388"/>
                  </a:moveTo>
                  <a:cubicBezTo>
                    <a:pt x="235731" y="758388"/>
                    <a:pt x="9934" y="640332"/>
                    <a:pt x="7641" y="639186"/>
                  </a:cubicBezTo>
                  <a:lnTo>
                    <a:pt x="5731" y="638040"/>
                  </a:lnTo>
                  <a:lnTo>
                    <a:pt x="0" y="409950"/>
                  </a:lnTo>
                  <a:lnTo>
                    <a:pt x="4203" y="410332"/>
                  </a:lnTo>
                  <a:cubicBezTo>
                    <a:pt x="8023" y="410714"/>
                    <a:pt x="388173" y="440897"/>
                    <a:pt x="438986" y="440515"/>
                  </a:cubicBezTo>
                  <a:cubicBezTo>
                    <a:pt x="494003" y="440133"/>
                    <a:pt x="613206" y="414917"/>
                    <a:pt x="672043" y="320930"/>
                  </a:cubicBezTo>
                  <a:cubicBezTo>
                    <a:pt x="730880" y="226943"/>
                    <a:pt x="628488" y="5349"/>
                    <a:pt x="627342" y="3056"/>
                  </a:cubicBezTo>
                  <a:lnTo>
                    <a:pt x="634219" y="0"/>
                  </a:lnTo>
                  <a:cubicBezTo>
                    <a:pt x="638422" y="9169"/>
                    <a:pt x="739667" y="227707"/>
                    <a:pt x="678538" y="325133"/>
                  </a:cubicBezTo>
                  <a:cubicBezTo>
                    <a:pt x="617790" y="421794"/>
                    <a:pt x="495149" y="447774"/>
                    <a:pt x="438986" y="448156"/>
                  </a:cubicBezTo>
                  <a:cubicBezTo>
                    <a:pt x="438986" y="448156"/>
                    <a:pt x="438604" y="448156"/>
                    <a:pt x="438604" y="448156"/>
                  </a:cubicBezTo>
                  <a:cubicBezTo>
                    <a:pt x="388173" y="448156"/>
                    <a:pt x="51960" y="421794"/>
                    <a:pt x="8023" y="418355"/>
                  </a:cubicBezTo>
                  <a:lnTo>
                    <a:pt x="13372" y="633455"/>
                  </a:lnTo>
                  <a:cubicBezTo>
                    <a:pt x="37060" y="645681"/>
                    <a:pt x="265913" y="759152"/>
                    <a:pt x="497441" y="750365"/>
                  </a:cubicBezTo>
                  <a:cubicBezTo>
                    <a:pt x="740432" y="741196"/>
                    <a:pt x="905099" y="626578"/>
                    <a:pt x="906627" y="625431"/>
                  </a:cubicBezTo>
                  <a:lnTo>
                    <a:pt x="911212" y="631545"/>
                  </a:lnTo>
                  <a:cubicBezTo>
                    <a:pt x="909684" y="632691"/>
                    <a:pt x="743106" y="748837"/>
                    <a:pt x="497824" y="758006"/>
                  </a:cubicBezTo>
                  <a:cubicBezTo>
                    <a:pt x="488654" y="758006"/>
                    <a:pt x="480249" y="758388"/>
                    <a:pt x="471844" y="758388"/>
                  </a:cubicBezTo>
                  <a:close/>
                </a:path>
              </a:pathLst>
            </a:custGeom>
            <a:solidFill>
              <a:srgbClr val="B3B3B3"/>
            </a:solidFill>
            <a:ln w="380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CB6DBFC-66E9-4A30-90D8-629C730C3E89}"/>
                </a:ext>
              </a:extLst>
            </p:cNvPr>
            <p:cNvSpPr/>
            <p:nvPr/>
          </p:nvSpPr>
          <p:spPr>
            <a:xfrm>
              <a:off x="10317493" y="3317849"/>
              <a:ext cx="217819" cy="75268"/>
            </a:xfrm>
            <a:custGeom>
              <a:avLst/>
              <a:gdLst>
                <a:gd name="connsiteX0" fmla="*/ 142147 w 282006"/>
                <a:gd name="connsiteY0" fmla="*/ 406 h 97448"/>
                <a:gd name="connsiteX1" fmla="*/ 265934 w 282006"/>
                <a:gd name="connsiteY1" fmla="*/ 24 h 97448"/>
                <a:gd name="connsiteX2" fmla="*/ 281980 w 282006"/>
                <a:gd name="connsiteY2" fmla="*/ 16070 h 97448"/>
                <a:gd name="connsiteX3" fmla="*/ 281598 w 282006"/>
                <a:gd name="connsiteY3" fmla="*/ 81020 h 97448"/>
                <a:gd name="connsiteX4" fmla="*/ 267080 w 282006"/>
                <a:gd name="connsiteY4" fmla="*/ 97449 h 97448"/>
                <a:gd name="connsiteX5" fmla="*/ 11864 w 282006"/>
                <a:gd name="connsiteY5" fmla="*/ 97067 h 97448"/>
                <a:gd name="connsiteX6" fmla="*/ 20 w 282006"/>
                <a:gd name="connsiteY6" fmla="*/ 84459 h 97448"/>
                <a:gd name="connsiteX7" fmla="*/ 20 w 282006"/>
                <a:gd name="connsiteY7" fmla="*/ 14160 h 97448"/>
                <a:gd name="connsiteX8" fmla="*/ 14539 w 282006"/>
                <a:gd name="connsiteY8" fmla="*/ 406 h 97448"/>
                <a:gd name="connsiteX9" fmla="*/ 142147 w 282006"/>
                <a:gd name="connsiteY9" fmla="*/ 406 h 97448"/>
                <a:gd name="connsiteX10" fmla="*/ 142147 w 282006"/>
                <a:gd name="connsiteY10" fmla="*/ 406 h 9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006" h="97448">
                  <a:moveTo>
                    <a:pt x="142147" y="406"/>
                  </a:moveTo>
                  <a:cubicBezTo>
                    <a:pt x="183409" y="406"/>
                    <a:pt x="224672" y="788"/>
                    <a:pt x="265934" y="24"/>
                  </a:cubicBezTo>
                  <a:cubicBezTo>
                    <a:pt x="278542" y="-358"/>
                    <a:pt x="282363" y="3844"/>
                    <a:pt x="281980" y="16070"/>
                  </a:cubicBezTo>
                  <a:cubicBezTo>
                    <a:pt x="280834" y="37465"/>
                    <a:pt x="281216" y="59243"/>
                    <a:pt x="281598" y="81020"/>
                  </a:cubicBezTo>
                  <a:cubicBezTo>
                    <a:pt x="281980" y="91718"/>
                    <a:pt x="279306" y="97449"/>
                    <a:pt x="267080" y="97449"/>
                  </a:cubicBezTo>
                  <a:cubicBezTo>
                    <a:pt x="181881" y="97067"/>
                    <a:pt x="96682" y="97067"/>
                    <a:pt x="11864" y="97067"/>
                  </a:cubicBezTo>
                  <a:cubicBezTo>
                    <a:pt x="2695" y="97067"/>
                    <a:pt x="20" y="93246"/>
                    <a:pt x="20" y="84459"/>
                  </a:cubicBezTo>
                  <a:cubicBezTo>
                    <a:pt x="403" y="61153"/>
                    <a:pt x="785" y="37465"/>
                    <a:pt x="20" y="14160"/>
                  </a:cubicBezTo>
                  <a:cubicBezTo>
                    <a:pt x="-361" y="2698"/>
                    <a:pt x="4605" y="406"/>
                    <a:pt x="14539" y="406"/>
                  </a:cubicBezTo>
                  <a:cubicBezTo>
                    <a:pt x="57329" y="788"/>
                    <a:pt x="99738" y="406"/>
                    <a:pt x="142147" y="406"/>
                  </a:cubicBezTo>
                  <a:cubicBezTo>
                    <a:pt x="142147" y="406"/>
                    <a:pt x="142147" y="406"/>
                    <a:pt x="142147" y="406"/>
                  </a:cubicBezTo>
                  <a:close/>
                </a:path>
              </a:pathLst>
            </a:custGeom>
            <a:solidFill>
              <a:srgbClr val="DB2D08"/>
            </a:solidFill>
            <a:ln w="380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5022185-B35F-4780-816A-9162ED02F059}"/>
                </a:ext>
              </a:extLst>
            </p:cNvPr>
            <p:cNvSpPr/>
            <p:nvPr/>
          </p:nvSpPr>
          <p:spPr>
            <a:xfrm>
              <a:off x="9774410" y="3661250"/>
              <a:ext cx="273572" cy="247132"/>
            </a:xfrm>
            <a:custGeom>
              <a:avLst/>
              <a:gdLst>
                <a:gd name="connsiteX0" fmla="*/ 225947 w 354188"/>
                <a:gd name="connsiteY0" fmla="*/ 319931 h 319957"/>
                <a:gd name="connsiteX1" fmla="*/ 125466 w 354188"/>
                <a:gd name="connsiteY1" fmla="*/ 310762 h 319957"/>
                <a:gd name="connsiteX2" fmla="*/ 88788 w 354188"/>
                <a:gd name="connsiteY2" fmla="*/ 285928 h 319957"/>
                <a:gd name="connsiteX3" fmla="*/ 117060 w 354188"/>
                <a:gd name="connsiteY3" fmla="*/ 243137 h 319957"/>
                <a:gd name="connsiteX4" fmla="*/ 52110 w 354188"/>
                <a:gd name="connsiteY4" fmla="*/ 235878 h 319957"/>
                <a:gd name="connsiteX5" fmla="*/ 21545 w 354188"/>
                <a:gd name="connsiteY5" fmla="*/ 212572 h 319957"/>
                <a:gd name="connsiteX6" fmla="*/ 44087 w 354188"/>
                <a:gd name="connsiteY6" fmla="*/ 177423 h 319957"/>
                <a:gd name="connsiteX7" fmla="*/ 87642 w 354188"/>
                <a:gd name="connsiteY7" fmla="*/ 167107 h 319957"/>
                <a:gd name="connsiteX8" fmla="*/ 36828 w 354188"/>
                <a:gd name="connsiteY8" fmla="*/ 158702 h 319957"/>
                <a:gd name="connsiteX9" fmla="*/ 10466 w 354188"/>
                <a:gd name="connsiteY9" fmla="*/ 133486 h 319957"/>
                <a:gd name="connsiteX10" fmla="*/ 34917 w 354188"/>
                <a:gd name="connsiteY10" fmla="*/ 101393 h 319957"/>
                <a:gd name="connsiteX11" fmla="*/ 75034 w 354188"/>
                <a:gd name="connsiteY11" fmla="*/ 90695 h 319957"/>
                <a:gd name="connsiteX12" fmla="*/ 29186 w 354188"/>
                <a:gd name="connsiteY12" fmla="*/ 84200 h 319957"/>
                <a:gd name="connsiteX13" fmla="*/ 150 w 354188"/>
                <a:gd name="connsiteY13" fmla="*/ 59366 h 319957"/>
                <a:gd name="connsiteX14" fmla="*/ 18871 w 354188"/>
                <a:gd name="connsiteY14" fmla="*/ 28802 h 319957"/>
                <a:gd name="connsiteX15" fmla="*/ 70449 w 354188"/>
                <a:gd name="connsiteY15" fmla="*/ 16194 h 319957"/>
                <a:gd name="connsiteX16" fmla="*/ 250017 w 354188"/>
                <a:gd name="connsiteY16" fmla="*/ 529 h 319957"/>
                <a:gd name="connsiteX17" fmla="*/ 295482 w 354188"/>
                <a:gd name="connsiteY17" fmla="*/ 2057 h 319957"/>
                <a:gd name="connsiteX18" fmla="*/ 320316 w 354188"/>
                <a:gd name="connsiteY18" fmla="*/ 53253 h 319957"/>
                <a:gd name="connsiteX19" fmla="*/ 326429 w 354188"/>
                <a:gd name="connsiteY19" fmla="*/ 88785 h 319957"/>
                <a:gd name="connsiteX20" fmla="*/ 323372 w 354188"/>
                <a:gd name="connsiteY20" fmla="*/ 139599 h 319957"/>
                <a:gd name="connsiteX21" fmla="*/ 324519 w 354188"/>
                <a:gd name="connsiteY21" fmla="*/ 157556 h 319957"/>
                <a:gd name="connsiteX22" fmla="*/ 332160 w 354188"/>
                <a:gd name="connsiteY22" fmla="*/ 216393 h 319957"/>
                <a:gd name="connsiteX23" fmla="*/ 321462 w 354188"/>
                <a:gd name="connsiteY23" fmla="*/ 229765 h 319957"/>
                <a:gd name="connsiteX24" fmla="*/ 353937 w 354188"/>
                <a:gd name="connsiteY24" fmla="*/ 269881 h 319957"/>
                <a:gd name="connsiteX25" fmla="*/ 312675 w 354188"/>
                <a:gd name="connsiteY25" fmla="*/ 314200 h 319957"/>
                <a:gd name="connsiteX26" fmla="*/ 225947 w 354188"/>
                <a:gd name="connsiteY26" fmla="*/ 319931 h 3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4188" h="319957">
                  <a:moveTo>
                    <a:pt x="225947" y="319931"/>
                  </a:moveTo>
                  <a:cubicBezTo>
                    <a:pt x="192326" y="319167"/>
                    <a:pt x="159087" y="313436"/>
                    <a:pt x="125466" y="310762"/>
                  </a:cubicBezTo>
                  <a:cubicBezTo>
                    <a:pt x="108655" y="309615"/>
                    <a:pt x="93373" y="303502"/>
                    <a:pt x="88788" y="285928"/>
                  </a:cubicBezTo>
                  <a:cubicBezTo>
                    <a:pt x="83057" y="256127"/>
                    <a:pt x="113240" y="246193"/>
                    <a:pt x="117060" y="243137"/>
                  </a:cubicBezTo>
                  <a:cubicBezTo>
                    <a:pt x="92990" y="240463"/>
                    <a:pt x="72741" y="238934"/>
                    <a:pt x="52110" y="235878"/>
                  </a:cubicBezTo>
                  <a:cubicBezTo>
                    <a:pt x="37974" y="233968"/>
                    <a:pt x="24220" y="229765"/>
                    <a:pt x="21545" y="212572"/>
                  </a:cubicBezTo>
                  <a:cubicBezTo>
                    <a:pt x="18871" y="194615"/>
                    <a:pt x="29569" y="185064"/>
                    <a:pt x="44087" y="177423"/>
                  </a:cubicBezTo>
                  <a:cubicBezTo>
                    <a:pt x="57459" y="170546"/>
                    <a:pt x="72741" y="172456"/>
                    <a:pt x="87642" y="167107"/>
                  </a:cubicBezTo>
                  <a:cubicBezTo>
                    <a:pt x="69685" y="164051"/>
                    <a:pt x="53256" y="161758"/>
                    <a:pt x="36828" y="158702"/>
                  </a:cubicBezTo>
                  <a:cubicBezTo>
                    <a:pt x="22309" y="156409"/>
                    <a:pt x="11230" y="148768"/>
                    <a:pt x="10466" y="133486"/>
                  </a:cubicBezTo>
                  <a:cubicBezTo>
                    <a:pt x="9319" y="116675"/>
                    <a:pt x="20017" y="106742"/>
                    <a:pt x="34917" y="101393"/>
                  </a:cubicBezTo>
                  <a:cubicBezTo>
                    <a:pt x="46761" y="97572"/>
                    <a:pt x="58987" y="94898"/>
                    <a:pt x="75034" y="90695"/>
                  </a:cubicBezTo>
                  <a:cubicBezTo>
                    <a:pt x="56695" y="88021"/>
                    <a:pt x="42941" y="86493"/>
                    <a:pt x="29186" y="84200"/>
                  </a:cubicBezTo>
                  <a:cubicBezTo>
                    <a:pt x="14668" y="81908"/>
                    <a:pt x="1296" y="76177"/>
                    <a:pt x="150" y="59366"/>
                  </a:cubicBezTo>
                  <a:cubicBezTo>
                    <a:pt x="-996" y="42938"/>
                    <a:pt x="4353" y="34150"/>
                    <a:pt x="18871" y="28802"/>
                  </a:cubicBezTo>
                  <a:cubicBezTo>
                    <a:pt x="36064" y="21925"/>
                    <a:pt x="61279" y="16958"/>
                    <a:pt x="70449" y="16194"/>
                  </a:cubicBezTo>
                  <a:cubicBezTo>
                    <a:pt x="115532" y="15047"/>
                    <a:pt x="238555" y="529"/>
                    <a:pt x="250017" y="529"/>
                  </a:cubicBezTo>
                  <a:cubicBezTo>
                    <a:pt x="265299" y="529"/>
                    <a:pt x="280582" y="-1381"/>
                    <a:pt x="295482" y="2057"/>
                  </a:cubicBezTo>
                  <a:cubicBezTo>
                    <a:pt x="322608" y="8170"/>
                    <a:pt x="333306" y="29184"/>
                    <a:pt x="320316" y="53253"/>
                  </a:cubicBezTo>
                  <a:cubicBezTo>
                    <a:pt x="312675" y="67772"/>
                    <a:pt x="308090" y="77323"/>
                    <a:pt x="326429" y="88785"/>
                  </a:cubicBezTo>
                  <a:cubicBezTo>
                    <a:pt x="340947" y="97954"/>
                    <a:pt x="338655" y="118968"/>
                    <a:pt x="323372" y="139599"/>
                  </a:cubicBezTo>
                  <a:cubicBezTo>
                    <a:pt x="318024" y="146858"/>
                    <a:pt x="315349" y="150679"/>
                    <a:pt x="324519" y="157556"/>
                  </a:cubicBezTo>
                  <a:cubicBezTo>
                    <a:pt x="348970" y="174366"/>
                    <a:pt x="350881" y="192705"/>
                    <a:pt x="332160" y="216393"/>
                  </a:cubicBezTo>
                  <a:cubicBezTo>
                    <a:pt x="328721" y="220596"/>
                    <a:pt x="325283" y="225180"/>
                    <a:pt x="321462" y="229765"/>
                  </a:cubicBezTo>
                  <a:cubicBezTo>
                    <a:pt x="347060" y="239316"/>
                    <a:pt x="355847" y="250778"/>
                    <a:pt x="353937" y="269881"/>
                  </a:cubicBezTo>
                  <a:cubicBezTo>
                    <a:pt x="351263" y="295861"/>
                    <a:pt x="337891" y="309233"/>
                    <a:pt x="312675" y="314200"/>
                  </a:cubicBezTo>
                  <a:cubicBezTo>
                    <a:pt x="302359" y="316493"/>
                    <a:pt x="244286" y="320313"/>
                    <a:pt x="225947" y="319931"/>
                  </a:cubicBezTo>
                  <a:close/>
                </a:path>
              </a:pathLst>
            </a:custGeom>
            <a:solidFill>
              <a:srgbClr val="FEAD6D"/>
            </a:solidFill>
            <a:ln w="3807"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0D775DB-7E53-4180-B465-EFD25B6BB091}"/>
                </a:ext>
              </a:extLst>
            </p:cNvPr>
            <p:cNvSpPr/>
            <p:nvPr/>
          </p:nvSpPr>
          <p:spPr>
            <a:xfrm>
              <a:off x="10256277" y="2870492"/>
              <a:ext cx="228150" cy="268013"/>
            </a:xfrm>
            <a:custGeom>
              <a:avLst/>
              <a:gdLst>
                <a:gd name="connsiteX0" fmla="*/ 118245 w 295382"/>
                <a:gd name="connsiteY0" fmla="*/ 129524 h 346991"/>
                <a:gd name="connsiteX1" fmla="*/ 13178 w 295382"/>
                <a:gd name="connsiteY1" fmla="*/ 190271 h 346991"/>
                <a:gd name="connsiteX2" fmla="*/ 952 w 295382"/>
                <a:gd name="connsiteY2" fmla="*/ 205172 h 346991"/>
                <a:gd name="connsiteX3" fmla="*/ 94175 w 295382"/>
                <a:gd name="connsiteY3" fmla="*/ 343859 h 346991"/>
                <a:gd name="connsiteX4" fmla="*/ 221783 w 295382"/>
                <a:gd name="connsiteY4" fmla="*/ 241467 h 346991"/>
                <a:gd name="connsiteX5" fmla="*/ 290936 w 295382"/>
                <a:gd name="connsiteY5" fmla="*/ 129906 h 346991"/>
                <a:gd name="connsiteX6" fmla="*/ 272597 w 295382"/>
                <a:gd name="connsiteY6" fmla="*/ 40122 h 346991"/>
                <a:gd name="connsiteX7" fmla="*/ 174408 w 295382"/>
                <a:gd name="connsiteY7" fmla="*/ 6 h 346991"/>
                <a:gd name="connsiteX8" fmla="*/ 155305 w 295382"/>
                <a:gd name="connsiteY8" fmla="*/ 19873 h 346991"/>
                <a:gd name="connsiteX9" fmla="*/ 118245 w 295382"/>
                <a:gd name="connsiteY9" fmla="*/ 129524 h 34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382" h="346991">
                  <a:moveTo>
                    <a:pt x="118245" y="129524"/>
                  </a:moveTo>
                  <a:cubicBezTo>
                    <a:pt x="88444" y="158942"/>
                    <a:pt x="52149" y="176517"/>
                    <a:pt x="13178" y="190271"/>
                  </a:cubicBezTo>
                  <a:cubicBezTo>
                    <a:pt x="5537" y="192946"/>
                    <a:pt x="-2868" y="195620"/>
                    <a:pt x="952" y="205172"/>
                  </a:cubicBezTo>
                  <a:cubicBezTo>
                    <a:pt x="4009" y="213195"/>
                    <a:pt x="62464" y="370985"/>
                    <a:pt x="94175" y="343859"/>
                  </a:cubicBezTo>
                  <a:cubicBezTo>
                    <a:pt x="138494" y="311766"/>
                    <a:pt x="184341" y="281966"/>
                    <a:pt x="221783" y="241467"/>
                  </a:cubicBezTo>
                  <a:cubicBezTo>
                    <a:pt x="252348" y="208610"/>
                    <a:pt x="278328" y="173079"/>
                    <a:pt x="290936" y="129906"/>
                  </a:cubicBezTo>
                  <a:cubicBezTo>
                    <a:pt x="298195" y="104308"/>
                    <a:pt x="299341" y="58843"/>
                    <a:pt x="272597" y="40122"/>
                  </a:cubicBezTo>
                  <a:cubicBezTo>
                    <a:pt x="243178" y="18727"/>
                    <a:pt x="213378" y="-376"/>
                    <a:pt x="174408" y="6"/>
                  </a:cubicBezTo>
                  <a:cubicBezTo>
                    <a:pt x="159125" y="388"/>
                    <a:pt x="153776" y="4972"/>
                    <a:pt x="155305" y="19873"/>
                  </a:cubicBezTo>
                  <a:cubicBezTo>
                    <a:pt x="157597" y="50055"/>
                    <a:pt x="127032" y="121118"/>
                    <a:pt x="118245" y="129524"/>
                  </a:cubicBezTo>
                  <a:close/>
                </a:path>
              </a:pathLst>
            </a:custGeom>
            <a:solidFill>
              <a:srgbClr val="00DCD4"/>
            </a:solidFill>
            <a:ln w="3807" cap="flat">
              <a:noFill/>
              <a:prstDash val="solid"/>
              <a:miter/>
            </a:ln>
          </p:spPr>
          <p:txBody>
            <a:bodyPr rtlCol="0" anchor="ctr"/>
            <a:lstStyle/>
            <a:p>
              <a:endParaRPr lang="en-US"/>
            </a:p>
          </p:txBody>
        </p:sp>
        <p:sp>
          <p:nvSpPr>
            <p:cNvPr id="59" name="Moon 58">
              <a:extLst>
                <a:ext uri="{FF2B5EF4-FFF2-40B4-BE49-F238E27FC236}">
                  <a16:creationId xmlns:a16="http://schemas.microsoft.com/office/drawing/2014/main" id="{0E78D415-4319-47F4-8CCC-6AA412BA6FC2}"/>
                </a:ext>
              </a:extLst>
            </p:cNvPr>
            <p:cNvSpPr/>
            <p:nvPr/>
          </p:nvSpPr>
          <p:spPr>
            <a:xfrm rot="16200000">
              <a:off x="10207420" y="2551843"/>
              <a:ext cx="45719" cy="177704"/>
            </a:xfrm>
            <a:prstGeom prst="mo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B8EF6EA2-1719-6949-ABA8-98E433DF17BC}"/>
              </a:ext>
            </a:extLst>
          </p:cNvPr>
          <p:cNvSpPr txBox="1"/>
          <p:nvPr/>
        </p:nvSpPr>
        <p:spPr>
          <a:xfrm rot="18452284">
            <a:off x="1274293" y="2579355"/>
            <a:ext cx="973426" cy="584775"/>
          </a:xfrm>
          <a:prstGeom prst="rect">
            <a:avLst/>
          </a:prstGeom>
          <a:noFill/>
        </p:spPr>
        <p:txBody>
          <a:bodyPr wrap="square" rtlCol="0">
            <a:spAutoFit/>
          </a:bodyPr>
          <a:lstStyle/>
          <a:p>
            <a:pPr algn="ctr"/>
            <a:r>
              <a:rPr lang="en-US" altLang="ko-KR" sz="3200" b="1" dirty="0">
                <a:solidFill>
                  <a:schemeClr val="bg1"/>
                </a:solidFill>
                <a:cs typeface="Calibri" pitchFamily="34" charset="0"/>
              </a:rPr>
              <a:t>02</a:t>
            </a:r>
            <a:endParaRPr lang="ko-KR" altLang="en-US" sz="3200" b="1" dirty="0">
              <a:solidFill>
                <a:schemeClr val="bg1"/>
              </a:solidFill>
              <a:cs typeface="Calibri" pitchFamily="34" charset="0"/>
            </a:endParaRPr>
          </a:p>
        </p:txBody>
      </p:sp>
      <p:grpSp>
        <p:nvGrpSpPr>
          <p:cNvPr id="7" name="Group 6">
            <a:extLst>
              <a:ext uri="{FF2B5EF4-FFF2-40B4-BE49-F238E27FC236}">
                <a16:creationId xmlns:a16="http://schemas.microsoft.com/office/drawing/2014/main" id="{6262DF3E-027F-A14B-905F-47309D30B89C}"/>
              </a:ext>
            </a:extLst>
          </p:cNvPr>
          <p:cNvGrpSpPr/>
          <p:nvPr/>
        </p:nvGrpSpPr>
        <p:grpSpPr>
          <a:xfrm>
            <a:off x="907434" y="2113813"/>
            <a:ext cx="11284566" cy="1389099"/>
            <a:chOff x="907434" y="2113813"/>
            <a:chExt cx="11284566" cy="1389099"/>
          </a:xfrm>
        </p:grpSpPr>
        <p:grpSp>
          <p:nvGrpSpPr>
            <p:cNvPr id="68" name="그룹 18">
              <a:extLst>
                <a:ext uri="{FF2B5EF4-FFF2-40B4-BE49-F238E27FC236}">
                  <a16:creationId xmlns:a16="http://schemas.microsoft.com/office/drawing/2014/main" id="{3F3F680C-05F3-2F45-8E71-3B7086ED5C45}"/>
                </a:ext>
              </a:extLst>
            </p:cNvPr>
            <p:cNvGrpSpPr/>
            <p:nvPr/>
          </p:nvGrpSpPr>
          <p:grpSpPr>
            <a:xfrm>
              <a:off x="907434" y="2113813"/>
              <a:ext cx="11284566" cy="1389099"/>
              <a:chOff x="881604" y="2379524"/>
              <a:chExt cx="10688078" cy="1315673"/>
            </a:xfrm>
          </p:grpSpPr>
          <p:sp>
            <p:nvSpPr>
              <p:cNvPr id="69" name="Rectangle 6">
                <a:extLst>
                  <a:ext uri="{FF2B5EF4-FFF2-40B4-BE49-F238E27FC236}">
                    <a16:creationId xmlns:a16="http://schemas.microsoft.com/office/drawing/2014/main" id="{F72F0B04-FD68-9749-9A75-6D4CC8FB006A}"/>
                  </a:ext>
                </a:extLst>
              </p:cNvPr>
              <p:cNvSpPr>
                <a:spLocks noChangeArrowheads="1"/>
              </p:cNvSpPr>
              <p:nvPr/>
            </p:nvSpPr>
            <p:spPr bwMode="auto">
              <a:xfrm>
                <a:off x="1516159" y="2379524"/>
                <a:ext cx="10053523" cy="78221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70" name="Freeform 7">
                <a:extLst>
                  <a:ext uri="{FF2B5EF4-FFF2-40B4-BE49-F238E27FC236}">
                    <a16:creationId xmlns:a16="http://schemas.microsoft.com/office/drawing/2014/main" id="{1D1F1B40-34F9-D444-8519-C8C8BB44C22F}"/>
                  </a:ext>
                </a:extLst>
              </p:cNvPr>
              <p:cNvSpPr>
                <a:spLocks/>
              </p:cNvSpPr>
              <p:nvPr/>
            </p:nvSpPr>
            <p:spPr bwMode="auto">
              <a:xfrm>
                <a:off x="881604" y="2379524"/>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1">
                      <a:lumMod val="88000"/>
                    </a:schemeClr>
                  </a:gs>
                  <a:gs pos="100000">
                    <a:schemeClr val="accent1">
                      <a:lumMod val="92000"/>
                    </a:schemeClr>
                  </a:gs>
                </a:gsLst>
                <a:lin ang="8400000" scaled="0"/>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84" name="TextBox 83">
              <a:extLst>
                <a:ext uri="{FF2B5EF4-FFF2-40B4-BE49-F238E27FC236}">
                  <a16:creationId xmlns:a16="http://schemas.microsoft.com/office/drawing/2014/main" id="{21B147F8-E83A-7848-A415-FE8C41406077}"/>
                </a:ext>
              </a:extLst>
            </p:cNvPr>
            <p:cNvSpPr txBox="1"/>
            <p:nvPr/>
          </p:nvSpPr>
          <p:spPr>
            <a:xfrm>
              <a:off x="4071818" y="2268977"/>
              <a:ext cx="6777891" cy="400110"/>
            </a:xfrm>
            <a:prstGeom prst="rect">
              <a:avLst/>
            </a:prstGeom>
            <a:noFill/>
          </p:spPr>
          <p:txBody>
            <a:bodyPr wrap="square" rtlCol="0">
              <a:spAutoFit/>
            </a:bodyPr>
            <a:lstStyle/>
            <a:p>
              <a:r>
                <a:rPr lang="en-US" sz="2000" dirty="0">
                  <a:solidFill>
                    <a:schemeClr val="bg1"/>
                  </a:solidFill>
                </a:rPr>
                <a:t>Improved Efficiency</a:t>
              </a:r>
              <a:endParaRPr lang="ko-KR" altLang="en-US" sz="2000" dirty="0">
                <a:solidFill>
                  <a:schemeClr val="bg1"/>
                </a:solidFill>
              </a:endParaRPr>
            </a:p>
          </p:txBody>
        </p:sp>
      </p:grpSp>
      <p:grpSp>
        <p:nvGrpSpPr>
          <p:cNvPr id="8" name="Group 7">
            <a:extLst>
              <a:ext uri="{FF2B5EF4-FFF2-40B4-BE49-F238E27FC236}">
                <a16:creationId xmlns:a16="http://schemas.microsoft.com/office/drawing/2014/main" id="{063BB620-E2BD-E440-BFC3-A7BF9D25EBAC}"/>
              </a:ext>
            </a:extLst>
          </p:cNvPr>
          <p:cNvGrpSpPr/>
          <p:nvPr/>
        </p:nvGrpSpPr>
        <p:grpSpPr>
          <a:xfrm>
            <a:off x="1306132" y="2910659"/>
            <a:ext cx="10885868" cy="1389099"/>
            <a:chOff x="1306132" y="2910659"/>
            <a:chExt cx="10885868" cy="1389099"/>
          </a:xfrm>
        </p:grpSpPr>
        <p:grpSp>
          <p:nvGrpSpPr>
            <p:cNvPr id="71" name="그룹 8">
              <a:extLst>
                <a:ext uri="{FF2B5EF4-FFF2-40B4-BE49-F238E27FC236}">
                  <a16:creationId xmlns:a16="http://schemas.microsoft.com/office/drawing/2014/main" id="{5C73ADF0-278C-4C44-B6C8-2AF0D86E1CF5}"/>
                </a:ext>
              </a:extLst>
            </p:cNvPr>
            <p:cNvGrpSpPr/>
            <p:nvPr/>
          </p:nvGrpSpPr>
          <p:grpSpPr>
            <a:xfrm>
              <a:off x="1306132" y="2910659"/>
              <a:ext cx="10885868" cy="1389099"/>
              <a:chOff x="1259228" y="3168587"/>
              <a:chExt cx="10310454" cy="1315673"/>
            </a:xfrm>
          </p:grpSpPr>
          <p:sp>
            <p:nvSpPr>
              <p:cNvPr id="72" name="Rectangle 71">
                <a:extLst>
                  <a:ext uri="{FF2B5EF4-FFF2-40B4-BE49-F238E27FC236}">
                    <a16:creationId xmlns:a16="http://schemas.microsoft.com/office/drawing/2014/main" id="{816B20D3-1262-E34A-A387-6A8B376BA620}"/>
                  </a:ext>
                </a:extLst>
              </p:cNvPr>
              <p:cNvSpPr>
                <a:spLocks noChangeArrowheads="1"/>
              </p:cNvSpPr>
              <p:nvPr/>
            </p:nvSpPr>
            <p:spPr bwMode="auto">
              <a:xfrm>
                <a:off x="1893783" y="3168587"/>
                <a:ext cx="9675899" cy="78221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73" name="Freeform 72">
                <a:extLst>
                  <a:ext uri="{FF2B5EF4-FFF2-40B4-BE49-F238E27FC236}">
                    <a16:creationId xmlns:a16="http://schemas.microsoft.com/office/drawing/2014/main" id="{797AE780-4E02-A442-9B7E-52189AB19BD0}"/>
                  </a:ext>
                </a:extLst>
              </p:cNvPr>
              <p:cNvSpPr>
                <a:spLocks/>
              </p:cNvSpPr>
              <p:nvPr/>
            </p:nvSpPr>
            <p:spPr bwMode="auto">
              <a:xfrm>
                <a:off x="1259228" y="3168587"/>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2">
                      <a:lumMod val="88000"/>
                    </a:schemeClr>
                  </a:gs>
                  <a:gs pos="100000">
                    <a:schemeClr val="accent2">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85" name="TextBox 84">
              <a:extLst>
                <a:ext uri="{FF2B5EF4-FFF2-40B4-BE49-F238E27FC236}">
                  <a16:creationId xmlns:a16="http://schemas.microsoft.com/office/drawing/2014/main" id="{B5FCDAC1-334C-E649-90A0-7DB808D9AED5}"/>
                </a:ext>
              </a:extLst>
            </p:cNvPr>
            <p:cNvSpPr txBox="1"/>
            <p:nvPr/>
          </p:nvSpPr>
          <p:spPr>
            <a:xfrm>
              <a:off x="4071818" y="3122929"/>
              <a:ext cx="6777891" cy="400110"/>
            </a:xfrm>
            <a:prstGeom prst="rect">
              <a:avLst/>
            </a:prstGeom>
            <a:noFill/>
          </p:spPr>
          <p:txBody>
            <a:bodyPr wrap="square" rtlCol="0">
              <a:spAutoFit/>
            </a:bodyPr>
            <a:lstStyle/>
            <a:p>
              <a:r>
                <a:rPr lang="en-US" sz="2000" dirty="0">
                  <a:solidFill>
                    <a:schemeClr val="bg1"/>
                  </a:solidFill>
                </a:rPr>
                <a:t>Quality of Service</a:t>
              </a:r>
              <a:endParaRPr lang="ko-KR" altLang="en-US" sz="2000" dirty="0">
                <a:solidFill>
                  <a:schemeClr val="bg1"/>
                </a:solidFill>
              </a:endParaRPr>
            </a:p>
          </p:txBody>
        </p:sp>
      </p:grpSp>
      <p:grpSp>
        <p:nvGrpSpPr>
          <p:cNvPr id="9" name="Group 8">
            <a:extLst>
              <a:ext uri="{FF2B5EF4-FFF2-40B4-BE49-F238E27FC236}">
                <a16:creationId xmlns:a16="http://schemas.microsoft.com/office/drawing/2014/main" id="{B2830BB9-A301-FE4E-8B7C-E79E19B38018}"/>
              </a:ext>
            </a:extLst>
          </p:cNvPr>
          <p:cNvGrpSpPr/>
          <p:nvPr/>
        </p:nvGrpSpPr>
        <p:grpSpPr>
          <a:xfrm>
            <a:off x="1712376" y="3731102"/>
            <a:ext cx="10479624" cy="1389099"/>
            <a:chOff x="1712376" y="3731102"/>
            <a:chExt cx="10479624" cy="1389099"/>
          </a:xfrm>
        </p:grpSpPr>
        <p:grpSp>
          <p:nvGrpSpPr>
            <p:cNvPr id="74" name="그룹 2">
              <a:extLst>
                <a:ext uri="{FF2B5EF4-FFF2-40B4-BE49-F238E27FC236}">
                  <a16:creationId xmlns:a16="http://schemas.microsoft.com/office/drawing/2014/main" id="{8483317E-3DA9-574E-91D9-F008597A39FD}"/>
                </a:ext>
              </a:extLst>
            </p:cNvPr>
            <p:cNvGrpSpPr/>
            <p:nvPr/>
          </p:nvGrpSpPr>
          <p:grpSpPr>
            <a:xfrm>
              <a:off x="1712376" y="3731102"/>
              <a:ext cx="10479624" cy="1389099"/>
              <a:chOff x="1635672" y="3945070"/>
              <a:chExt cx="9925684" cy="1315673"/>
            </a:xfrm>
          </p:grpSpPr>
          <p:sp>
            <p:nvSpPr>
              <p:cNvPr id="75" name="Rectangle 6">
                <a:extLst>
                  <a:ext uri="{FF2B5EF4-FFF2-40B4-BE49-F238E27FC236}">
                    <a16:creationId xmlns:a16="http://schemas.microsoft.com/office/drawing/2014/main" id="{640CDA58-CBA4-4441-B87D-1E093D1FBDC7}"/>
                  </a:ext>
                </a:extLst>
              </p:cNvPr>
              <p:cNvSpPr>
                <a:spLocks noChangeArrowheads="1"/>
              </p:cNvSpPr>
              <p:nvPr/>
            </p:nvSpPr>
            <p:spPr bwMode="auto">
              <a:xfrm>
                <a:off x="2270227" y="3945070"/>
                <a:ext cx="9291129" cy="78221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76" name="Freeform 7">
                <a:extLst>
                  <a:ext uri="{FF2B5EF4-FFF2-40B4-BE49-F238E27FC236}">
                    <a16:creationId xmlns:a16="http://schemas.microsoft.com/office/drawing/2014/main" id="{9B818A23-9099-A14A-B1EE-3516BFC9380F}"/>
                  </a:ext>
                </a:extLst>
              </p:cNvPr>
              <p:cNvSpPr>
                <a:spLocks/>
              </p:cNvSpPr>
              <p:nvPr/>
            </p:nvSpPr>
            <p:spPr bwMode="auto">
              <a:xfrm>
                <a:off x="1635672" y="3945070"/>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3">
                      <a:lumMod val="88000"/>
                    </a:schemeClr>
                  </a:gs>
                  <a:gs pos="100000">
                    <a:schemeClr val="accent3">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86" name="TextBox 85">
              <a:extLst>
                <a:ext uri="{FF2B5EF4-FFF2-40B4-BE49-F238E27FC236}">
                  <a16:creationId xmlns:a16="http://schemas.microsoft.com/office/drawing/2014/main" id="{98C1E206-4966-2D47-BD77-266606565C17}"/>
                </a:ext>
              </a:extLst>
            </p:cNvPr>
            <p:cNvSpPr txBox="1"/>
            <p:nvPr/>
          </p:nvSpPr>
          <p:spPr>
            <a:xfrm>
              <a:off x="4071818" y="3905499"/>
              <a:ext cx="6777891" cy="400110"/>
            </a:xfrm>
            <a:prstGeom prst="rect">
              <a:avLst/>
            </a:prstGeom>
            <a:noFill/>
          </p:spPr>
          <p:txBody>
            <a:bodyPr wrap="square" rtlCol="0">
              <a:spAutoFit/>
            </a:bodyPr>
            <a:lstStyle/>
            <a:p>
              <a:r>
                <a:rPr lang="en-US" altLang="ko-KR" sz="2000" dirty="0">
                  <a:solidFill>
                    <a:schemeClr val="bg1"/>
                  </a:solidFill>
                </a:rPr>
                <a:t>Human Factor = Key to Success</a:t>
              </a:r>
              <a:endParaRPr lang="ko-KR" altLang="en-US" sz="2000" dirty="0">
                <a:solidFill>
                  <a:schemeClr val="bg1"/>
                </a:solidFill>
              </a:endParaRPr>
            </a:p>
          </p:txBody>
        </p:sp>
      </p:grpSp>
      <p:grpSp>
        <p:nvGrpSpPr>
          <p:cNvPr id="10" name="Group 9">
            <a:extLst>
              <a:ext uri="{FF2B5EF4-FFF2-40B4-BE49-F238E27FC236}">
                <a16:creationId xmlns:a16="http://schemas.microsoft.com/office/drawing/2014/main" id="{92EEE29B-497A-FE42-8698-108D4E9C96E0}"/>
              </a:ext>
            </a:extLst>
          </p:cNvPr>
          <p:cNvGrpSpPr/>
          <p:nvPr/>
        </p:nvGrpSpPr>
        <p:grpSpPr>
          <a:xfrm>
            <a:off x="2109829" y="4551193"/>
            <a:ext cx="10082170" cy="1389099"/>
            <a:chOff x="2109829" y="4551193"/>
            <a:chExt cx="10082170" cy="1389099"/>
          </a:xfrm>
        </p:grpSpPr>
        <p:grpSp>
          <p:nvGrpSpPr>
            <p:cNvPr id="77" name="그룹 1">
              <a:extLst>
                <a:ext uri="{FF2B5EF4-FFF2-40B4-BE49-F238E27FC236}">
                  <a16:creationId xmlns:a16="http://schemas.microsoft.com/office/drawing/2014/main" id="{01643DBD-A86E-7840-9584-CA9B83F5D9FF}"/>
                </a:ext>
              </a:extLst>
            </p:cNvPr>
            <p:cNvGrpSpPr/>
            <p:nvPr/>
          </p:nvGrpSpPr>
          <p:grpSpPr>
            <a:xfrm>
              <a:off x="2109829" y="4551193"/>
              <a:ext cx="10082170" cy="1389099"/>
              <a:chOff x="2012116" y="4730345"/>
              <a:chExt cx="9549239" cy="1315673"/>
            </a:xfrm>
          </p:grpSpPr>
          <p:sp>
            <p:nvSpPr>
              <p:cNvPr id="78" name="Rectangle 6">
                <a:extLst>
                  <a:ext uri="{FF2B5EF4-FFF2-40B4-BE49-F238E27FC236}">
                    <a16:creationId xmlns:a16="http://schemas.microsoft.com/office/drawing/2014/main" id="{723C9441-A672-1842-87CA-617D2C555F19}"/>
                  </a:ext>
                </a:extLst>
              </p:cNvPr>
              <p:cNvSpPr>
                <a:spLocks noChangeArrowheads="1"/>
              </p:cNvSpPr>
              <p:nvPr/>
            </p:nvSpPr>
            <p:spPr bwMode="auto">
              <a:xfrm>
                <a:off x="2646669" y="4730345"/>
                <a:ext cx="8914686" cy="782219"/>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79" name="Freeform 7">
                <a:extLst>
                  <a:ext uri="{FF2B5EF4-FFF2-40B4-BE49-F238E27FC236}">
                    <a16:creationId xmlns:a16="http://schemas.microsoft.com/office/drawing/2014/main" id="{A0992F8D-2F55-7349-8087-55EFD830D5EE}"/>
                  </a:ext>
                </a:extLst>
              </p:cNvPr>
              <p:cNvSpPr>
                <a:spLocks/>
              </p:cNvSpPr>
              <p:nvPr/>
            </p:nvSpPr>
            <p:spPr bwMode="auto">
              <a:xfrm>
                <a:off x="2012116" y="4730345"/>
                <a:ext cx="1628294" cy="1315673"/>
              </a:xfrm>
              <a:custGeom>
                <a:avLst/>
                <a:gdLst>
                  <a:gd name="T0" fmla="*/ 0 w 1224"/>
                  <a:gd name="T1" fmla="*/ 630 h 989"/>
                  <a:gd name="T2" fmla="*/ 465 w 1224"/>
                  <a:gd name="T3" fmla="*/ 989 h 989"/>
                  <a:gd name="T4" fmla="*/ 1224 w 1224"/>
                  <a:gd name="T5" fmla="*/ 0 h 989"/>
                  <a:gd name="T6" fmla="*/ 484 w 1224"/>
                  <a:gd name="T7" fmla="*/ 0 h 989"/>
                  <a:gd name="T8" fmla="*/ 0 w 1224"/>
                  <a:gd name="T9" fmla="*/ 630 h 989"/>
                </a:gdLst>
                <a:ahLst/>
                <a:cxnLst>
                  <a:cxn ang="0">
                    <a:pos x="T0" y="T1"/>
                  </a:cxn>
                  <a:cxn ang="0">
                    <a:pos x="T2" y="T3"/>
                  </a:cxn>
                  <a:cxn ang="0">
                    <a:pos x="T4" y="T5"/>
                  </a:cxn>
                  <a:cxn ang="0">
                    <a:pos x="T6" y="T7"/>
                  </a:cxn>
                  <a:cxn ang="0">
                    <a:pos x="T8" y="T9"/>
                  </a:cxn>
                </a:cxnLst>
                <a:rect l="0" t="0" r="r" b="b"/>
                <a:pathLst>
                  <a:path w="1224" h="989">
                    <a:moveTo>
                      <a:pt x="0" y="630"/>
                    </a:moveTo>
                    <a:lnTo>
                      <a:pt x="465" y="989"/>
                    </a:lnTo>
                    <a:lnTo>
                      <a:pt x="1224" y="0"/>
                    </a:lnTo>
                    <a:lnTo>
                      <a:pt x="484" y="0"/>
                    </a:lnTo>
                    <a:lnTo>
                      <a:pt x="0" y="630"/>
                    </a:lnTo>
                    <a:close/>
                  </a:path>
                </a:pathLst>
              </a:custGeom>
              <a:gradFill>
                <a:gsLst>
                  <a:gs pos="0">
                    <a:schemeClr val="accent4">
                      <a:lumMod val="88000"/>
                    </a:schemeClr>
                  </a:gs>
                  <a:gs pos="100000">
                    <a:schemeClr val="accent4">
                      <a:lumMod val="92000"/>
                    </a:schemeClr>
                  </a:gs>
                </a:gsLst>
                <a:lin ang="8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87" name="TextBox 86">
              <a:extLst>
                <a:ext uri="{FF2B5EF4-FFF2-40B4-BE49-F238E27FC236}">
                  <a16:creationId xmlns:a16="http://schemas.microsoft.com/office/drawing/2014/main" id="{4636731D-5378-2544-8961-7E964F1905A9}"/>
                </a:ext>
              </a:extLst>
            </p:cNvPr>
            <p:cNvSpPr txBox="1"/>
            <p:nvPr/>
          </p:nvSpPr>
          <p:spPr>
            <a:xfrm>
              <a:off x="4071818" y="4714615"/>
              <a:ext cx="6777891" cy="400110"/>
            </a:xfrm>
            <a:prstGeom prst="rect">
              <a:avLst/>
            </a:prstGeom>
            <a:noFill/>
          </p:spPr>
          <p:txBody>
            <a:bodyPr wrap="square" rtlCol="0">
              <a:spAutoFit/>
            </a:bodyPr>
            <a:lstStyle/>
            <a:p>
              <a:r>
                <a:rPr lang="en-US" altLang="ko-KR" sz="2000" dirty="0">
                  <a:solidFill>
                    <a:schemeClr val="bg1"/>
                  </a:solidFill>
                </a:rPr>
                <a:t>Culture, Training and Stakeholder Buy In</a:t>
              </a:r>
              <a:endParaRPr lang="ko-KR" altLang="en-US" sz="2000" dirty="0">
                <a:solidFill>
                  <a:schemeClr val="bg1"/>
                </a:solidFill>
              </a:endParaRPr>
            </a:p>
          </p:txBody>
        </p:sp>
      </p:grpSp>
      <p:pic>
        <p:nvPicPr>
          <p:cNvPr id="90" name="Audio 89">
            <a:hlinkClick r:id="" action="ppaction://media"/>
            <a:extLst>
              <a:ext uri="{FF2B5EF4-FFF2-40B4-BE49-F238E27FC236}">
                <a16:creationId xmlns:a16="http://schemas.microsoft.com/office/drawing/2014/main" id="{801802BC-8387-7E43-B1EA-5F59E5B45EA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827296069"/>
      </p:ext>
    </p:extLst>
  </p:cSld>
  <p:clrMapOvr>
    <a:masterClrMapping/>
  </p:clrMapOvr>
  <p:transition spd="slow" advTm="46461">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0"/>
                                        </p:tgtEl>
                                      </p:cBhvr>
                                    </p:cmd>
                                  </p:childTnLst>
                                </p:cTn>
                              </p:par>
                            </p:childTnLst>
                          </p:cTn>
                        </p:par>
                        <p:par>
                          <p:cTn id="7" fill="hold">
                            <p:stCondLst>
                              <p:cond delay="0"/>
                            </p:stCondLst>
                            <p:childTnLst>
                              <p:par>
                                <p:cTn id="8" presetID="31" presetClass="entr" presetSubtype="0" fill="hold" nodeType="afterEffect">
                                  <p:stCondLst>
                                    <p:cond delay="50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90"/>
                                          </p:val>
                                        </p:tav>
                                        <p:tav tm="100000">
                                          <p:val>
                                            <p:fltVal val="0"/>
                                          </p:val>
                                        </p:tav>
                                      </p:tavLst>
                                    </p:anim>
                                    <p:animEffect transition="in" filter="fade">
                                      <p:cBhvr>
                                        <p:cTn id="13" dur="500"/>
                                        <p:tgtEl>
                                          <p:spTgt spid="7"/>
                                        </p:tgtEl>
                                      </p:cBhvr>
                                    </p:animEffect>
                                  </p:childTnLst>
                                </p:cTn>
                              </p:par>
                            </p:childTnLst>
                          </p:cTn>
                        </p:par>
                        <p:par>
                          <p:cTn id="14" fill="hold">
                            <p:stCondLst>
                              <p:cond delay="5500"/>
                            </p:stCondLst>
                            <p:childTnLst>
                              <p:par>
                                <p:cTn id="15" presetID="31" presetClass="entr" presetSubtype="0" fill="hold" nodeType="afterEffect">
                                  <p:stCondLst>
                                    <p:cond delay="50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style.rotation</p:attrName>
                                        </p:attrNameLst>
                                      </p:cBhvr>
                                      <p:tavLst>
                                        <p:tav tm="0">
                                          <p:val>
                                            <p:fltVal val="90"/>
                                          </p:val>
                                        </p:tav>
                                        <p:tav tm="100000">
                                          <p:val>
                                            <p:fltVal val="0"/>
                                          </p:val>
                                        </p:tav>
                                      </p:tavLst>
                                    </p:anim>
                                    <p:animEffect transition="in" filter="fade">
                                      <p:cBhvr>
                                        <p:cTn id="20" dur="500"/>
                                        <p:tgtEl>
                                          <p:spTgt spid="8"/>
                                        </p:tgtEl>
                                      </p:cBhvr>
                                    </p:animEffect>
                                  </p:childTnLst>
                                </p:cTn>
                              </p:par>
                            </p:childTnLst>
                          </p:cTn>
                        </p:par>
                        <p:par>
                          <p:cTn id="21" fill="hold">
                            <p:stCondLst>
                              <p:cond delay="11000"/>
                            </p:stCondLst>
                            <p:childTnLst>
                              <p:par>
                                <p:cTn id="22" presetID="31" presetClass="entr" presetSubtype="0" fill="hold" nodeType="afterEffect">
                                  <p:stCondLst>
                                    <p:cond delay="50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 calcmode="lin" valueType="num">
                                      <p:cBhvr>
                                        <p:cTn id="26" dur="500" fill="hold"/>
                                        <p:tgtEl>
                                          <p:spTgt spid="9"/>
                                        </p:tgtEl>
                                        <p:attrNameLst>
                                          <p:attrName>style.rotation</p:attrName>
                                        </p:attrNameLst>
                                      </p:cBhvr>
                                      <p:tavLst>
                                        <p:tav tm="0">
                                          <p:val>
                                            <p:fltVal val="90"/>
                                          </p:val>
                                        </p:tav>
                                        <p:tav tm="100000">
                                          <p:val>
                                            <p:fltVal val="0"/>
                                          </p:val>
                                        </p:tav>
                                      </p:tavLst>
                                    </p:anim>
                                    <p:animEffect transition="in" filter="fade">
                                      <p:cBhvr>
                                        <p:cTn id="27" dur="500"/>
                                        <p:tgtEl>
                                          <p:spTgt spid="9"/>
                                        </p:tgtEl>
                                      </p:cBhvr>
                                    </p:animEffect>
                                  </p:childTnLst>
                                </p:cTn>
                              </p:par>
                            </p:childTnLst>
                          </p:cTn>
                        </p:par>
                        <p:par>
                          <p:cTn id="28" fill="hold">
                            <p:stCondLst>
                              <p:cond delay="16500"/>
                            </p:stCondLst>
                            <p:childTnLst>
                              <p:par>
                                <p:cTn id="29" presetID="31" presetClass="entr" presetSubtype="0" fill="hold" nodeType="afterEffect">
                                  <p:stCondLst>
                                    <p:cond delay="5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style.rotation</p:attrName>
                                        </p:attrNameLst>
                                      </p:cBhvr>
                                      <p:tavLst>
                                        <p:tav tm="0">
                                          <p:val>
                                            <p:fltVal val="90"/>
                                          </p:val>
                                        </p:tav>
                                        <p:tav tm="100000">
                                          <p:val>
                                            <p:fltVal val="0"/>
                                          </p:val>
                                        </p:tav>
                                      </p:tavLst>
                                    </p:anim>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5" fill="hold" display="0">
                  <p:stCondLst>
                    <p:cond delay="indefinite"/>
                  </p:stCondLst>
                  <p:endCondLst>
                    <p:cond evt="onStopAudio" delay="0">
                      <p:tgtEl>
                        <p:sldTgt/>
                      </p:tgtEl>
                    </p:cond>
                  </p:endCondLst>
                </p:cTn>
                <p:tgtEl>
                  <p:spTgt spid="90"/>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8E22B72-70CD-40ED-A76F-3C6DA6B7EA8B}"/>
              </a:ext>
            </a:extLst>
          </p:cNvPr>
          <p:cNvSpPr/>
          <p:nvPr/>
        </p:nvSpPr>
        <p:spPr>
          <a:xfrm rot="19280570">
            <a:off x="2669321" y="109076"/>
            <a:ext cx="3673295" cy="10122763"/>
          </a:xfrm>
          <a:custGeom>
            <a:avLst/>
            <a:gdLst>
              <a:gd name="connsiteX0" fmla="*/ 1997434 w 3673295"/>
              <a:gd name="connsiteY0" fmla="*/ 0 h 10122763"/>
              <a:gd name="connsiteX1" fmla="*/ 3673295 w 3673295"/>
              <a:gd name="connsiteY1" fmla="*/ 1340562 h 10122763"/>
              <a:gd name="connsiteX2" fmla="*/ 3673295 w 3673295"/>
              <a:gd name="connsiteY2" fmla="*/ 10122763 h 10122763"/>
              <a:gd name="connsiteX3" fmla="*/ 0 w 3673295"/>
              <a:gd name="connsiteY3" fmla="*/ 7184405 h 10122763"/>
              <a:gd name="connsiteX4" fmla="*/ 0 w 3673295"/>
              <a:gd name="connsiteY4" fmla="*/ 2497029 h 1012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295" h="10122763">
                <a:moveTo>
                  <a:pt x="1997434" y="0"/>
                </a:moveTo>
                <a:lnTo>
                  <a:pt x="3673295" y="1340562"/>
                </a:lnTo>
                <a:lnTo>
                  <a:pt x="3673295" y="10122763"/>
                </a:lnTo>
                <a:lnTo>
                  <a:pt x="0" y="7184405"/>
                </a:lnTo>
                <a:lnTo>
                  <a:pt x="0" y="2497029"/>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96032CF-D680-4964-8FE6-C70F7B7262D0}"/>
              </a:ext>
            </a:extLst>
          </p:cNvPr>
          <p:cNvGrpSpPr/>
          <p:nvPr/>
        </p:nvGrpSpPr>
        <p:grpSpPr>
          <a:xfrm>
            <a:off x="6864351" y="446835"/>
            <a:ext cx="5083920" cy="3964089"/>
            <a:chOff x="1132239" y="943954"/>
            <a:chExt cx="4274553" cy="3964089"/>
          </a:xfrm>
        </p:grpSpPr>
        <p:sp>
          <p:nvSpPr>
            <p:cNvPr id="3" name="Freeform: Shape 2">
              <a:extLst>
                <a:ext uri="{FF2B5EF4-FFF2-40B4-BE49-F238E27FC236}">
                  <a16:creationId xmlns:a16="http://schemas.microsoft.com/office/drawing/2014/main" id="{912EFC2C-AF9D-471A-8719-FFDC6BCBFD6C}"/>
                </a:ext>
              </a:extLst>
            </p:cNvPr>
            <p:cNvSpPr/>
            <p:nvPr/>
          </p:nvSpPr>
          <p:spPr>
            <a:xfrm>
              <a:off x="1132239" y="943954"/>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 name="Freeform: Shape 3">
              <a:extLst>
                <a:ext uri="{FF2B5EF4-FFF2-40B4-BE49-F238E27FC236}">
                  <a16:creationId xmlns:a16="http://schemas.microsoft.com/office/drawing/2014/main" id="{9456252A-7A40-4301-A169-5DB539A18790}"/>
                </a:ext>
              </a:extLst>
            </p:cNvPr>
            <p:cNvSpPr/>
            <p:nvPr/>
          </p:nvSpPr>
          <p:spPr>
            <a:xfrm rot="10800000">
              <a:off x="4504718" y="4205714"/>
              <a:ext cx="892929" cy="702329"/>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id="{AA696CC4-9F0F-4545-BE82-EB897E586C2F}"/>
                </a:ext>
              </a:extLst>
            </p:cNvPr>
            <p:cNvSpPr txBox="1"/>
            <p:nvPr/>
          </p:nvSpPr>
          <p:spPr>
            <a:xfrm>
              <a:off x="1144554" y="1723366"/>
              <a:ext cx="4262238" cy="2308324"/>
            </a:xfrm>
            <a:prstGeom prst="rect">
              <a:avLst/>
            </a:prstGeom>
            <a:solidFill>
              <a:schemeClr val="accent1"/>
            </a:solidFill>
          </p:spPr>
          <p:txBody>
            <a:bodyPr wrap="square" rtlCol="0">
              <a:spAutoFit/>
            </a:bodyPr>
            <a:lstStyle/>
            <a:p>
              <a:r>
                <a:rPr lang="en-GB" dirty="0">
                  <a:solidFill>
                    <a:schemeClr val="bg1"/>
                  </a:solidFill>
                </a:rPr>
                <a:t>Creating a genuine cyber culture with adequate motivational cyber security training, alongside stake holder and management buy in, while incorporating the human factor is key to mitigating security risks associated with human characteristics </a:t>
              </a:r>
              <a:r>
                <a:rPr lang="en-US" dirty="0">
                  <a:solidFill>
                    <a:schemeClr val="bg1"/>
                  </a:solidFill>
                </a:rPr>
                <a:t>(</a:t>
              </a:r>
              <a:r>
                <a:rPr lang="en-US" dirty="0" err="1">
                  <a:solidFill>
                    <a:schemeClr val="bg1"/>
                  </a:solidFill>
                </a:rPr>
                <a:t>Kadena</a:t>
              </a:r>
              <a:r>
                <a:rPr lang="en-US" dirty="0">
                  <a:solidFill>
                    <a:schemeClr val="bg1"/>
                  </a:solidFill>
                </a:rPr>
                <a:t> and </a:t>
              </a:r>
              <a:r>
                <a:rPr lang="en-US" dirty="0" err="1">
                  <a:solidFill>
                    <a:schemeClr val="bg1"/>
                  </a:solidFill>
                </a:rPr>
                <a:t>Gupi</a:t>
              </a:r>
              <a:r>
                <a:rPr lang="en-US" dirty="0">
                  <a:solidFill>
                    <a:schemeClr val="bg1"/>
                  </a:solidFill>
                </a:rPr>
                <a:t>, 2021)</a:t>
              </a:r>
              <a:r>
                <a:rPr lang="en-GB" dirty="0">
                  <a:solidFill>
                    <a:schemeClr val="bg1"/>
                  </a:solidFill>
                </a:rPr>
                <a:t>.</a:t>
              </a:r>
              <a:endParaRPr lang="en-US" dirty="0">
                <a:solidFill>
                  <a:schemeClr val="bg1"/>
                </a:solidFill>
              </a:endParaRPr>
            </a:p>
          </p:txBody>
        </p:sp>
      </p:grpSp>
      <p:sp>
        <p:nvSpPr>
          <p:cNvPr id="6" name="TextBox 5">
            <a:extLst>
              <a:ext uri="{FF2B5EF4-FFF2-40B4-BE49-F238E27FC236}">
                <a16:creationId xmlns:a16="http://schemas.microsoft.com/office/drawing/2014/main" id="{5FADD0A6-98B7-4E55-809F-EB88321AA1FF}"/>
              </a:ext>
            </a:extLst>
          </p:cNvPr>
          <p:cNvSpPr txBox="1"/>
          <p:nvPr/>
        </p:nvSpPr>
        <p:spPr>
          <a:xfrm>
            <a:off x="264305" y="1462497"/>
            <a:ext cx="4104495" cy="738664"/>
          </a:xfrm>
          <a:prstGeom prst="rect">
            <a:avLst/>
          </a:prstGeom>
          <a:noFill/>
        </p:spPr>
        <p:txBody>
          <a:bodyPr wrap="square" lIns="36000" tIns="0" rIns="36000" bIns="0" rtlCol="0" anchor="ctr">
            <a:spAutoFit/>
          </a:bodyPr>
          <a:lstStyle/>
          <a:p>
            <a:r>
              <a:rPr lang="en-US" altLang="ko-KR" sz="4800" dirty="0">
                <a:solidFill>
                  <a:schemeClr val="bg1"/>
                </a:solidFill>
                <a:latin typeface="+mj-lt"/>
              </a:rPr>
              <a:t>Ultimately…</a:t>
            </a:r>
            <a:endParaRPr lang="ko-KR" altLang="en-US" sz="4800" dirty="0">
              <a:solidFill>
                <a:schemeClr val="bg1"/>
              </a:solidFill>
              <a:latin typeface="+mj-lt"/>
            </a:endParaRPr>
          </a:p>
        </p:txBody>
      </p:sp>
      <p:pic>
        <p:nvPicPr>
          <p:cNvPr id="9" name="Audio 8">
            <a:hlinkClick r:id="" action="ppaction://media"/>
            <a:extLst>
              <a:ext uri="{FF2B5EF4-FFF2-40B4-BE49-F238E27FC236}">
                <a16:creationId xmlns:a16="http://schemas.microsoft.com/office/drawing/2014/main" id="{FE7C4882-0D9D-AD4D-BA7E-F92D94884A9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98161071"/>
      </p:ext>
    </p:extLst>
  </p:cSld>
  <p:clrMapOvr>
    <a:masterClrMapping/>
  </p:clrMapOvr>
  <p:transition spd="slow" advTm="2632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2000" fill="hold"/>
                                        <p:tgtEl>
                                          <p:spTgt spid="6"/>
                                        </p:tgtEl>
                                        <p:attrNameLst>
                                          <p:attrName>ppt_w</p:attrName>
                                        </p:attrNameLst>
                                      </p:cBhvr>
                                      <p:tavLst>
                                        <p:tav tm="0">
                                          <p:val>
                                            <p:fltVal val="0"/>
                                          </p:val>
                                        </p:tav>
                                        <p:tav tm="100000">
                                          <p:val>
                                            <p:strVal val="#ppt_w"/>
                                          </p:val>
                                        </p:tav>
                                      </p:tavLst>
                                    </p:anim>
                                    <p:anim calcmode="lin" valueType="num">
                                      <p:cBhvr>
                                        <p:cTn id="11" dur="2000" fill="hold"/>
                                        <p:tgtEl>
                                          <p:spTgt spid="6"/>
                                        </p:tgtEl>
                                        <p:attrNameLst>
                                          <p:attrName>ppt_h</p:attrName>
                                        </p:attrNameLst>
                                      </p:cBhvr>
                                      <p:tavLst>
                                        <p:tav tm="0">
                                          <p:val>
                                            <p:fltVal val="0"/>
                                          </p:val>
                                        </p:tav>
                                        <p:tav tm="100000">
                                          <p:val>
                                            <p:strVal val="#ppt_h"/>
                                          </p:val>
                                        </p:tav>
                                      </p:tavLst>
                                    </p:anim>
                                    <p:animEffect transition="in" filter="fade">
                                      <p:cBhvr>
                                        <p:cTn id="12" dur="2000"/>
                                        <p:tgtEl>
                                          <p:spTgt spid="6"/>
                                        </p:tgtEl>
                                      </p:cBhvr>
                                    </p:animEffect>
                                  </p:childTnLst>
                                </p:cTn>
                              </p:par>
                            </p:childTnLst>
                          </p:cTn>
                        </p:par>
                        <p:par>
                          <p:cTn id="13" fill="hold">
                            <p:stCondLst>
                              <p:cond delay="2000"/>
                            </p:stCondLst>
                            <p:childTnLst>
                              <p:par>
                                <p:cTn id="14" presetID="23" presetClass="entr" presetSubtype="16" fill="hold" nodeType="afterEffect">
                                  <p:stCondLst>
                                    <p:cond delay="150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9"/>
                </p:tgtEl>
              </p:cMediaNode>
            </p:audio>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B57ADB5D-22FA-410F-B49B-A5E54B92D59B}"/>
              </a:ext>
            </a:extLst>
          </p:cNvPr>
          <p:cNvSpPr txBox="1"/>
          <p:nvPr/>
        </p:nvSpPr>
        <p:spPr>
          <a:xfrm>
            <a:off x="7710805" y="278027"/>
            <a:ext cx="4777152" cy="830997"/>
          </a:xfrm>
          <a:prstGeom prst="rect">
            <a:avLst/>
          </a:prstGeom>
          <a:noFill/>
        </p:spPr>
        <p:txBody>
          <a:bodyPr wrap="square" rtlCol="0" anchor="ctr">
            <a:spAutoFit/>
          </a:bodyPr>
          <a:lstStyle/>
          <a:p>
            <a:r>
              <a:rPr lang="en-US" altLang="ko-KR" sz="4800" b="1" dirty="0">
                <a:solidFill>
                  <a:schemeClr val="tx1">
                    <a:lumMod val="85000"/>
                    <a:lumOff val="15000"/>
                  </a:schemeClr>
                </a:solidFill>
                <a:latin typeface="+mj-lt"/>
                <a:cs typeface="Arial" pitchFamily="34" charset="0"/>
              </a:rPr>
              <a:t>Introduction</a:t>
            </a:r>
            <a:endParaRPr lang="ko-KR" altLang="en-US" sz="4800" b="1" dirty="0">
              <a:solidFill>
                <a:schemeClr val="tx1">
                  <a:lumMod val="85000"/>
                  <a:lumOff val="15000"/>
                </a:schemeClr>
              </a:solidFill>
              <a:latin typeface="+mj-lt"/>
              <a:cs typeface="Arial" pitchFamily="34" charset="0"/>
            </a:endParaRPr>
          </a:p>
        </p:txBody>
      </p:sp>
      <p:sp>
        <p:nvSpPr>
          <p:cNvPr id="118" name="TextBox 117">
            <a:extLst>
              <a:ext uri="{FF2B5EF4-FFF2-40B4-BE49-F238E27FC236}">
                <a16:creationId xmlns:a16="http://schemas.microsoft.com/office/drawing/2014/main" id="{155A68A0-2380-4E67-8DF4-427ED4BAFEFE}"/>
              </a:ext>
            </a:extLst>
          </p:cNvPr>
          <p:cNvSpPr txBox="1"/>
          <p:nvPr/>
        </p:nvSpPr>
        <p:spPr>
          <a:xfrm>
            <a:off x="7704320" y="1282357"/>
            <a:ext cx="4326315" cy="4001673"/>
          </a:xfrm>
          <a:prstGeom prst="rect">
            <a:avLst/>
          </a:prstGeom>
          <a:noFill/>
        </p:spPr>
        <p:txBody>
          <a:bodyPr wrap="square" rtlCol="0" anchor="ctr">
            <a:spAutoFit/>
          </a:bodyPr>
          <a:lstStyle/>
          <a:p>
            <a:r>
              <a:rPr lang="en-US" altLang="ko-KR" sz="2400" b="1" dirty="0">
                <a:solidFill>
                  <a:schemeClr val="accent1"/>
                </a:solidFill>
                <a:cs typeface="Arial" pitchFamily="34" charset="0"/>
              </a:rPr>
              <a:t>Managements Concern</a:t>
            </a:r>
          </a:p>
          <a:p>
            <a:pPr marL="342900" indent="-342900">
              <a:buFont typeface="Arial" panose="020B0604020202020204" pitchFamily="34" charset="0"/>
              <a:buChar char="•"/>
            </a:pPr>
            <a:endParaRPr lang="en-US" altLang="ko-KR" sz="1867" dirty="0">
              <a:solidFill>
                <a:schemeClr val="tx1">
                  <a:lumMod val="85000"/>
                  <a:lumOff val="15000"/>
                </a:schemeClr>
              </a:solidFill>
              <a:cs typeface="Arial" pitchFamily="34" charset="0"/>
            </a:endParaRPr>
          </a:p>
          <a:p>
            <a:pPr marL="342900" indent="-342900">
              <a:buFont typeface="Arial" panose="020B0604020202020204" pitchFamily="34" charset="0"/>
              <a:buChar char="•"/>
            </a:pPr>
            <a:r>
              <a:rPr lang="en-US" altLang="ko-KR" sz="1867" dirty="0">
                <a:solidFill>
                  <a:schemeClr val="accent1"/>
                </a:solidFill>
                <a:cs typeface="Arial" pitchFamily="34" charset="0"/>
              </a:rPr>
              <a:t>Community growth</a:t>
            </a:r>
          </a:p>
          <a:p>
            <a:pPr marL="342900" indent="-342900">
              <a:buFont typeface="Arial" panose="020B0604020202020204" pitchFamily="34" charset="0"/>
              <a:buChar char="•"/>
            </a:pPr>
            <a:r>
              <a:rPr lang="en-US" altLang="ko-KR" sz="1867" dirty="0">
                <a:solidFill>
                  <a:schemeClr val="accent1"/>
                </a:solidFill>
                <a:cs typeface="Arial" pitchFamily="34" charset="0"/>
              </a:rPr>
              <a:t>High call volume</a:t>
            </a:r>
          </a:p>
          <a:p>
            <a:pPr marL="342900" indent="-342900">
              <a:buFont typeface="Arial" panose="020B0604020202020204" pitchFamily="34" charset="0"/>
              <a:buChar char="•"/>
            </a:pPr>
            <a:r>
              <a:rPr lang="en-US" altLang="ko-KR" sz="1867" dirty="0">
                <a:solidFill>
                  <a:schemeClr val="accent1"/>
                </a:solidFill>
                <a:cs typeface="Arial" pitchFamily="34" charset="0"/>
              </a:rPr>
              <a:t>Patients not being seen on time</a:t>
            </a:r>
          </a:p>
          <a:p>
            <a:pPr marL="342900" indent="-342900">
              <a:buFont typeface="Arial" panose="020B0604020202020204" pitchFamily="34" charset="0"/>
              <a:buChar char="•"/>
            </a:pPr>
            <a:r>
              <a:rPr lang="en-US" altLang="ko-KR" sz="1867" dirty="0">
                <a:solidFill>
                  <a:schemeClr val="accent1"/>
                </a:solidFill>
                <a:cs typeface="Arial" pitchFamily="34" charset="0"/>
              </a:rPr>
              <a:t>Telephone bookings</a:t>
            </a:r>
          </a:p>
          <a:p>
            <a:pPr marL="342900" indent="-342900">
              <a:buFont typeface="Arial" panose="020B0604020202020204" pitchFamily="34" charset="0"/>
              <a:buChar char="•"/>
            </a:pPr>
            <a:r>
              <a:rPr lang="en-US" altLang="ko-KR" sz="1867" dirty="0">
                <a:solidFill>
                  <a:schemeClr val="accent1"/>
                </a:solidFill>
                <a:cs typeface="Arial" pitchFamily="34" charset="0"/>
              </a:rPr>
              <a:t>Cyber crime</a:t>
            </a:r>
          </a:p>
          <a:p>
            <a:pPr marL="342900" indent="-342900">
              <a:buFont typeface="Arial" panose="020B0604020202020204" pitchFamily="34" charset="0"/>
              <a:buChar char="•"/>
            </a:pPr>
            <a:endParaRPr lang="en-US" altLang="ko-KR" sz="1867" dirty="0">
              <a:solidFill>
                <a:schemeClr val="tx1">
                  <a:lumMod val="85000"/>
                  <a:lumOff val="15000"/>
                </a:schemeClr>
              </a:solidFill>
              <a:cs typeface="Arial" pitchFamily="34" charset="0"/>
            </a:endParaRPr>
          </a:p>
          <a:p>
            <a:r>
              <a:rPr lang="en-US" altLang="ko-KR" sz="2400" b="1" dirty="0">
                <a:solidFill>
                  <a:schemeClr val="tx2"/>
                </a:solidFill>
                <a:cs typeface="Arial" pitchFamily="34" charset="0"/>
              </a:rPr>
              <a:t>Addressing the Concern</a:t>
            </a:r>
          </a:p>
          <a:p>
            <a:endParaRPr lang="en-US" altLang="ko-KR" sz="1867" b="1" dirty="0">
              <a:solidFill>
                <a:schemeClr val="tx1">
                  <a:lumMod val="85000"/>
                  <a:lumOff val="15000"/>
                </a:schemeClr>
              </a:solidFill>
              <a:cs typeface="Arial" pitchFamily="34" charset="0"/>
            </a:endParaRPr>
          </a:p>
          <a:p>
            <a:pPr marL="342900" indent="-342900">
              <a:buFont typeface="Arial" panose="020B0604020202020204" pitchFamily="34" charset="0"/>
              <a:buChar char="•"/>
            </a:pPr>
            <a:r>
              <a:rPr lang="en-US" altLang="ko-KR" sz="1867" dirty="0">
                <a:solidFill>
                  <a:schemeClr val="tx2"/>
                </a:solidFill>
                <a:cs typeface="Arial" pitchFamily="34" charset="0"/>
              </a:rPr>
              <a:t>Implementation of an </a:t>
            </a:r>
            <a:r>
              <a:rPr lang="en-GB" dirty="0">
                <a:solidFill>
                  <a:schemeClr val="tx2"/>
                </a:solidFill>
              </a:rPr>
              <a:t>appointment and scheduling management information system (ASMIS)</a:t>
            </a:r>
            <a:r>
              <a:rPr lang="en-US" sz="2000" dirty="0">
                <a:solidFill>
                  <a:schemeClr val="tx2"/>
                </a:solidFill>
              </a:rPr>
              <a:t>.</a:t>
            </a:r>
            <a:endParaRPr lang="ko-KR" altLang="en-US" sz="1867" dirty="0">
              <a:solidFill>
                <a:schemeClr val="tx2"/>
              </a:solidFill>
              <a:cs typeface="Arial" pitchFamily="34" charset="0"/>
            </a:endParaRPr>
          </a:p>
        </p:txBody>
      </p:sp>
      <p:grpSp>
        <p:nvGrpSpPr>
          <p:cNvPr id="2" name="Group 1">
            <a:extLst>
              <a:ext uri="{FF2B5EF4-FFF2-40B4-BE49-F238E27FC236}">
                <a16:creationId xmlns:a16="http://schemas.microsoft.com/office/drawing/2014/main" id="{946A0955-C453-45E2-9909-2BC74B156A75}"/>
              </a:ext>
            </a:extLst>
          </p:cNvPr>
          <p:cNvGrpSpPr/>
          <p:nvPr/>
        </p:nvGrpSpPr>
        <p:grpSpPr>
          <a:xfrm>
            <a:off x="753139" y="-50052"/>
            <a:ext cx="6894847" cy="6532333"/>
            <a:chOff x="753139" y="-50052"/>
            <a:chExt cx="6894847" cy="6532333"/>
          </a:xfrm>
        </p:grpSpPr>
        <p:sp>
          <p:nvSpPr>
            <p:cNvPr id="115" name="Isosceles Triangle 67">
              <a:extLst>
                <a:ext uri="{FF2B5EF4-FFF2-40B4-BE49-F238E27FC236}">
                  <a16:creationId xmlns:a16="http://schemas.microsoft.com/office/drawing/2014/main"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92CF519B-F6F6-4305-95C5-4D1D50922726}"/>
                </a:ext>
              </a:extLst>
            </p:cNvPr>
            <p:cNvGrpSpPr/>
            <p:nvPr/>
          </p:nvGrpSpPr>
          <p:grpSpPr>
            <a:xfrm>
              <a:off x="753139" y="-50052"/>
              <a:ext cx="2660463" cy="5621832"/>
              <a:chOff x="925903" y="-56577"/>
              <a:chExt cx="2660463" cy="5621832"/>
            </a:xfrm>
          </p:grpSpPr>
          <p:grpSp>
            <p:nvGrpSpPr>
              <p:cNvPr id="129" name="Group 128">
                <a:extLst>
                  <a:ext uri="{FF2B5EF4-FFF2-40B4-BE49-F238E27FC236}">
                    <a16:creationId xmlns:a16="http://schemas.microsoft.com/office/drawing/2014/main" id="{A9EF1A7C-1142-403F-8322-6FE83C6267B3}"/>
                  </a:ext>
                </a:extLst>
              </p:cNvPr>
              <p:cNvGrpSpPr/>
              <p:nvPr/>
            </p:nvGrpSpPr>
            <p:grpSpPr>
              <a:xfrm rot="10228926">
                <a:off x="2345152" y="4256160"/>
                <a:ext cx="1127545" cy="1309095"/>
                <a:chOff x="4802271" y="1897244"/>
                <a:chExt cx="492910" cy="572275"/>
              </a:xfrm>
            </p:grpSpPr>
            <p:sp>
              <p:nvSpPr>
                <p:cNvPr id="135" name="Rectangle 8">
                  <a:extLst>
                    <a:ext uri="{FF2B5EF4-FFF2-40B4-BE49-F238E27FC236}">
                      <a16:creationId xmlns:a16="http://schemas.microsoft.com/office/drawing/2014/main"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id="{9FBB470A-DAAE-4CED-9FB0-A05250A2170B}"/>
                  </a:ext>
                </a:extLst>
              </p:cNvPr>
              <p:cNvGrpSpPr/>
              <p:nvPr/>
            </p:nvGrpSpPr>
            <p:grpSpPr>
              <a:xfrm rot="11371074" flipH="1">
                <a:off x="1007927" y="4256160"/>
                <a:ext cx="1127545" cy="1309095"/>
                <a:chOff x="4802271" y="1897244"/>
                <a:chExt cx="492910" cy="572275"/>
              </a:xfrm>
            </p:grpSpPr>
            <p:sp>
              <p:nvSpPr>
                <p:cNvPr id="133" name="Rectangle 8">
                  <a:extLst>
                    <a:ext uri="{FF2B5EF4-FFF2-40B4-BE49-F238E27FC236}">
                      <a16:creationId xmlns:a16="http://schemas.microsoft.com/office/drawing/2014/main"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pic>
            <p:nvPicPr>
              <p:cNvPr id="132" name="Graphic 131">
                <a:extLst>
                  <a:ext uri="{FF2B5EF4-FFF2-40B4-BE49-F238E27FC236}">
                    <a16:creationId xmlns:a16="http://schemas.microsoft.com/office/drawing/2014/main" id="{376C61D1-775A-41DB-84D3-09C24156F3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4" name="Chord 143">
                    <a:extLst>
                      <a:ext uri="{FF2B5EF4-FFF2-40B4-BE49-F238E27FC236}">
                        <a16:creationId xmlns:a16="http://schemas.microsoft.com/office/drawing/2014/main"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grpSp>
      </p:grpSp>
      <p:pic>
        <p:nvPicPr>
          <p:cNvPr id="6" name="Audio 5">
            <a:hlinkClick r:id="" action="ppaction://media"/>
            <a:extLst>
              <a:ext uri="{FF2B5EF4-FFF2-40B4-BE49-F238E27FC236}">
                <a16:creationId xmlns:a16="http://schemas.microsoft.com/office/drawing/2014/main" id="{1DD7178D-E7D7-A24B-9B4C-7CF11F42138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007459679"/>
      </p:ext>
    </p:extLst>
  </p:cSld>
  <p:clrMapOvr>
    <a:masterClrMapping/>
  </p:clrMapOvr>
  <p:transition spd="slow" advTm="696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par>
                          <p:cTn id="7" fill="hold">
                            <p:stCondLst>
                              <p:cond delay="0"/>
                            </p:stCondLst>
                            <p:childTnLst>
                              <p:par>
                                <p:cTn id="8" presetID="14" presetClass="entr" presetSubtype="10" fill="hold" nodeType="afterEffect">
                                  <p:stCondLst>
                                    <p:cond delay="5000"/>
                                  </p:stCondLst>
                                  <p:childTnLst>
                                    <p:set>
                                      <p:cBhvr>
                                        <p:cTn id="9" dur="1" fill="hold">
                                          <p:stCondLst>
                                            <p:cond delay="0"/>
                                          </p:stCondLst>
                                        </p:cTn>
                                        <p:tgtEl>
                                          <p:spTgt spid="118">
                                            <p:txEl>
                                              <p:pRg st="0" end="0"/>
                                            </p:txEl>
                                          </p:spTgt>
                                        </p:tgtEl>
                                        <p:attrNameLst>
                                          <p:attrName>style.visibility</p:attrName>
                                        </p:attrNameLst>
                                      </p:cBhvr>
                                      <p:to>
                                        <p:strVal val="visible"/>
                                      </p:to>
                                    </p:set>
                                    <p:animEffect transition="in" filter="randombar(horizontal)">
                                      <p:cBhvr>
                                        <p:cTn id="10" dur="500"/>
                                        <p:tgtEl>
                                          <p:spTgt spid="118">
                                            <p:txEl>
                                              <p:pRg st="0" end="0"/>
                                            </p:txEl>
                                          </p:spTgt>
                                        </p:tgtEl>
                                      </p:cBhvr>
                                    </p:animEffect>
                                  </p:childTnLst>
                                </p:cTn>
                              </p:par>
                            </p:childTnLst>
                          </p:cTn>
                        </p:par>
                        <p:par>
                          <p:cTn id="11" fill="hold">
                            <p:stCondLst>
                              <p:cond delay="5500"/>
                            </p:stCondLst>
                            <p:childTnLst>
                              <p:par>
                                <p:cTn id="12" presetID="9" presetClass="entr" presetSubtype="0" fill="hold" nodeType="afterEffect">
                                  <p:stCondLst>
                                    <p:cond delay="5000"/>
                                  </p:stCondLst>
                                  <p:childTnLst>
                                    <p:set>
                                      <p:cBhvr>
                                        <p:cTn id="13" dur="1" fill="hold">
                                          <p:stCondLst>
                                            <p:cond delay="0"/>
                                          </p:stCondLst>
                                        </p:cTn>
                                        <p:tgtEl>
                                          <p:spTgt spid="118">
                                            <p:txEl>
                                              <p:pRg st="2" end="2"/>
                                            </p:txEl>
                                          </p:spTgt>
                                        </p:tgtEl>
                                        <p:attrNameLst>
                                          <p:attrName>style.visibility</p:attrName>
                                        </p:attrNameLst>
                                      </p:cBhvr>
                                      <p:to>
                                        <p:strVal val="visible"/>
                                      </p:to>
                                    </p:set>
                                    <p:animEffect transition="in" filter="dissolve">
                                      <p:cBhvr>
                                        <p:cTn id="14" dur="1000"/>
                                        <p:tgtEl>
                                          <p:spTgt spid="118">
                                            <p:txEl>
                                              <p:pRg st="2" end="2"/>
                                            </p:txEl>
                                          </p:spTgt>
                                        </p:tgtEl>
                                      </p:cBhvr>
                                    </p:animEffect>
                                  </p:childTnLst>
                                </p:cTn>
                              </p:par>
                            </p:childTnLst>
                          </p:cTn>
                        </p:par>
                        <p:par>
                          <p:cTn id="15" fill="hold">
                            <p:stCondLst>
                              <p:cond delay="11500"/>
                            </p:stCondLst>
                            <p:childTnLst>
                              <p:par>
                                <p:cTn id="16" presetID="9" presetClass="entr" presetSubtype="0" fill="hold" nodeType="afterEffect">
                                  <p:stCondLst>
                                    <p:cond delay="5000"/>
                                  </p:stCondLst>
                                  <p:childTnLst>
                                    <p:set>
                                      <p:cBhvr>
                                        <p:cTn id="17" dur="1" fill="hold">
                                          <p:stCondLst>
                                            <p:cond delay="0"/>
                                          </p:stCondLst>
                                        </p:cTn>
                                        <p:tgtEl>
                                          <p:spTgt spid="118">
                                            <p:txEl>
                                              <p:pRg st="3" end="3"/>
                                            </p:txEl>
                                          </p:spTgt>
                                        </p:tgtEl>
                                        <p:attrNameLst>
                                          <p:attrName>style.visibility</p:attrName>
                                        </p:attrNameLst>
                                      </p:cBhvr>
                                      <p:to>
                                        <p:strVal val="visible"/>
                                      </p:to>
                                    </p:set>
                                    <p:animEffect transition="in" filter="dissolve">
                                      <p:cBhvr>
                                        <p:cTn id="18" dur="1000"/>
                                        <p:tgtEl>
                                          <p:spTgt spid="118">
                                            <p:txEl>
                                              <p:pRg st="3" end="3"/>
                                            </p:txEl>
                                          </p:spTgt>
                                        </p:tgtEl>
                                      </p:cBhvr>
                                    </p:animEffect>
                                  </p:childTnLst>
                                </p:cTn>
                              </p:par>
                            </p:childTnLst>
                          </p:cTn>
                        </p:par>
                        <p:par>
                          <p:cTn id="19" fill="hold">
                            <p:stCondLst>
                              <p:cond delay="17500"/>
                            </p:stCondLst>
                            <p:childTnLst>
                              <p:par>
                                <p:cTn id="20" presetID="9" presetClass="entr" presetSubtype="0" fill="hold" nodeType="afterEffect">
                                  <p:stCondLst>
                                    <p:cond delay="5000"/>
                                  </p:stCondLst>
                                  <p:childTnLst>
                                    <p:set>
                                      <p:cBhvr>
                                        <p:cTn id="21" dur="1" fill="hold">
                                          <p:stCondLst>
                                            <p:cond delay="0"/>
                                          </p:stCondLst>
                                        </p:cTn>
                                        <p:tgtEl>
                                          <p:spTgt spid="118">
                                            <p:txEl>
                                              <p:pRg st="4" end="4"/>
                                            </p:txEl>
                                          </p:spTgt>
                                        </p:tgtEl>
                                        <p:attrNameLst>
                                          <p:attrName>style.visibility</p:attrName>
                                        </p:attrNameLst>
                                      </p:cBhvr>
                                      <p:to>
                                        <p:strVal val="visible"/>
                                      </p:to>
                                    </p:set>
                                    <p:animEffect transition="in" filter="dissolve">
                                      <p:cBhvr>
                                        <p:cTn id="22" dur="1000"/>
                                        <p:tgtEl>
                                          <p:spTgt spid="118">
                                            <p:txEl>
                                              <p:pRg st="4" end="4"/>
                                            </p:txEl>
                                          </p:spTgt>
                                        </p:tgtEl>
                                      </p:cBhvr>
                                    </p:animEffect>
                                  </p:childTnLst>
                                </p:cTn>
                              </p:par>
                            </p:childTnLst>
                          </p:cTn>
                        </p:par>
                        <p:par>
                          <p:cTn id="23" fill="hold">
                            <p:stCondLst>
                              <p:cond delay="23500"/>
                            </p:stCondLst>
                            <p:childTnLst>
                              <p:par>
                                <p:cTn id="24" presetID="9" presetClass="entr" presetSubtype="0" fill="hold" nodeType="afterEffect">
                                  <p:stCondLst>
                                    <p:cond delay="5000"/>
                                  </p:stCondLst>
                                  <p:childTnLst>
                                    <p:set>
                                      <p:cBhvr>
                                        <p:cTn id="25" dur="1" fill="hold">
                                          <p:stCondLst>
                                            <p:cond delay="0"/>
                                          </p:stCondLst>
                                        </p:cTn>
                                        <p:tgtEl>
                                          <p:spTgt spid="118">
                                            <p:txEl>
                                              <p:pRg st="5" end="5"/>
                                            </p:txEl>
                                          </p:spTgt>
                                        </p:tgtEl>
                                        <p:attrNameLst>
                                          <p:attrName>style.visibility</p:attrName>
                                        </p:attrNameLst>
                                      </p:cBhvr>
                                      <p:to>
                                        <p:strVal val="visible"/>
                                      </p:to>
                                    </p:set>
                                    <p:animEffect transition="in" filter="dissolve">
                                      <p:cBhvr>
                                        <p:cTn id="26" dur="1000"/>
                                        <p:tgtEl>
                                          <p:spTgt spid="118">
                                            <p:txEl>
                                              <p:pRg st="5" end="5"/>
                                            </p:txEl>
                                          </p:spTgt>
                                        </p:tgtEl>
                                      </p:cBhvr>
                                    </p:animEffect>
                                  </p:childTnLst>
                                </p:cTn>
                              </p:par>
                            </p:childTnLst>
                          </p:cTn>
                        </p:par>
                        <p:par>
                          <p:cTn id="27" fill="hold">
                            <p:stCondLst>
                              <p:cond delay="29500"/>
                            </p:stCondLst>
                            <p:childTnLst>
                              <p:par>
                                <p:cTn id="28" presetID="9" presetClass="entr" presetSubtype="0" fill="hold" nodeType="afterEffect">
                                  <p:stCondLst>
                                    <p:cond delay="5000"/>
                                  </p:stCondLst>
                                  <p:childTnLst>
                                    <p:set>
                                      <p:cBhvr>
                                        <p:cTn id="29" dur="1" fill="hold">
                                          <p:stCondLst>
                                            <p:cond delay="0"/>
                                          </p:stCondLst>
                                        </p:cTn>
                                        <p:tgtEl>
                                          <p:spTgt spid="118">
                                            <p:txEl>
                                              <p:pRg st="6" end="6"/>
                                            </p:txEl>
                                          </p:spTgt>
                                        </p:tgtEl>
                                        <p:attrNameLst>
                                          <p:attrName>style.visibility</p:attrName>
                                        </p:attrNameLst>
                                      </p:cBhvr>
                                      <p:to>
                                        <p:strVal val="visible"/>
                                      </p:to>
                                    </p:set>
                                    <p:animEffect transition="in" filter="dissolve">
                                      <p:cBhvr>
                                        <p:cTn id="30" dur="1000"/>
                                        <p:tgtEl>
                                          <p:spTgt spid="118">
                                            <p:txEl>
                                              <p:pRg st="6" end="6"/>
                                            </p:txEl>
                                          </p:spTgt>
                                        </p:tgtEl>
                                      </p:cBhvr>
                                    </p:animEffect>
                                  </p:childTnLst>
                                </p:cTn>
                              </p:par>
                            </p:childTnLst>
                          </p:cTn>
                        </p:par>
                        <p:par>
                          <p:cTn id="31" fill="hold">
                            <p:stCondLst>
                              <p:cond delay="35500"/>
                            </p:stCondLst>
                            <p:childTnLst>
                              <p:par>
                                <p:cTn id="32" presetID="14" presetClass="entr" presetSubtype="10" fill="hold" nodeType="afterEffect">
                                  <p:stCondLst>
                                    <p:cond delay="9000"/>
                                  </p:stCondLst>
                                  <p:childTnLst>
                                    <p:set>
                                      <p:cBhvr>
                                        <p:cTn id="33" dur="1" fill="hold">
                                          <p:stCondLst>
                                            <p:cond delay="0"/>
                                          </p:stCondLst>
                                        </p:cTn>
                                        <p:tgtEl>
                                          <p:spTgt spid="118">
                                            <p:txEl>
                                              <p:pRg st="8" end="8"/>
                                            </p:txEl>
                                          </p:spTgt>
                                        </p:tgtEl>
                                        <p:attrNameLst>
                                          <p:attrName>style.visibility</p:attrName>
                                        </p:attrNameLst>
                                      </p:cBhvr>
                                      <p:to>
                                        <p:strVal val="visible"/>
                                      </p:to>
                                    </p:set>
                                    <p:animEffect transition="in" filter="randombar(horizontal)">
                                      <p:cBhvr>
                                        <p:cTn id="34" dur="500"/>
                                        <p:tgtEl>
                                          <p:spTgt spid="118">
                                            <p:txEl>
                                              <p:pRg st="8" end="8"/>
                                            </p:txEl>
                                          </p:spTgt>
                                        </p:tgtEl>
                                      </p:cBhvr>
                                    </p:animEffect>
                                  </p:childTnLst>
                                </p:cTn>
                              </p:par>
                            </p:childTnLst>
                          </p:cTn>
                        </p:par>
                        <p:par>
                          <p:cTn id="35" fill="hold">
                            <p:stCondLst>
                              <p:cond delay="45000"/>
                            </p:stCondLst>
                            <p:childTnLst>
                              <p:par>
                                <p:cTn id="36" presetID="9" presetClass="entr" presetSubtype="0" fill="hold" nodeType="afterEffect">
                                  <p:stCondLst>
                                    <p:cond delay="9000"/>
                                  </p:stCondLst>
                                  <p:childTnLst>
                                    <p:set>
                                      <p:cBhvr>
                                        <p:cTn id="37" dur="1" fill="hold">
                                          <p:stCondLst>
                                            <p:cond delay="0"/>
                                          </p:stCondLst>
                                        </p:cTn>
                                        <p:tgtEl>
                                          <p:spTgt spid="118">
                                            <p:txEl>
                                              <p:pRg st="10" end="10"/>
                                            </p:txEl>
                                          </p:spTgt>
                                        </p:tgtEl>
                                        <p:attrNameLst>
                                          <p:attrName>style.visibility</p:attrName>
                                        </p:attrNameLst>
                                      </p:cBhvr>
                                      <p:to>
                                        <p:strVal val="visible"/>
                                      </p:to>
                                    </p:set>
                                    <p:animEffect transition="in" filter="dissolve">
                                      <p:cBhvr>
                                        <p:cTn id="38" dur="1000"/>
                                        <p:tgtEl>
                                          <p:spTgt spid="1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9"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6FE99D7-42C1-494F-81BC-DEF137A85FCE}"/>
              </a:ext>
            </a:extLst>
          </p:cNvPr>
          <p:cNvGrpSpPr/>
          <p:nvPr/>
        </p:nvGrpSpPr>
        <p:grpSpPr>
          <a:xfrm>
            <a:off x="0" y="-530"/>
            <a:ext cx="4664412" cy="6857155"/>
            <a:chOff x="0" y="-530"/>
            <a:chExt cx="4664412" cy="6857155"/>
          </a:xfrm>
        </p:grpSpPr>
        <p:sp>
          <p:nvSpPr>
            <p:cNvPr id="4" name="Freeform: Shape 3">
              <a:extLst>
                <a:ext uri="{FF2B5EF4-FFF2-40B4-BE49-F238E27FC236}">
                  <a16:creationId xmlns:a16="http://schemas.microsoft.com/office/drawing/2014/main" id="{75826E1F-20FD-4257-969E-6E4366250CAA}"/>
                </a:ext>
              </a:extLst>
            </p:cNvPr>
            <p:cNvSpPr/>
            <p:nvPr/>
          </p:nvSpPr>
          <p:spPr>
            <a:xfrm>
              <a:off x="1362649" y="181009"/>
              <a:ext cx="1720247" cy="4556772"/>
            </a:xfrm>
            <a:custGeom>
              <a:avLst/>
              <a:gdLst>
                <a:gd name="connsiteX0" fmla="*/ 750892 w 747522"/>
                <a:gd name="connsiteY0" fmla="*/ 1914068 h 1975104"/>
                <a:gd name="connsiteX1" fmla="*/ 743348 w 747522"/>
                <a:gd name="connsiteY1" fmla="*/ 1778279 h 1975104"/>
                <a:gd name="connsiteX2" fmla="*/ 669967 w 747522"/>
                <a:gd name="connsiteY2" fmla="*/ 969721 h 1975104"/>
                <a:gd name="connsiteX3" fmla="*/ 565726 w 747522"/>
                <a:gd name="connsiteY3" fmla="*/ 469087 h 1975104"/>
                <a:gd name="connsiteX4" fmla="*/ 518406 w 747522"/>
                <a:gd name="connsiteY4" fmla="*/ 98069 h 1975104"/>
                <a:gd name="connsiteX5" fmla="*/ 508804 w 747522"/>
                <a:gd name="connsiteY5" fmla="*/ 85725 h 1975104"/>
                <a:gd name="connsiteX6" fmla="*/ 491659 w 747522"/>
                <a:gd name="connsiteY6" fmla="*/ 107671 h 1975104"/>
                <a:gd name="connsiteX7" fmla="*/ 409363 w 747522"/>
                <a:gd name="connsiteY7" fmla="*/ 263347 h 1975104"/>
                <a:gd name="connsiteX8" fmla="*/ 357243 w 747522"/>
                <a:gd name="connsiteY8" fmla="*/ 269519 h 1975104"/>
                <a:gd name="connsiteX9" fmla="*/ 102125 w 747522"/>
                <a:gd name="connsiteY9" fmla="*/ 59665 h 1975104"/>
                <a:gd name="connsiteX10" fmla="*/ 67835 w 747522"/>
                <a:gd name="connsiteY10" fmla="*/ 0 h 1975104"/>
                <a:gd name="connsiteX11" fmla="*/ 17772 w 747522"/>
                <a:gd name="connsiteY11" fmla="*/ 43205 h 1975104"/>
                <a:gd name="connsiteX12" fmla="*/ 1312 w 747522"/>
                <a:gd name="connsiteY12" fmla="*/ 95326 h 1975104"/>
                <a:gd name="connsiteX13" fmla="*/ 36288 w 747522"/>
                <a:gd name="connsiteY13" fmla="*/ 135788 h 1975104"/>
                <a:gd name="connsiteX14" fmla="*/ 93895 w 747522"/>
                <a:gd name="connsiteY14" fmla="*/ 211912 h 1975104"/>
                <a:gd name="connsiteX15" fmla="*/ 323638 w 747522"/>
                <a:gd name="connsiteY15" fmla="*/ 756437 h 1975104"/>
                <a:gd name="connsiteX16" fmla="*/ 368901 w 747522"/>
                <a:gd name="connsiteY16" fmla="*/ 984809 h 1975104"/>
                <a:gd name="connsiteX17" fmla="*/ 415536 w 747522"/>
                <a:gd name="connsiteY17" fmla="*/ 1261186 h 1975104"/>
                <a:gd name="connsiteX18" fmla="*/ 458055 w 747522"/>
                <a:gd name="connsiteY18" fmla="*/ 1675409 h 1975104"/>
                <a:gd name="connsiteX19" fmla="*/ 472457 w 747522"/>
                <a:gd name="connsiteY19" fmla="*/ 1942186 h 1975104"/>
                <a:gd name="connsiteX20" fmla="*/ 474514 w 747522"/>
                <a:gd name="connsiteY20" fmla="*/ 1981276 h 1975104"/>
                <a:gd name="connsiteX21" fmla="*/ 713173 w 747522"/>
                <a:gd name="connsiteY21" fmla="*/ 1971675 h 1975104"/>
                <a:gd name="connsiteX22" fmla="*/ 746091 w 747522"/>
                <a:gd name="connsiteY22" fmla="*/ 1970303 h 1975104"/>
                <a:gd name="connsiteX23" fmla="*/ 750892 w 747522"/>
                <a:gd name="connsiteY23" fmla="*/ 1914068 h 1975104"/>
                <a:gd name="connsiteX0" fmla="*/ 746091 w 751387"/>
                <a:gd name="connsiteY0" fmla="*/ 1970303 h 1981737"/>
                <a:gd name="connsiteX1" fmla="*/ 743348 w 751387"/>
                <a:gd name="connsiteY1" fmla="*/ 1778279 h 1981737"/>
                <a:gd name="connsiteX2" fmla="*/ 669967 w 751387"/>
                <a:gd name="connsiteY2" fmla="*/ 969721 h 1981737"/>
                <a:gd name="connsiteX3" fmla="*/ 565726 w 751387"/>
                <a:gd name="connsiteY3" fmla="*/ 469087 h 1981737"/>
                <a:gd name="connsiteX4" fmla="*/ 518406 w 751387"/>
                <a:gd name="connsiteY4" fmla="*/ 98069 h 1981737"/>
                <a:gd name="connsiteX5" fmla="*/ 508804 w 751387"/>
                <a:gd name="connsiteY5" fmla="*/ 85725 h 1981737"/>
                <a:gd name="connsiteX6" fmla="*/ 491659 w 751387"/>
                <a:gd name="connsiteY6" fmla="*/ 107671 h 1981737"/>
                <a:gd name="connsiteX7" fmla="*/ 409363 w 751387"/>
                <a:gd name="connsiteY7" fmla="*/ 263347 h 1981737"/>
                <a:gd name="connsiteX8" fmla="*/ 357243 w 751387"/>
                <a:gd name="connsiteY8" fmla="*/ 269519 h 1981737"/>
                <a:gd name="connsiteX9" fmla="*/ 102125 w 751387"/>
                <a:gd name="connsiteY9" fmla="*/ 59665 h 1981737"/>
                <a:gd name="connsiteX10" fmla="*/ 67835 w 751387"/>
                <a:gd name="connsiteY10" fmla="*/ 0 h 1981737"/>
                <a:gd name="connsiteX11" fmla="*/ 17772 w 751387"/>
                <a:gd name="connsiteY11" fmla="*/ 43205 h 1981737"/>
                <a:gd name="connsiteX12" fmla="*/ 1312 w 751387"/>
                <a:gd name="connsiteY12" fmla="*/ 95326 h 1981737"/>
                <a:gd name="connsiteX13" fmla="*/ 36288 w 751387"/>
                <a:gd name="connsiteY13" fmla="*/ 135788 h 1981737"/>
                <a:gd name="connsiteX14" fmla="*/ 93895 w 751387"/>
                <a:gd name="connsiteY14" fmla="*/ 211912 h 1981737"/>
                <a:gd name="connsiteX15" fmla="*/ 323638 w 751387"/>
                <a:gd name="connsiteY15" fmla="*/ 756437 h 1981737"/>
                <a:gd name="connsiteX16" fmla="*/ 368901 w 751387"/>
                <a:gd name="connsiteY16" fmla="*/ 984809 h 1981737"/>
                <a:gd name="connsiteX17" fmla="*/ 415536 w 751387"/>
                <a:gd name="connsiteY17" fmla="*/ 1261186 h 1981737"/>
                <a:gd name="connsiteX18" fmla="*/ 458055 w 751387"/>
                <a:gd name="connsiteY18" fmla="*/ 1675409 h 1981737"/>
                <a:gd name="connsiteX19" fmla="*/ 472457 w 751387"/>
                <a:gd name="connsiteY19" fmla="*/ 1942186 h 1981737"/>
                <a:gd name="connsiteX20" fmla="*/ 474514 w 751387"/>
                <a:gd name="connsiteY20" fmla="*/ 1981276 h 1981737"/>
                <a:gd name="connsiteX21" fmla="*/ 713173 w 751387"/>
                <a:gd name="connsiteY21" fmla="*/ 1971675 h 1981737"/>
                <a:gd name="connsiteX22" fmla="*/ 746091 w 751387"/>
                <a:gd name="connsiteY22" fmla="*/ 1970303 h 1981737"/>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2457 w 751387"/>
                <a:gd name="connsiteY19" fmla="*/ 1942186 h 1990354"/>
                <a:gd name="connsiteX20" fmla="*/ 474514 w 751387"/>
                <a:gd name="connsiteY20" fmla="*/ 1981276 h 1990354"/>
                <a:gd name="connsiteX21" fmla="*/ 746091 w 751387"/>
                <a:gd name="connsiteY21"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 name="connsiteX0" fmla="*/ 746091 w 751387"/>
                <a:gd name="connsiteY0" fmla="*/ 1970303 h 1990354"/>
                <a:gd name="connsiteX1" fmla="*/ 743348 w 751387"/>
                <a:gd name="connsiteY1" fmla="*/ 1778279 h 1990354"/>
                <a:gd name="connsiteX2" fmla="*/ 669967 w 751387"/>
                <a:gd name="connsiteY2" fmla="*/ 969721 h 1990354"/>
                <a:gd name="connsiteX3" fmla="*/ 565726 w 751387"/>
                <a:gd name="connsiteY3" fmla="*/ 469087 h 1990354"/>
                <a:gd name="connsiteX4" fmla="*/ 518406 w 751387"/>
                <a:gd name="connsiteY4" fmla="*/ 98069 h 1990354"/>
                <a:gd name="connsiteX5" fmla="*/ 508804 w 751387"/>
                <a:gd name="connsiteY5" fmla="*/ 85725 h 1990354"/>
                <a:gd name="connsiteX6" fmla="*/ 491659 w 751387"/>
                <a:gd name="connsiteY6" fmla="*/ 107671 h 1990354"/>
                <a:gd name="connsiteX7" fmla="*/ 409363 w 751387"/>
                <a:gd name="connsiteY7" fmla="*/ 263347 h 1990354"/>
                <a:gd name="connsiteX8" fmla="*/ 357243 w 751387"/>
                <a:gd name="connsiteY8" fmla="*/ 269519 h 1990354"/>
                <a:gd name="connsiteX9" fmla="*/ 102125 w 751387"/>
                <a:gd name="connsiteY9" fmla="*/ 59665 h 1990354"/>
                <a:gd name="connsiteX10" fmla="*/ 67835 w 751387"/>
                <a:gd name="connsiteY10" fmla="*/ 0 h 1990354"/>
                <a:gd name="connsiteX11" fmla="*/ 17772 w 751387"/>
                <a:gd name="connsiteY11" fmla="*/ 43205 h 1990354"/>
                <a:gd name="connsiteX12" fmla="*/ 1312 w 751387"/>
                <a:gd name="connsiteY12" fmla="*/ 95326 h 1990354"/>
                <a:gd name="connsiteX13" fmla="*/ 36288 w 751387"/>
                <a:gd name="connsiteY13" fmla="*/ 135788 h 1990354"/>
                <a:gd name="connsiteX14" fmla="*/ 93895 w 751387"/>
                <a:gd name="connsiteY14" fmla="*/ 211912 h 1990354"/>
                <a:gd name="connsiteX15" fmla="*/ 323638 w 751387"/>
                <a:gd name="connsiteY15" fmla="*/ 756437 h 1990354"/>
                <a:gd name="connsiteX16" fmla="*/ 368901 w 751387"/>
                <a:gd name="connsiteY16" fmla="*/ 984809 h 1990354"/>
                <a:gd name="connsiteX17" fmla="*/ 415536 w 751387"/>
                <a:gd name="connsiteY17" fmla="*/ 1261186 h 1990354"/>
                <a:gd name="connsiteX18" fmla="*/ 458055 w 751387"/>
                <a:gd name="connsiteY18" fmla="*/ 1675409 h 1990354"/>
                <a:gd name="connsiteX19" fmla="*/ 474514 w 751387"/>
                <a:gd name="connsiteY19" fmla="*/ 1981276 h 1990354"/>
                <a:gd name="connsiteX20" fmla="*/ 746091 w 751387"/>
                <a:gd name="connsiteY20" fmla="*/ 1970303 h 199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1387" h="1990354">
                  <a:moveTo>
                    <a:pt x="746091" y="1970303"/>
                  </a:moveTo>
                  <a:cubicBezTo>
                    <a:pt x="751120" y="1938070"/>
                    <a:pt x="756035" y="1945042"/>
                    <a:pt x="743348" y="1778279"/>
                  </a:cubicBezTo>
                  <a:cubicBezTo>
                    <a:pt x="739919" y="1715186"/>
                    <a:pt x="675454" y="1010183"/>
                    <a:pt x="669967" y="969721"/>
                  </a:cubicBezTo>
                  <a:cubicBezTo>
                    <a:pt x="648022" y="801700"/>
                    <a:pt x="597273" y="635737"/>
                    <a:pt x="565726" y="469087"/>
                  </a:cubicBezTo>
                  <a:cubicBezTo>
                    <a:pt x="547895" y="375133"/>
                    <a:pt x="518406" y="100127"/>
                    <a:pt x="518406" y="98069"/>
                  </a:cubicBezTo>
                  <a:cubicBezTo>
                    <a:pt x="514977" y="93955"/>
                    <a:pt x="517034" y="86411"/>
                    <a:pt x="508804" y="85725"/>
                  </a:cubicBezTo>
                  <a:cubicBezTo>
                    <a:pt x="499203" y="90526"/>
                    <a:pt x="496460" y="100127"/>
                    <a:pt x="491659" y="107671"/>
                  </a:cubicBezTo>
                  <a:cubicBezTo>
                    <a:pt x="471085" y="145390"/>
                    <a:pt x="427880" y="224257"/>
                    <a:pt x="409363" y="263347"/>
                  </a:cubicBezTo>
                  <a:cubicBezTo>
                    <a:pt x="402505" y="277063"/>
                    <a:pt x="381246" y="272948"/>
                    <a:pt x="357243" y="269519"/>
                  </a:cubicBezTo>
                  <a:cubicBezTo>
                    <a:pt x="351070" y="269519"/>
                    <a:pt x="178249" y="119329"/>
                    <a:pt x="102125" y="59665"/>
                  </a:cubicBezTo>
                  <a:cubicBezTo>
                    <a:pt x="81551" y="43891"/>
                    <a:pt x="64406" y="28804"/>
                    <a:pt x="67835" y="0"/>
                  </a:cubicBezTo>
                  <a:cubicBezTo>
                    <a:pt x="42460" y="3429"/>
                    <a:pt x="21886" y="9601"/>
                    <a:pt x="17772" y="43205"/>
                  </a:cubicBezTo>
                  <a:cubicBezTo>
                    <a:pt x="17086" y="71323"/>
                    <a:pt x="6799" y="76124"/>
                    <a:pt x="1312" y="95326"/>
                  </a:cubicBezTo>
                  <a:cubicBezTo>
                    <a:pt x="-5546" y="117958"/>
                    <a:pt x="15714" y="122758"/>
                    <a:pt x="36288" y="135788"/>
                  </a:cubicBezTo>
                  <a:cubicBezTo>
                    <a:pt x="59605" y="150876"/>
                    <a:pt x="76750" y="190652"/>
                    <a:pt x="93895" y="211912"/>
                  </a:cubicBezTo>
                  <a:cubicBezTo>
                    <a:pt x="199509" y="341528"/>
                    <a:pt x="315409" y="719404"/>
                    <a:pt x="323638" y="756437"/>
                  </a:cubicBezTo>
                  <a:cubicBezTo>
                    <a:pt x="340098" y="831875"/>
                    <a:pt x="355185" y="907999"/>
                    <a:pt x="368901" y="984809"/>
                  </a:cubicBezTo>
                  <a:cubicBezTo>
                    <a:pt x="386046" y="1076706"/>
                    <a:pt x="401820" y="1168603"/>
                    <a:pt x="415536" y="1261186"/>
                  </a:cubicBezTo>
                  <a:cubicBezTo>
                    <a:pt x="436110" y="1398346"/>
                    <a:pt x="448454" y="1536878"/>
                    <a:pt x="458055" y="1675409"/>
                  </a:cubicBezTo>
                  <a:cubicBezTo>
                    <a:pt x="467885" y="1795424"/>
                    <a:pt x="468112" y="1886363"/>
                    <a:pt x="474514" y="1981276"/>
                  </a:cubicBezTo>
                  <a:cubicBezTo>
                    <a:pt x="520120" y="1985962"/>
                    <a:pt x="701285" y="2004136"/>
                    <a:pt x="746091" y="1970303"/>
                  </a:cubicBezTo>
                  <a:close/>
                </a:path>
              </a:pathLst>
            </a:custGeom>
            <a:solidFill>
              <a:schemeClr val="accent4"/>
            </a:solidFill>
            <a:ln w="685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973E71D0-3FF1-4EEC-8E81-9F679CE0EACE}"/>
                </a:ext>
              </a:extLst>
            </p:cNvPr>
            <p:cNvSpPr/>
            <p:nvPr/>
          </p:nvSpPr>
          <p:spPr>
            <a:xfrm>
              <a:off x="700584" y="4688266"/>
              <a:ext cx="2657562" cy="2168355"/>
            </a:xfrm>
            <a:custGeom>
              <a:avLst/>
              <a:gdLst>
                <a:gd name="connsiteX0" fmla="*/ 2278552 w 2666423"/>
                <a:gd name="connsiteY0" fmla="*/ 156 h 2183348"/>
                <a:gd name="connsiteX1" fmla="*/ 2250485 w 2666423"/>
                <a:gd name="connsiteY1" fmla="*/ 359 h 2183348"/>
                <a:gd name="connsiteX2" fmla="*/ 1930695 w 2666423"/>
                <a:gd name="connsiteY2" fmla="*/ 22415 h 2183348"/>
                <a:gd name="connsiteX3" fmla="*/ 1856654 w 2666423"/>
                <a:gd name="connsiteY3" fmla="*/ 42893 h 2183348"/>
                <a:gd name="connsiteX4" fmla="*/ 241947 w 2666423"/>
                <a:gd name="connsiteY4" fmla="*/ 41317 h 2183348"/>
                <a:gd name="connsiteX5" fmla="*/ 164756 w 2666423"/>
                <a:gd name="connsiteY5" fmla="*/ 496586 h 2183348"/>
                <a:gd name="connsiteX6" fmla="*/ 70237 w 2666423"/>
                <a:gd name="connsiteY6" fmla="*/ 1396096 h 2183348"/>
                <a:gd name="connsiteX7" fmla="*/ 0 w 2666423"/>
                <a:gd name="connsiteY7" fmla="*/ 2183348 h 2183348"/>
                <a:gd name="connsiteX8" fmla="*/ 2666423 w 2666423"/>
                <a:gd name="connsiteY8" fmla="*/ 2183348 h 2183348"/>
                <a:gd name="connsiteX9" fmla="*/ 2666248 w 2666423"/>
                <a:gd name="connsiteY9" fmla="*/ 2138454 h 2183348"/>
                <a:gd name="connsiteX10" fmla="*/ 2660070 w 2666423"/>
                <a:gd name="connsiteY10" fmla="*/ 61798 h 2183348"/>
                <a:gd name="connsiteX11" fmla="*/ 2278552 w 2666423"/>
                <a:gd name="connsiteY11" fmla="*/ 156 h 2183348"/>
                <a:gd name="connsiteX0" fmla="*/ 2278552 w 2666423"/>
                <a:gd name="connsiteY0" fmla="*/ 156 h 2183348"/>
                <a:gd name="connsiteX1" fmla="*/ 2250485 w 2666423"/>
                <a:gd name="connsiteY1" fmla="*/ 359 h 2183348"/>
                <a:gd name="connsiteX2" fmla="*/ 1856654 w 2666423"/>
                <a:gd name="connsiteY2" fmla="*/ 42893 h 2183348"/>
                <a:gd name="connsiteX3" fmla="*/ 241947 w 2666423"/>
                <a:gd name="connsiteY3" fmla="*/ 41317 h 2183348"/>
                <a:gd name="connsiteX4" fmla="*/ 164756 w 2666423"/>
                <a:gd name="connsiteY4" fmla="*/ 496586 h 2183348"/>
                <a:gd name="connsiteX5" fmla="*/ 70237 w 2666423"/>
                <a:gd name="connsiteY5" fmla="*/ 1396096 h 2183348"/>
                <a:gd name="connsiteX6" fmla="*/ 0 w 2666423"/>
                <a:gd name="connsiteY6" fmla="*/ 2183348 h 2183348"/>
                <a:gd name="connsiteX7" fmla="*/ 2666423 w 2666423"/>
                <a:gd name="connsiteY7" fmla="*/ 2183348 h 2183348"/>
                <a:gd name="connsiteX8" fmla="*/ 2666248 w 2666423"/>
                <a:gd name="connsiteY8" fmla="*/ 2138454 h 2183348"/>
                <a:gd name="connsiteX9" fmla="*/ 2660070 w 2666423"/>
                <a:gd name="connsiteY9" fmla="*/ 61798 h 2183348"/>
                <a:gd name="connsiteX10" fmla="*/ 2278552 w 2666423"/>
                <a:gd name="connsiteY10" fmla="*/ 156 h 2183348"/>
                <a:gd name="connsiteX0" fmla="*/ 2660070 w 2666423"/>
                <a:gd name="connsiteY0" fmla="*/ 175207 h 2296757"/>
                <a:gd name="connsiteX1" fmla="*/ 2250485 w 2666423"/>
                <a:gd name="connsiteY1" fmla="*/ 113768 h 2296757"/>
                <a:gd name="connsiteX2" fmla="*/ 1856654 w 2666423"/>
                <a:gd name="connsiteY2" fmla="*/ 156302 h 2296757"/>
                <a:gd name="connsiteX3" fmla="*/ 241947 w 2666423"/>
                <a:gd name="connsiteY3" fmla="*/ 154726 h 2296757"/>
                <a:gd name="connsiteX4" fmla="*/ 164756 w 2666423"/>
                <a:gd name="connsiteY4" fmla="*/ 609995 h 2296757"/>
                <a:gd name="connsiteX5" fmla="*/ 70237 w 2666423"/>
                <a:gd name="connsiteY5" fmla="*/ 1509505 h 2296757"/>
                <a:gd name="connsiteX6" fmla="*/ 0 w 2666423"/>
                <a:gd name="connsiteY6" fmla="*/ 2296757 h 2296757"/>
                <a:gd name="connsiteX7" fmla="*/ 2666423 w 2666423"/>
                <a:gd name="connsiteY7" fmla="*/ 2296757 h 2296757"/>
                <a:gd name="connsiteX8" fmla="*/ 2666248 w 2666423"/>
                <a:gd name="connsiteY8" fmla="*/ 2251863 h 2296757"/>
                <a:gd name="connsiteX9" fmla="*/ 2660070 w 2666423"/>
                <a:gd name="connsiteY9" fmla="*/ 175207 h 2296757"/>
                <a:gd name="connsiteX0" fmla="*/ 2660070 w 2666423"/>
                <a:gd name="connsiteY0" fmla="*/ 159487 h 2281037"/>
                <a:gd name="connsiteX1" fmla="*/ 1856654 w 2666423"/>
                <a:gd name="connsiteY1" fmla="*/ 140582 h 2281037"/>
                <a:gd name="connsiteX2" fmla="*/ 241947 w 2666423"/>
                <a:gd name="connsiteY2" fmla="*/ 139006 h 2281037"/>
                <a:gd name="connsiteX3" fmla="*/ 164756 w 2666423"/>
                <a:gd name="connsiteY3" fmla="*/ 594275 h 2281037"/>
                <a:gd name="connsiteX4" fmla="*/ 70237 w 2666423"/>
                <a:gd name="connsiteY4" fmla="*/ 1493785 h 2281037"/>
                <a:gd name="connsiteX5" fmla="*/ 0 w 2666423"/>
                <a:gd name="connsiteY5" fmla="*/ 2281037 h 2281037"/>
                <a:gd name="connsiteX6" fmla="*/ 2666423 w 2666423"/>
                <a:gd name="connsiteY6" fmla="*/ 2281037 h 2281037"/>
                <a:gd name="connsiteX7" fmla="*/ 2666248 w 2666423"/>
                <a:gd name="connsiteY7" fmla="*/ 2236143 h 2281037"/>
                <a:gd name="connsiteX8" fmla="*/ 2660070 w 2666423"/>
                <a:gd name="connsiteY8" fmla="*/ 159487 h 2281037"/>
                <a:gd name="connsiteX0" fmla="*/ 2660070 w 2666423"/>
                <a:gd name="connsiteY0" fmla="*/ 179276 h 2300826"/>
                <a:gd name="connsiteX1" fmla="*/ 241947 w 2666423"/>
                <a:gd name="connsiteY1" fmla="*/ 158795 h 2300826"/>
                <a:gd name="connsiteX2" fmla="*/ 164756 w 2666423"/>
                <a:gd name="connsiteY2" fmla="*/ 614064 h 2300826"/>
                <a:gd name="connsiteX3" fmla="*/ 70237 w 2666423"/>
                <a:gd name="connsiteY3" fmla="*/ 1513574 h 2300826"/>
                <a:gd name="connsiteX4" fmla="*/ 0 w 2666423"/>
                <a:gd name="connsiteY4" fmla="*/ 2300826 h 2300826"/>
                <a:gd name="connsiteX5" fmla="*/ 2666423 w 2666423"/>
                <a:gd name="connsiteY5" fmla="*/ 2300826 h 2300826"/>
                <a:gd name="connsiteX6" fmla="*/ 2666248 w 2666423"/>
                <a:gd name="connsiteY6" fmla="*/ 2255932 h 2300826"/>
                <a:gd name="connsiteX7" fmla="*/ 2660070 w 2666423"/>
                <a:gd name="connsiteY7" fmla="*/ 179276 h 2300826"/>
                <a:gd name="connsiteX0" fmla="*/ 2660070 w 2666423"/>
                <a:gd name="connsiteY0" fmla="*/ 78896 h 2200446"/>
                <a:gd name="connsiteX1" fmla="*/ 241947 w 2666423"/>
                <a:gd name="connsiteY1" fmla="*/ 58415 h 2200446"/>
                <a:gd name="connsiteX2" fmla="*/ 164756 w 2666423"/>
                <a:gd name="connsiteY2" fmla="*/ 513684 h 2200446"/>
                <a:gd name="connsiteX3" fmla="*/ 70237 w 2666423"/>
                <a:gd name="connsiteY3" fmla="*/ 1413194 h 2200446"/>
                <a:gd name="connsiteX4" fmla="*/ 0 w 2666423"/>
                <a:gd name="connsiteY4" fmla="*/ 2200446 h 2200446"/>
                <a:gd name="connsiteX5" fmla="*/ 2666423 w 2666423"/>
                <a:gd name="connsiteY5" fmla="*/ 2200446 h 2200446"/>
                <a:gd name="connsiteX6" fmla="*/ 2666248 w 2666423"/>
                <a:gd name="connsiteY6" fmla="*/ 2155552 h 2200446"/>
                <a:gd name="connsiteX7" fmla="*/ 2660070 w 2666423"/>
                <a:gd name="connsiteY7" fmla="*/ 78896 h 2200446"/>
                <a:gd name="connsiteX0" fmla="*/ 2660070 w 2666423"/>
                <a:gd name="connsiteY0" fmla="*/ 54035 h 2175585"/>
                <a:gd name="connsiteX1" fmla="*/ 241947 w 2666423"/>
                <a:gd name="connsiteY1" fmla="*/ 33554 h 2175585"/>
                <a:gd name="connsiteX2" fmla="*/ 164756 w 2666423"/>
                <a:gd name="connsiteY2" fmla="*/ 488823 h 2175585"/>
                <a:gd name="connsiteX3" fmla="*/ 70237 w 2666423"/>
                <a:gd name="connsiteY3" fmla="*/ 1388333 h 2175585"/>
                <a:gd name="connsiteX4" fmla="*/ 0 w 2666423"/>
                <a:gd name="connsiteY4" fmla="*/ 2175585 h 2175585"/>
                <a:gd name="connsiteX5" fmla="*/ 2666423 w 2666423"/>
                <a:gd name="connsiteY5" fmla="*/ 2175585 h 2175585"/>
                <a:gd name="connsiteX6" fmla="*/ 2666248 w 2666423"/>
                <a:gd name="connsiteY6" fmla="*/ 2130691 h 2175585"/>
                <a:gd name="connsiteX7" fmla="*/ 2660070 w 2666423"/>
                <a:gd name="connsiteY7" fmla="*/ 54035 h 217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6423" h="2175585">
                  <a:moveTo>
                    <a:pt x="2660070" y="54035"/>
                  </a:moveTo>
                  <a:cubicBezTo>
                    <a:pt x="2026658" y="-56569"/>
                    <a:pt x="782070" y="37543"/>
                    <a:pt x="241947" y="33554"/>
                  </a:cubicBezTo>
                  <a:cubicBezTo>
                    <a:pt x="180509" y="165881"/>
                    <a:pt x="182085" y="347044"/>
                    <a:pt x="164756" y="488823"/>
                  </a:cubicBezTo>
                  <a:cubicBezTo>
                    <a:pt x="128525" y="788134"/>
                    <a:pt x="98591" y="1089022"/>
                    <a:pt x="70237" y="1388333"/>
                  </a:cubicBezTo>
                  <a:lnTo>
                    <a:pt x="0" y="2175585"/>
                  </a:lnTo>
                  <a:lnTo>
                    <a:pt x="2666423" y="2175585"/>
                  </a:lnTo>
                  <a:cubicBezTo>
                    <a:pt x="2666365" y="2160620"/>
                    <a:pt x="2666306" y="2145656"/>
                    <a:pt x="2666248" y="2130691"/>
                  </a:cubicBezTo>
                  <a:cubicBezTo>
                    <a:pt x="2662506" y="1169438"/>
                    <a:pt x="2658297" y="74416"/>
                    <a:pt x="2660070" y="54035"/>
                  </a:cubicBezTo>
                  <a:close/>
                </a:path>
              </a:pathLst>
            </a:custGeom>
            <a:solidFill>
              <a:schemeClr val="tx1"/>
            </a:solidFill>
            <a:ln w="6854"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EE4787ED-7F79-4347-876A-C2318678DC73}"/>
                </a:ext>
              </a:extLst>
            </p:cNvPr>
            <p:cNvSpPr/>
            <p:nvPr/>
          </p:nvSpPr>
          <p:spPr>
            <a:xfrm>
              <a:off x="0" y="226153"/>
              <a:ext cx="4664412" cy="6630472"/>
            </a:xfrm>
            <a:custGeom>
              <a:avLst/>
              <a:gdLst>
                <a:gd name="connsiteX0" fmla="*/ 2570601 w 4679962"/>
                <a:gd name="connsiteY0" fmla="*/ 285525 h 6652578"/>
                <a:gd name="connsiteX1" fmla="*/ 2865188 w 4679962"/>
                <a:gd name="connsiteY1" fmla="*/ 2276735 h 6652578"/>
                <a:gd name="connsiteX2" fmla="*/ 3058952 w 4679962"/>
                <a:gd name="connsiteY2" fmla="*/ 4945335 h 6652578"/>
                <a:gd name="connsiteX3" fmla="*/ 3145923 w 4679962"/>
                <a:gd name="connsiteY3" fmla="*/ 6556538 h 6652578"/>
                <a:gd name="connsiteX4" fmla="*/ 3150679 w 4679962"/>
                <a:gd name="connsiteY4" fmla="*/ 6652578 h 6652578"/>
                <a:gd name="connsiteX5" fmla="*/ 3807167 w 4679962"/>
                <a:gd name="connsiteY5" fmla="*/ 6652578 h 6652578"/>
                <a:gd name="connsiteX6" fmla="*/ 3667028 w 4679962"/>
                <a:gd name="connsiteY6" fmla="*/ 4236439 h 6652578"/>
                <a:gd name="connsiteX7" fmla="*/ 3934834 w 4679962"/>
                <a:gd name="connsiteY7" fmla="*/ 5135951 h 6652578"/>
                <a:gd name="connsiteX8" fmla="*/ 4679962 w 4679962"/>
                <a:gd name="connsiteY8" fmla="*/ 5167457 h 6652578"/>
                <a:gd name="connsiteX9" fmla="*/ 4509827 w 4679962"/>
                <a:gd name="connsiteY9" fmla="*/ 3960757 h 6652578"/>
                <a:gd name="connsiteX10" fmla="*/ 4040379 w 4679962"/>
                <a:gd name="connsiteY10" fmla="*/ 1875028 h 6652578"/>
                <a:gd name="connsiteX11" fmla="*/ 3386619 w 4679962"/>
                <a:gd name="connsiteY11" fmla="*/ 794354 h 6652578"/>
                <a:gd name="connsiteX12" fmla="*/ 2644642 w 4679962"/>
                <a:gd name="connsiteY12" fmla="*/ 513947 h 6652578"/>
                <a:gd name="connsiteX13" fmla="*/ 2597382 w 4679962"/>
                <a:gd name="connsiteY13" fmla="*/ 309155 h 6652578"/>
                <a:gd name="connsiteX14" fmla="*/ 2570601 w 4679962"/>
                <a:gd name="connsiteY14" fmla="*/ 285525 h 6652578"/>
                <a:gd name="connsiteX15" fmla="*/ 1284153 w 4679962"/>
                <a:gd name="connsiteY15" fmla="*/ 0 h 6652578"/>
                <a:gd name="connsiteX16" fmla="*/ 1225276 w 4679962"/>
                <a:gd name="connsiteY16" fmla="*/ 1969 h 6652578"/>
                <a:gd name="connsiteX17" fmla="*/ 1004730 w 4679962"/>
                <a:gd name="connsiteY17" fmla="*/ 317034 h 6652578"/>
                <a:gd name="connsiteX18" fmla="*/ 207616 w 4679962"/>
                <a:gd name="connsiteY18" fmla="*/ 647852 h 6652578"/>
                <a:gd name="connsiteX19" fmla="*/ 52003 w 4679962"/>
                <a:gd name="connsiteY19" fmla="*/ 770309 h 6652578"/>
                <a:gd name="connsiteX20" fmla="*/ 0 w 4679962"/>
                <a:gd name="connsiteY20" fmla="*/ 827682 h 6652578"/>
                <a:gd name="connsiteX21" fmla="*/ 0 w 4679962"/>
                <a:gd name="connsiteY21" fmla="*/ 4113092 h 6652578"/>
                <a:gd name="connsiteX22" fmla="*/ 77701 w 4679962"/>
                <a:gd name="connsiteY22" fmla="*/ 4144411 h 6652578"/>
                <a:gd name="connsiteX23" fmla="*/ 327341 w 4679962"/>
                <a:gd name="connsiteY23" fmla="*/ 4217540 h 6652578"/>
                <a:gd name="connsiteX24" fmla="*/ 305877 w 4679962"/>
                <a:gd name="connsiteY24" fmla="*/ 6404485 h 6652578"/>
                <a:gd name="connsiteX25" fmla="*/ 311484 w 4679962"/>
                <a:gd name="connsiteY25" fmla="*/ 6652578 h 6652578"/>
                <a:gd name="connsiteX26" fmla="*/ 2550036 w 4679962"/>
                <a:gd name="connsiteY26" fmla="*/ 6652578 h 6652578"/>
                <a:gd name="connsiteX27" fmla="*/ 2548648 w 4679962"/>
                <a:gd name="connsiteY27" fmla="*/ 6596334 h 6652578"/>
                <a:gd name="connsiteX28" fmla="*/ 2400465 w 4679962"/>
                <a:gd name="connsiteY28" fmla="*/ 3102210 h 6652578"/>
                <a:gd name="connsiteX29" fmla="*/ 1370204 w 4679962"/>
                <a:gd name="connsiteY29" fmla="*/ 143748 h 6652578"/>
                <a:gd name="connsiteX30" fmla="*/ 1422191 w 4679962"/>
                <a:gd name="connsiteY30" fmla="*/ 9845 h 6652578"/>
                <a:gd name="connsiteX31" fmla="*/ 1284153 w 4679962"/>
                <a:gd name="connsiteY31" fmla="*/ 0 h 66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79962" h="6652578">
                  <a:moveTo>
                    <a:pt x="2570601" y="285525"/>
                  </a:moveTo>
                  <a:cubicBezTo>
                    <a:pt x="2583203" y="791205"/>
                    <a:pt x="2758064" y="1537908"/>
                    <a:pt x="2865188" y="2276735"/>
                  </a:cubicBezTo>
                  <a:cubicBezTo>
                    <a:pt x="3014844" y="3303848"/>
                    <a:pt x="3003816" y="4085210"/>
                    <a:pt x="3058952" y="4945335"/>
                  </a:cubicBezTo>
                  <a:cubicBezTo>
                    <a:pt x="3083074" y="5325088"/>
                    <a:pt x="3116242" y="5961138"/>
                    <a:pt x="3145923" y="6556538"/>
                  </a:cubicBezTo>
                  <a:lnTo>
                    <a:pt x="3150679" y="6652578"/>
                  </a:lnTo>
                  <a:lnTo>
                    <a:pt x="3807167" y="6652578"/>
                  </a:lnTo>
                  <a:lnTo>
                    <a:pt x="3667028" y="4236439"/>
                  </a:lnTo>
                  <a:lnTo>
                    <a:pt x="3934834" y="5135951"/>
                  </a:lnTo>
                  <a:lnTo>
                    <a:pt x="4679962" y="5167457"/>
                  </a:lnTo>
                  <a:cubicBezTo>
                    <a:pt x="4679962" y="5167457"/>
                    <a:pt x="4612224" y="4690135"/>
                    <a:pt x="4509827" y="3960757"/>
                  </a:cubicBezTo>
                  <a:cubicBezTo>
                    <a:pt x="4407431" y="3231383"/>
                    <a:pt x="4087639" y="2108177"/>
                    <a:pt x="4040379" y="1875028"/>
                  </a:cubicBezTo>
                  <a:cubicBezTo>
                    <a:pt x="3993119" y="1641880"/>
                    <a:pt x="3656000" y="955038"/>
                    <a:pt x="3386619" y="794354"/>
                  </a:cubicBezTo>
                  <a:cubicBezTo>
                    <a:pt x="3117240" y="633672"/>
                    <a:pt x="2644642" y="513947"/>
                    <a:pt x="2644642" y="513947"/>
                  </a:cubicBezTo>
                  <a:lnTo>
                    <a:pt x="2597382" y="309155"/>
                  </a:lnTo>
                  <a:cubicBezTo>
                    <a:pt x="2597382" y="309155"/>
                    <a:pt x="2598956" y="302854"/>
                    <a:pt x="2570601" y="285525"/>
                  </a:cubicBezTo>
                  <a:close/>
                  <a:moveTo>
                    <a:pt x="1284153" y="0"/>
                  </a:moveTo>
                  <a:cubicBezTo>
                    <a:pt x="1248118" y="0"/>
                    <a:pt x="1225276" y="1969"/>
                    <a:pt x="1225276" y="1969"/>
                  </a:cubicBezTo>
                  <a:lnTo>
                    <a:pt x="1004730" y="317034"/>
                  </a:lnTo>
                  <a:cubicBezTo>
                    <a:pt x="1004730" y="317034"/>
                    <a:pt x="445490" y="498196"/>
                    <a:pt x="207616" y="647852"/>
                  </a:cubicBezTo>
                  <a:cubicBezTo>
                    <a:pt x="148147" y="685266"/>
                    <a:pt x="96752" y="726126"/>
                    <a:pt x="52003" y="770309"/>
                  </a:cubicBezTo>
                  <a:lnTo>
                    <a:pt x="0" y="827682"/>
                  </a:lnTo>
                  <a:lnTo>
                    <a:pt x="0" y="4113092"/>
                  </a:lnTo>
                  <a:lnTo>
                    <a:pt x="77701" y="4144411"/>
                  </a:lnTo>
                  <a:cubicBezTo>
                    <a:pt x="162227" y="4173924"/>
                    <a:pt x="246212" y="4198636"/>
                    <a:pt x="327341" y="4217540"/>
                  </a:cubicBezTo>
                  <a:cubicBezTo>
                    <a:pt x="277717" y="4420755"/>
                    <a:pt x="285594" y="5438022"/>
                    <a:pt x="305877" y="6404485"/>
                  </a:cubicBezTo>
                  <a:lnTo>
                    <a:pt x="311484" y="6652578"/>
                  </a:lnTo>
                  <a:lnTo>
                    <a:pt x="2550036" y="6652578"/>
                  </a:lnTo>
                  <a:lnTo>
                    <a:pt x="2548648" y="6596334"/>
                  </a:lnTo>
                  <a:cubicBezTo>
                    <a:pt x="2519814" y="5472748"/>
                    <a:pt x="2471354" y="3993646"/>
                    <a:pt x="2400465" y="3102210"/>
                  </a:cubicBezTo>
                  <a:cubicBezTo>
                    <a:pt x="2283892" y="1630855"/>
                    <a:pt x="1975128" y="591140"/>
                    <a:pt x="1370204" y="143748"/>
                  </a:cubicBezTo>
                  <a:cubicBezTo>
                    <a:pt x="1390684" y="101216"/>
                    <a:pt x="1395410" y="63406"/>
                    <a:pt x="1422191" y="9845"/>
                  </a:cubicBezTo>
                  <a:cubicBezTo>
                    <a:pt x="1369417" y="1969"/>
                    <a:pt x="1320189" y="0"/>
                    <a:pt x="1284153" y="0"/>
                  </a:cubicBezTo>
                  <a:close/>
                </a:path>
              </a:pathLst>
            </a:custGeom>
            <a:solidFill>
              <a:schemeClr val="bg1"/>
            </a:solidFill>
            <a:ln w="6854"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5F33F55C-06E6-44F9-A03C-6EE1CC40FE34}"/>
                </a:ext>
              </a:extLst>
            </p:cNvPr>
            <p:cNvSpPr/>
            <p:nvPr/>
          </p:nvSpPr>
          <p:spPr>
            <a:xfrm>
              <a:off x="1506088" y="-530"/>
              <a:ext cx="1126951" cy="809234"/>
            </a:xfrm>
            <a:custGeom>
              <a:avLst/>
              <a:gdLst>
                <a:gd name="connsiteX0" fmla="*/ 1130709 w 1130709"/>
                <a:gd name="connsiteY0" fmla="*/ 0 h 811931"/>
                <a:gd name="connsiteX1" fmla="*/ 28840 w 1130709"/>
                <a:gd name="connsiteY1" fmla="*/ 0 h 811931"/>
                <a:gd name="connsiteX2" fmla="*/ 27423 w 1130709"/>
                <a:gd name="connsiteY2" fmla="*/ 11472 h 811931"/>
                <a:gd name="connsiteX3" fmla="*/ 871 w 1130709"/>
                <a:gd name="connsiteY3" fmla="*/ 185295 h 811931"/>
                <a:gd name="connsiteX4" fmla="*/ 71760 w 1130709"/>
                <a:gd name="connsiteY4" fmla="*/ 328650 h 811931"/>
                <a:gd name="connsiteX5" fmla="*/ 536481 w 1130709"/>
                <a:gd name="connsiteY5" fmla="*/ 694126 h 811931"/>
                <a:gd name="connsiteX6" fmla="*/ 676685 w 1130709"/>
                <a:gd name="connsiteY6" fmla="*/ 804399 h 811931"/>
                <a:gd name="connsiteX7" fmla="*/ 829490 w 1130709"/>
                <a:gd name="connsiteY7" fmla="*/ 747687 h 811931"/>
                <a:gd name="connsiteX8" fmla="*/ 1020105 w 1130709"/>
                <a:gd name="connsiteY8" fmla="*/ 405841 h 811931"/>
                <a:gd name="connsiteX9" fmla="*/ 1002776 w 1130709"/>
                <a:gd name="connsiteY9" fmla="*/ 240431 h 811931"/>
                <a:gd name="connsiteX10" fmla="*/ 1102858 w 1130709"/>
                <a:gd name="connsiteY10" fmla="*/ 62691 h 8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709" h="811931">
                  <a:moveTo>
                    <a:pt x="1130709" y="0"/>
                  </a:moveTo>
                  <a:lnTo>
                    <a:pt x="28840" y="0"/>
                  </a:lnTo>
                  <a:lnTo>
                    <a:pt x="27423" y="11472"/>
                  </a:lnTo>
                  <a:cubicBezTo>
                    <a:pt x="14162" y="106899"/>
                    <a:pt x="-1099" y="168558"/>
                    <a:pt x="871" y="185295"/>
                  </a:cubicBezTo>
                  <a:cubicBezTo>
                    <a:pt x="-5432" y="248308"/>
                    <a:pt x="22925" y="290843"/>
                    <a:pt x="71760" y="328650"/>
                  </a:cubicBezTo>
                  <a:cubicBezTo>
                    <a:pt x="226141" y="449951"/>
                    <a:pt x="385250" y="569674"/>
                    <a:pt x="536481" y="694126"/>
                  </a:cubicBezTo>
                  <a:cubicBezTo>
                    <a:pt x="560111" y="713029"/>
                    <a:pt x="654631" y="785494"/>
                    <a:pt x="676685" y="804399"/>
                  </a:cubicBezTo>
                  <a:cubicBezTo>
                    <a:pt x="689287" y="812276"/>
                    <a:pt x="790107" y="831178"/>
                    <a:pt x="829490" y="747687"/>
                  </a:cubicBezTo>
                  <a:cubicBezTo>
                    <a:pt x="889354" y="621661"/>
                    <a:pt x="949215" y="527141"/>
                    <a:pt x="1020105" y="405841"/>
                  </a:cubicBezTo>
                  <a:cubicBezTo>
                    <a:pt x="1020105" y="396388"/>
                    <a:pt x="938189" y="327074"/>
                    <a:pt x="1002776" y="240431"/>
                  </a:cubicBezTo>
                  <a:cubicBezTo>
                    <a:pt x="1034676" y="197898"/>
                    <a:pt x="1069038" y="134491"/>
                    <a:pt x="1102858" y="62691"/>
                  </a:cubicBezTo>
                  <a:close/>
                </a:path>
              </a:pathLst>
            </a:custGeom>
            <a:solidFill>
              <a:srgbClr val="FECBA3"/>
            </a:solidFill>
            <a:ln w="635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A8E0C6A-96F6-44D3-A642-1A800ECC262A}"/>
                </a:ext>
              </a:extLst>
            </p:cNvPr>
            <p:cNvSpPr/>
            <p:nvPr/>
          </p:nvSpPr>
          <p:spPr>
            <a:xfrm>
              <a:off x="1717351" y="24002"/>
              <a:ext cx="800747" cy="785047"/>
            </a:xfrm>
            <a:custGeom>
              <a:avLst/>
              <a:gdLst>
                <a:gd name="connsiteX0" fmla="*/ 351815 w 349758"/>
                <a:gd name="connsiteY0" fmla="*/ 165278 h 342900"/>
                <a:gd name="connsiteX1" fmla="*/ 266776 w 349758"/>
                <a:gd name="connsiteY1" fmla="*/ 317525 h 342900"/>
                <a:gd name="connsiteX2" fmla="*/ 183794 w 349758"/>
                <a:gd name="connsiteY2" fmla="*/ 309982 h 342900"/>
                <a:gd name="connsiteX3" fmla="*/ 121387 w 349758"/>
                <a:gd name="connsiteY3" fmla="*/ 210541 h 342900"/>
                <a:gd name="connsiteX4" fmla="*/ 0 w 349758"/>
                <a:gd name="connsiteY4" fmla="*/ 0 h 342900"/>
                <a:gd name="connsiteX5" fmla="*/ 111785 w 349758"/>
                <a:gd name="connsiteY5" fmla="*/ 93955 h 342900"/>
                <a:gd name="connsiteX6" fmla="*/ 336728 w 349758"/>
                <a:gd name="connsiteY6" fmla="*/ 106985 h 342900"/>
                <a:gd name="connsiteX7" fmla="*/ 351815 w 349758"/>
                <a:gd name="connsiteY7" fmla="*/ 16527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758" h="342900">
                  <a:moveTo>
                    <a:pt x="351815" y="165278"/>
                  </a:moveTo>
                  <a:cubicBezTo>
                    <a:pt x="320954" y="218084"/>
                    <a:pt x="295580" y="264033"/>
                    <a:pt x="266776" y="317525"/>
                  </a:cubicBezTo>
                  <a:cubicBezTo>
                    <a:pt x="245516" y="353873"/>
                    <a:pt x="215341" y="361417"/>
                    <a:pt x="183794" y="309982"/>
                  </a:cubicBezTo>
                  <a:cubicBezTo>
                    <a:pt x="159791" y="275006"/>
                    <a:pt x="139903" y="242773"/>
                    <a:pt x="121387" y="210541"/>
                  </a:cubicBezTo>
                  <a:cubicBezTo>
                    <a:pt x="84353" y="145390"/>
                    <a:pt x="4115" y="10287"/>
                    <a:pt x="0" y="0"/>
                  </a:cubicBezTo>
                  <a:cubicBezTo>
                    <a:pt x="37719" y="39776"/>
                    <a:pt x="76810" y="66523"/>
                    <a:pt x="111785" y="93955"/>
                  </a:cubicBezTo>
                  <a:cubicBezTo>
                    <a:pt x="183109" y="150876"/>
                    <a:pt x="262661" y="165964"/>
                    <a:pt x="336728" y="106985"/>
                  </a:cubicBezTo>
                  <a:cubicBezTo>
                    <a:pt x="338099" y="160477"/>
                    <a:pt x="351130" y="161849"/>
                    <a:pt x="351815" y="165278"/>
                  </a:cubicBezTo>
                  <a:close/>
                </a:path>
              </a:pathLst>
            </a:custGeom>
            <a:solidFill>
              <a:schemeClr val="tx1">
                <a:alpha val="20000"/>
              </a:schemeClr>
            </a:solidFill>
            <a:ln w="929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B0CC610-6C45-407C-B61C-E9E550637BA3}"/>
                </a:ext>
              </a:extLst>
            </p:cNvPr>
            <p:cNvSpPr/>
            <p:nvPr/>
          </p:nvSpPr>
          <p:spPr>
            <a:xfrm>
              <a:off x="3979452" y="5679057"/>
              <a:ext cx="659436" cy="1177568"/>
            </a:xfrm>
            <a:custGeom>
              <a:avLst/>
              <a:gdLst>
                <a:gd name="connsiteX0" fmla="*/ 288211 w 288036"/>
                <a:gd name="connsiteY0" fmla="*/ 224436 h 514350"/>
                <a:gd name="connsiteX1" fmla="*/ 288896 w 288036"/>
                <a:gd name="connsiteY1" fmla="*/ 286843 h 514350"/>
                <a:gd name="connsiteX2" fmla="*/ 113332 w 288036"/>
                <a:gd name="connsiteY2" fmla="*/ 504928 h 514350"/>
                <a:gd name="connsiteX3" fmla="*/ 52981 w 288036"/>
                <a:gd name="connsiteY3" fmla="*/ 481611 h 514350"/>
                <a:gd name="connsiteX4" fmla="*/ 61897 w 288036"/>
                <a:gd name="connsiteY4" fmla="*/ 441148 h 514350"/>
                <a:gd name="connsiteX5" fmla="*/ 82471 w 288036"/>
                <a:gd name="connsiteY5" fmla="*/ 380798 h 514350"/>
                <a:gd name="connsiteX6" fmla="*/ 133906 w 288036"/>
                <a:gd name="connsiteY6" fmla="*/ 195632 h 514350"/>
                <a:gd name="connsiteX7" fmla="*/ 87271 w 288036"/>
                <a:gd name="connsiteY7" fmla="*/ 246381 h 514350"/>
                <a:gd name="connsiteX8" fmla="*/ 82471 w 288036"/>
                <a:gd name="connsiteY8" fmla="*/ 303988 h 514350"/>
                <a:gd name="connsiteX9" fmla="*/ 40637 w 288036"/>
                <a:gd name="connsiteY9" fmla="*/ 382170 h 514350"/>
                <a:gd name="connsiteX10" fmla="*/ 1546 w 288036"/>
                <a:gd name="connsiteY10" fmla="*/ 373254 h 514350"/>
                <a:gd name="connsiteX11" fmla="*/ 7718 w 288036"/>
                <a:gd name="connsiteY11" fmla="*/ 80418 h 514350"/>
                <a:gd name="connsiteX12" fmla="*/ 42008 w 288036"/>
                <a:gd name="connsiteY12" fmla="*/ 6351 h 514350"/>
                <a:gd name="connsiteX13" fmla="*/ 66011 w 288036"/>
                <a:gd name="connsiteY13" fmla="*/ 865 h 514350"/>
                <a:gd name="connsiteX14" fmla="*/ 252549 w 288036"/>
                <a:gd name="connsiteY14" fmla="*/ 27611 h 514350"/>
                <a:gd name="connsiteX15" fmla="*/ 272437 w 288036"/>
                <a:gd name="connsiteY15" fmla="*/ 37898 h 514350"/>
                <a:gd name="connsiteX16" fmla="*/ 288211 w 288036"/>
                <a:gd name="connsiteY16" fmla="*/ 22443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036" h="514350">
                  <a:moveTo>
                    <a:pt x="288211" y="224436"/>
                  </a:moveTo>
                  <a:cubicBezTo>
                    <a:pt x="288211" y="234037"/>
                    <a:pt x="293011" y="275871"/>
                    <a:pt x="288896" y="286843"/>
                  </a:cubicBezTo>
                  <a:cubicBezTo>
                    <a:pt x="253921" y="378741"/>
                    <a:pt x="192199" y="449378"/>
                    <a:pt x="113332" y="504928"/>
                  </a:cubicBezTo>
                  <a:cubicBezTo>
                    <a:pt x="81099" y="527559"/>
                    <a:pt x="61211" y="517272"/>
                    <a:pt x="52981" y="481611"/>
                  </a:cubicBezTo>
                  <a:cubicBezTo>
                    <a:pt x="53667" y="463780"/>
                    <a:pt x="57782" y="452121"/>
                    <a:pt x="61897" y="441148"/>
                  </a:cubicBezTo>
                  <a:cubicBezTo>
                    <a:pt x="63268" y="416460"/>
                    <a:pt x="64640" y="393142"/>
                    <a:pt x="82471" y="380798"/>
                  </a:cubicBezTo>
                  <a:cubicBezTo>
                    <a:pt x="133220" y="345136"/>
                    <a:pt x="172996" y="202490"/>
                    <a:pt x="133906" y="195632"/>
                  </a:cubicBezTo>
                  <a:cubicBezTo>
                    <a:pt x="93443" y="194946"/>
                    <a:pt x="89329" y="213463"/>
                    <a:pt x="87271" y="246381"/>
                  </a:cubicBezTo>
                  <a:cubicBezTo>
                    <a:pt x="84528" y="273813"/>
                    <a:pt x="88643" y="285472"/>
                    <a:pt x="82471" y="303988"/>
                  </a:cubicBezTo>
                  <a:cubicBezTo>
                    <a:pt x="75613" y="333478"/>
                    <a:pt x="68069" y="363653"/>
                    <a:pt x="40637" y="382170"/>
                  </a:cubicBezTo>
                  <a:cubicBezTo>
                    <a:pt x="24178" y="393142"/>
                    <a:pt x="9090" y="398629"/>
                    <a:pt x="1546" y="373254"/>
                  </a:cubicBezTo>
                  <a:cubicBezTo>
                    <a:pt x="-2569" y="341022"/>
                    <a:pt x="2232" y="96191"/>
                    <a:pt x="7718" y="80418"/>
                  </a:cubicBezTo>
                  <a:cubicBezTo>
                    <a:pt x="11833" y="52300"/>
                    <a:pt x="22120" y="26925"/>
                    <a:pt x="42008" y="6351"/>
                  </a:cubicBezTo>
                  <a:cubicBezTo>
                    <a:pt x="48866" y="-1192"/>
                    <a:pt x="57096" y="-507"/>
                    <a:pt x="66011" y="865"/>
                  </a:cubicBezTo>
                  <a:cubicBezTo>
                    <a:pt x="128419" y="9095"/>
                    <a:pt x="190141" y="18010"/>
                    <a:pt x="252549" y="27611"/>
                  </a:cubicBezTo>
                  <a:cubicBezTo>
                    <a:pt x="260093" y="28983"/>
                    <a:pt x="267637" y="31040"/>
                    <a:pt x="272437" y="37898"/>
                  </a:cubicBezTo>
                  <a:cubicBezTo>
                    <a:pt x="277238" y="49557"/>
                    <a:pt x="279981" y="203862"/>
                    <a:pt x="288211" y="224436"/>
                  </a:cubicBezTo>
                  <a:close/>
                </a:path>
              </a:pathLst>
            </a:custGeom>
            <a:solidFill>
              <a:srgbClr val="FECBA3"/>
            </a:solidFill>
            <a:ln w="63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E4E12C2-50C9-4D1E-BAE1-2F07D09BD4DA}"/>
                </a:ext>
              </a:extLst>
            </p:cNvPr>
            <p:cNvSpPr/>
            <p:nvPr/>
          </p:nvSpPr>
          <p:spPr>
            <a:xfrm>
              <a:off x="4029912" y="5220842"/>
              <a:ext cx="580933" cy="549532"/>
            </a:xfrm>
            <a:custGeom>
              <a:avLst/>
              <a:gdLst>
                <a:gd name="connsiteX0" fmla="*/ 249025 w 253746"/>
                <a:gd name="connsiteY0" fmla="*/ 240785 h 240030"/>
                <a:gd name="connsiteX1" fmla="*/ 61116 w 253746"/>
                <a:gd name="connsiteY1" fmla="*/ 211981 h 240030"/>
                <a:gd name="connsiteX2" fmla="*/ 18596 w 253746"/>
                <a:gd name="connsiteY2" fmla="*/ 206495 h 240030"/>
                <a:gd name="connsiteX3" fmla="*/ 13110 w 253746"/>
                <a:gd name="connsiteY3" fmla="*/ 205809 h 240030"/>
                <a:gd name="connsiteX4" fmla="*/ 6938 w 253746"/>
                <a:gd name="connsiteY4" fmla="*/ 159860 h 240030"/>
                <a:gd name="connsiteX5" fmla="*/ 6252 w 253746"/>
                <a:gd name="connsiteY5" fmla="*/ 131742 h 240030"/>
                <a:gd name="connsiteX6" fmla="*/ 765 w 253746"/>
                <a:gd name="connsiteY6" fmla="*/ 74135 h 240030"/>
                <a:gd name="connsiteX7" fmla="*/ 22711 w 253746"/>
                <a:gd name="connsiteY7" fmla="*/ 32987 h 240030"/>
                <a:gd name="connsiteX8" fmla="*/ 244224 w 253746"/>
                <a:gd name="connsiteY8" fmla="*/ 50132 h 240030"/>
                <a:gd name="connsiteX9" fmla="*/ 253140 w 253746"/>
                <a:gd name="connsiteY9" fmla="*/ 75507 h 240030"/>
                <a:gd name="connsiteX10" fmla="*/ 253826 w 253746"/>
                <a:gd name="connsiteY10" fmla="*/ 155745 h 240030"/>
                <a:gd name="connsiteX11" fmla="*/ 253140 w 253746"/>
                <a:gd name="connsiteY11" fmla="*/ 241470 h 240030"/>
                <a:gd name="connsiteX12" fmla="*/ 253140 w 253746"/>
                <a:gd name="connsiteY12" fmla="*/ 241470 h 240030"/>
                <a:gd name="connsiteX13" fmla="*/ 249025 w 253746"/>
                <a:gd name="connsiteY13" fmla="*/ 240785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746" h="240030">
                  <a:moveTo>
                    <a:pt x="249025" y="240785"/>
                  </a:moveTo>
                  <a:cubicBezTo>
                    <a:pt x="186617" y="231183"/>
                    <a:pt x="123524" y="221582"/>
                    <a:pt x="61116" y="211981"/>
                  </a:cubicBezTo>
                  <a:cubicBezTo>
                    <a:pt x="47400" y="209924"/>
                    <a:pt x="32998" y="208552"/>
                    <a:pt x="18596" y="206495"/>
                  </a:cubicBezTo>
                  <a:cubicBezTo>
                    <a:pt x="16539" y="205809"/>
                    <a:pt x="15167" y="205809"/>
                    <a:pt x="13110" y="205809"/>
                  </a:cubicBezTo>
                  <a:cubicBezTo>
                    <a:pt x="4194" y="191407"/>
                    <a:pt x="14481" y="174262"/>
                    <a:pt x="6938" y="159860"/>
                  </a:cubicBezTo>
                  <a:cubicBezTo>
                    <a:pt x="6938" y="150259"/>
                    <a:pt x="6252" y="140658"/>
                    <a:pt x="6252" y="131742"/>
                  </a:cubicBezTo>
                  <a:cubicBezTo>
                    <a:pt x="-606" y="113226"/>
                    <a:pt x="8309" y="92652"/>
                    <a:pt x="765" y="74135"/>
                  </a:cubicBezTo>
                  <a:cubicBezTo>
                    <a:pt x="-2664" y="54933"/>
                    <a:pt x="5566" y="42588"/>
                    <a:pt x="22711" y="32987"/>
                  </a:cubicBezTo>
                  <a:cubicBezTo>
                    <a:pt x="108436" y="-15705"/>
                    <a:pt x="159185" y="-10904"/>
                    <a:pt x="244224" y="50132"/>
                  </a:cubicBezTo>
                  <a:cubicBezTo>
                    <a:pt x="253826" y="56990"/>
                    <a:pt x="253140" y="65906"/>
                    <a:pt x="253140" y="75507"/>
                  </a:cubicBezTo>
                  <a:cubicBezTo>
                    <a:pt x="253826" y="102253"/>
                    <a:pt x="253826" y="128999"/>
                    <a:pt x="253826" y="155745"/>
                  </a:cubicBezTo>
                  <a:cubicBezTo>
                    <a:pt x="257255" y="184549"/>
                    <a:pt x="258626" y="212667"/>
                    <a:pt x="253140" y="241470"/>
                  </a:cubicBezTo>
                  <a:lnTo>
                    <a:pt x="253140" y="241470"/>
                  </a:lnTo>
                  <a:cubicBezTo>
                    <a:pt x="252454" y="243528"/>
                    <a:pt x="251082" y="243528"/>
                    <a:pt x="249025" y="240785"/>
                  </a:cubicBezTo>
                  <a:close/>
                </a:path>
              </a:pathLst>
            </a:custGeom>
            <a:solidFill>
              <a:schemeClr val="accent4"/>
            </a:solidFill>
            <a:ln w="685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B79347A-4FB0-4381-8B80-EAF24CF24DE4}"/>
                </a:ext>
              </a:extLst>
            </p:cNvPr>
            <p:cNvSpPr/>
            <p:nvPr/>
          </p:nvSpPr>
          <p:spPr>
            <a:xfrm>
              <a:off x="3048741" y="4563135"/>
              <a:ext cx="15702" cy="109905"/>
            </a:xfrm>
            <a:custGeom>
              <a:avLst/>
              <a:gdLst>
                <a:gd name="connsiteX0" fmla="*/ 5506 w 0"/>
                <a:gd name="connsiteY0" fmla="*/ 52121 h 48006"/>
                <a:gd name="connsiteX1" fmla="*/ 706 w 0"/>
                <a:gd name="connsiteY1" fmla="*/ 0 h 48006"/>
                <a:gd name="connsiteX2" fmla="*/ 5506 w 0"/>
                <a:gd name="connsiteY2" fmla="*/ 52121 h 48006"/>
              </a:gdLst>
              <a:ahLst/>
              <a:cxnLst>
                <a:cxn ang="0">
                  <a:pos x="connsiteX0" y="connsiteY0"/>
                </a:cxn>
                <a:cxn ang="0">
                  <a:pos x="connsiteX1" y="connsiteY1"/>
                </a:cxn>
                <a:cxn ang="0">
                  <a:pos x="connsiteX2" y="connsiteY2"/>
                </a:cxn>
              </a:cxnLst>
              <a:rect l="l" t="t" r="r" b="b"/>
              <a:pathLst>
                <a:path h="48006">
                  <a:moveTo>
                    <a:pt x="5506" y="52121"/>
                  </a:moveTo>
                  <a:cubicBezTo>
                    <a:pt x="-4095" y="35661"/>
                    <a:pt x="2077" y="17145"/>
                    <a:pt x="706" y="0"/>
                  </a:cubicBezTo>
                  <a:cubicBezTo>
                    <a:pt x="10993" y="16459"/>
                    <a:pt x="3449" y="34976"/>
                    <a:pt x="5506" y="52121"/>
                  </a:cubicBezTo>
                  <a:close/>
                </a:path>
              </a:pathLst>
            </a:custGeom>
            <a:solidFill>
              <a:srgbClr val="FDFDFD"/>
            </a:solidFill>
            <a:ln w="685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E4EA0E0-405D-412C-8CFC-247D26D6B08D}"/>
                </a:ext>
              </a:extLst>
            </p:cNvPr>
            <p:cNvSpPr/>
            <p:nvPr/>
          </p:nvSpPr>
          <p:spPr>
            <a:xfrm>
              <a:off x="2051094" y="775349"/>
              <a:ext cx="942054" cy="3359992"/>
            </a:xfrm>
            <a:custGeom>
              <a:avLst/>
              <a:gdLst>
                <a:gd name="connsiteX0" fmla="*/ 199868 w 411480"/>
                <a:gd name="connsiteY0" fmla="*/ 1391119 h 1467612"/>
                <a:gd name="connsiteX1" fmla="*/ 195067 w 411480"/>
                <a:gd name="connsiteY1" fmla="*/ 1363687 h 1467612"/>
                <a:gd name="connsiteX2" fmla="*/ 106599 w 411480"/>
                <a:gd name="connsiteY2" fmla="*/ 580503 h 1467612"/>
                <a:gd name="connsiteX3" fmla="*/ 102484 w 411480"/>
                <a:gd name="connsiteY3" fmla="*/ 569531 h 1467612"/>
                <a:gd name="connsiteX4" fmla="*/ 66822 w 411480"/>
                <a:gd name="connsiteY4" fmla="*/ 228002 h 1467612"/>
                <a:gd name="connsiteX5" fmla="*/ 22245 w 411480"/>
                <a:gd name="connsiteY5" fmla="*/ 130619 h 1467612"/>
                <a:gd name="connsiteX6" fmla="*/ 9901 w 411480"/>
                <a:gd name="connsiteY6" fmla="*/ 75069 h 1467612"/>
                <a:gd name="connsiteX7" fmla="*/ 54478 w 411480"/>
                <a:gd name="connsiteY7" fmla="*/ 6489 h 1467612"/>
                <a:gd name="connsiteX8" fmla="*/ 102484 w 411480"/>
                <a:gd name="connsiteY8" fmla="*/ 317 h 1467612"/>
                <a:gd name="connsiteX9" fmla="*/ 136774 w 411480"/>
                <a:gd name="connsiteY9" fmla="*/ 17462 h 1467612"/>
                <a:gd name="connsiteX10" fmla="*/ 162834 w 411480"/>
                <a:gd name="connsiteY10" fmla="*/ 51752 h 1467612"/>
                <a:gd name="connsiteX11" fmla="*/ 173121 w 411480"/>
                <a:gd name="connsiteY11" fmla="*/ 127875 h 1467612"/>
                <a:gd name="connsiteX12" fmla="*/ 173807 w 411480"/>
                <a:gd name="connsiteY12" fmla="*/ 157365 h 1467612"/>
                <a:gd name="connsiteX13" fmla="*/ 283535 w 411480"/>
                <a:gd name="connsiteY13" fmla="*/ 496836 h 1467612"/>
                <a:gd name="connsiteX14" fmla="*/ 404922 w 411480"/>
                <a:gd name="connsiteY14" fmla="*/ 1290307 h 1467612"/>
                <a:gd name="connsiteX15" fmla="*/ 408351 w 411480"/>
                <a:gd name="connsiteY15" fmla="*/ 1304023 h 1467612"/>
                <a:gd name="connsiteX16" fmla="*/ 363774 w 411480"/>
                <a:gd name="connsiteY16" fmla="*/ 1427467 h 1467612"/>
                <a:gd name="connsiteX17" fmla="*/ 272562 w 411480"/>
                <a:gd name="connsiteY17" fmla="*/ 1445297 h 1467612"/>
                <a:gd name="connsiteX18" fmla="*/ 199868 w 411480"/>
                <a:gd name="connsiteY18" fmla="*/ 1391119 h 146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1480" h="1467612">
                  <a:moveTo>
                    <a:pt x="199868" y="1391119"/>
                  </a:moveTo>
                  <a:cubicBezTo>
                    <a:pt x="192324" y="1382890"/>
                    <a:pt x="195067" y="1373288"/>
                    <a:pt x="195067" y="1363687"/>
                  </a:cubicBezTo>
                  <a:cubicBezTo>
                    <a:pt x="194381" y="1099654"/>
                    <a:pt x="160777" y="839050"/>
                    <a:pt x="106599" y="580503"/>
                  </a:cubicBezTo>
                  <a:cubicBezTo>
                    <a:pt x="105913" y="577074"/>
                    <a:pt x="103856" y="573645"/>
                    <a:pt x="102484" y="569531"/>
                  </a:cubicBezTo>
                  <a:cubicBezTo>
                    <a:pt x="67508" y="457745"/>
                    <a:pt x="58593" y="343217"/>
                    <a:pt x="66822" y="228002"/>
                  </a:cubicBezTo>
                  <a:cubicBezTo>
                    <a:pt x="70251" y="182739"/>
                    <a:pt x="58593" y="154622"/>
                    <a:pt x="22245" y="130619"/>
                  </a:cubicBezTo>
                  <a:cubicBezTo>
                    <a:pt x="-4501" y="112788"/>
                    <a:pt x="-5187" y="103872"/>
                    <a:pt x="9901" y="75069"/>
                  </a:cubicBezTo>
                  <a:cubicBezTo>
                    <a:pt x="22931" y="51066"/>
                    <a:pt x="28418" y="22262"/>
                    <a:pt x="54478" y="6489"/>
                  </a:cubicBezTo>
                  <a:cubicBezTo>
                    <a:pt x="70251" y="1688"/>
                    <a:pt x="86711" y="5803"/>
                    <a:pt x="102484" y="317"/>
                  </a:cubicBezTo>
                  <a:cubicBezTo>
                    <a:pt x="117572" y="-1741"/>
                    <a:pt x="127859" y="6489"/>
                    <a:pt x="136774" y="17462"/>
                  </a:cubicBezTo>
                  <a:cubicBezTo>
                    <a:pt x="145689" y="28434"/>
                    <a:pt x="153233" y="40779"/>
                    <a:pt x="162834" y="51752"/>
                  </a:cubicBezTo>
                  <a:cubicBezTo>
                    <a:pt x="184094" y="75069"/>
                    <a:pt x="195067" y="99072"/>
                    <a:pt x="173121" y="127875"/>
                  </a:cubicBezTo>
                  <a:cubicBezTo>
                    <a:pt x="166263" y="136791"/>
                    <a:pt x="167635" y="147764"/>
                    <a:pt x="173807" y="157365"/>
                  </a:cubicBezTo>
                  <a:cubicBezTo>
                    <a:pt x="235529" y="262292"/>
                    <a:pt x="260904" y="378878"/>
                    <a:pt x="283535" y="496836"/>
                  </a:cubicBezTo>
                  <a:cubicBezTo>
                    <a:pt x="333599" y="759497"/>
                    <a:pt x="368574" y="1024902"/>
                    <a:pt x="404922" y="1290307"/>
                  </a:cubicBezTo>
                  <a:cubicBezTo>
                    <a:pt x="405608" y="1295107"/>
                    <a:pt x="407665" y="1299222"/>
                    <a:pt x="408351" y="1304023"/>
                  </a:cubicBezTo>
                  <a:cubicBezTo>
                    <a:pt x="423438" y="1356143"/>
                    <a:pt x="389148" y="1390433"/>
                    <a:pt x="363774" y="1427467"/>
                  </a:cubicBezTo>
                  <a:cubicBezTo>
                    <a:pt x="327426" y="1482331"/>
                    <a:pt x="326741" y="1483016"/>
                    <a:pt x="272562" y="1445297"/>
                  </a:cubicBezTo>
                  <a:cubicBezTo>
                    <a:pt x="247188" y="1428838"/>
                    <a:pt x="217698" y="1417180"/>
                    <a:pt x="199868" y="1391119"/>
                  </a:cubicBezTo>
                  <a:close/>
                </a:path>
              </a:pathLst>
            </a:custGeom>
            <a:solidFill>
              <a:schemeClr val="accent1"/>
            </a:solidFill>
            <a:ln w="685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CD3B272-2F5A-48D9-B070-C8A67EEAFC41}"/>
                </a:ext>
              </a:extLst>
            </p:cNvPr>
            <p:cNvSpPr/>
            <p:nvPr/>
          </p:nvSpPr>
          <p:spPr>
            <a:xfrm>
              <a:off x="0" y="2348919"/>
              <a:ext cx="1791144" cy="2479556"/>
            </a:xfrm>
            <a:custGeom>
              <a:avLst/>
              <a:gdLst>
                <a:gd name="connsiteX0" fmla="*/ 0 w 1797116"/>
                <a:gd name="connsiteY0" fmla="*/ 0 h 2487823"/>
                <a:gd name="connsiteX1" fmla="*/ 0 w 1797116"/>
                <a:gd name="connsiteY1" fmla="*/ 809270 h 2487823"/>
                <a:gd name="connsiteX2" fmla="*/ 604597 w 1797116"/>
                <a:gd name="connsiteY2" fmla="*/ 2221592 h 2487823"/>
                <a:gd name="connsiteX3" fmla="*/ 1797116 w 1797116"/>
                <a:gd name="connsiteY3" fmla="*/ 2487823 h 2487823"/>
                <a:gd name="connsiteX4" fmla="*/ 856649 w 1797116"/>
                <a:gd name="connsiteY4" fmla="*/ 220931 h 2487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7116" h="2487823">
                  <a:moveTo>
                    <a:pt x="0" y="0"/>
                  </a:moveTo>
                  <a:lnTo>
                    <a:pt x="0" y="809270"/>
                  </a:lnTo>
                  <a:lnTo>
                    <a:pt x="604597" y="2221592"/>
                  </a:lnTo>
                  <a:lnTo>
                    <a:pt x="1797116" y="2487823"/>
                  </a:lnTo>
                  <a:lnTo>
                    <a:pt x="856649" y="220931"/>
                  </a:lnTo>
                  <a:close/>
                </a:path>
              </a:pathLst>
            </a:custGeom>
            <a:solidFill>
              <a:schemeClr val="tx1">
                <a:lumMod val="75000"/>
                <a:lumOff val="25000"/>
              </a:schemeClr>
            </a:solidFill>
            <a:ln w="6854"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3BAE9CA8-BE4F-4E5A-B1B3-A37EFA65675E}"/>
                </a:ext>
              </a:extLst>
            </p:cNvPr>
            <p:cNvSpPr/>
            <p:nvPr/>
          </p:nvSpPr>
          <p:spPr>
            <a:xfrm>
              <a:off x="528795" y="3244903"/>
              <a:ext cx="1067661" cy="989157"/>
            </a:xfrm>
            <a:custGeom>
              <a:avLst/>
              <a:gdLst>
                <a:gd name="connsiteX0" fmla="*/ 59665 w 466344"/>
                <a:gd name="connsiteY0" fmla="*/ 140307 h 432054"/>
                <a:gd name="connsiteX1" fmla="*/ 117958 w 466344"/>
                <a:gd name="connsiteY1" fmla="*/ 63498 h 432054"/>
                <a:gd name="connsiteX2" fmla="*/ 304495 w 466344"/>
                <a:gd name="connsiteY2" fmla="*/ 27836 h 432054"/>
                <a:gd name="connsiteX3" fmla="*/ 301066 w 466344"/>
                <a:gd name="connsiteY3" fmla="*/ 74470 h 432054"/>
                <a:gd name="connsiteX4" fmla="*/ 330556 w 466344"/>
                <a:gd name="connsiteY4" fmla="*/ 70356 h 432054"/>
                <a:gd name="connsiteX5" fmla="*/ 378562 w 466344"/>
                <a:gd name="connsiteY5" fmla="*/ 77899 h 432054"/>
                <a:gd name="connsiteX6" fmla="*/ 393649 w 466344"/>
                <a:gd name="connsiteY6" fmla="*/ 121105 h 432054"/>
                <a:gd name="connsiteX7" fmla="*/ 426568 w 466344"/>
                <a:gd name="connsiteY7" fmla="*/ 150594 h 432054"/>
                <a:gd name="connsiteX8" fmla="*/ 433426 w 466344"/>
                <a:gd name="connsiteY8" fmla="*/ 194485 h 432054"/>
                <a:gd name="connsiteX9" fmla="*/ 453314 w 466344"/>
                <a:gd name="connsiteY9" fmla="*/ 217803 h 432054"/>
                <a:gd name="connsiteX10" fmla="*/ 452628 w 466344"/>
                <a:gd name="connsiteY10" fmla="*/ 269923 h 432054"/>
                <a:gd name="connsiteX11" fmla="*/ 466344 w 466344"/>
                <a:gd name="connsiteY11" fmla="*/ 304899 h 432054"/>
                <a:gd name="connsiteX12" fmla="*/ 439598 w 466344"/>
                <a:gd name="connsiteY12" fmla="*/ 359077 h 432054"/>
                <a:gd name="connsiteX13" fmla="*/ 362102 w 466344"/>
                <a:gd name="connsiteY13" fmla="*/ 393367 h 432054"/>
                <a:gd name="connsiteX14" fmla="*/ 202311 w 466344"/>
                <a:gd name="connsiteY14" fmla="*/ 436573 h 432054"/>
                <a:gd name="connsiteX15" fmla="*/ 128930 w 466344"/>
                <a:gd name="connsiteY15" fmla="*/ 434515 h 432054"/>
                <a:gd name="connsiteX16" fmla="*/ 52807 w 466344"/>
                <a:gd name="connsiteY16" fmla="*/ 436573 h 432054"/>
                <a:gd name="connsiteX17" fmla="*/ 4115 w 466344"/>
                <a:gd name="connsiteY17" fmla="*/ 409827 h 432054"/>
                <a:gd name="connsiteX18" fmla="*/ 0 w 466344"/>
                <a:gd name="connsiteY18" fmla="*/ 354277 h 432054"/>
                <a:gd name="connsiteX19" fmla="*/ 23317 w 466344"/>
                <a:gd name="connsiteY19" fmla="*/ 191742 h 432054"/>
                <a:gd name="connsiteX20" fmla="*/ 59665 w 466344"/>
                <a:gd name="connsiteY20" fmla="*/ 140307 h 43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6344" h="432054">
                  <a:moveTo>
                    <a:pt x="59665" y="140307"/>
                  </a:moveTo>
                  <a:cubicBezTo>
                    <a:pt x="78867" y="114933"/>
                    <a:pt x="90526" y="87501"/>
                    <a:pt x="117958" y="63498"/>
                  </a:cubicBezTo>
                  <a:cubicBezTo>
                    <a:pt x="205740" y="-282"/>
                    <a:pt x="235915" y="-22913"/>
                    <a:pt x="304495" y="27836"/>
                  </a:cubicBezTo>
                  <a:cubicBezTo>
                    <a:pt x="323698" y="47038"/>
                    <a:pt x="298323" y="72413"/>
                    <a:pt x="301066" y="74470"/>
                  </a:cubicBezTo>
                  <a:cubicBezTo>
                    <a:pt x="305181" y="83386"/>
                    <a:pt x="311353" y="72413"/>
                    <a:pt x="330556" y="70356"/>
                  </a:cubicBezTo>
                  <a:cubicBezTo>
                    <a:pt x="347701" y="68298"/>
                    <a:pt x="366903" y="66927"/>
                    <a:pt x="378562" y="77899"/>
                  </a:cubicBezTo>
                  <a:cubicBezTo>
                    <a:pt x="395707" y="92987"/>
                    <a:pt x="384048" y="99845"/>
                    <a:pt x="393649" y="121105"/>
                  </a:cubicBezTo>
                  <a:cubicBezTo>
                    <a:pt x="402565" y="139621"/>
                    <a:pt x="414909" y="126591"/>
                    <a:pt x="426568" y="150594"/>
                  </a:cubicBezTo>
                  <a:cubicBezTo>
                    <a:pt x="436169" y="170482"/>
                    <a:pt x="427253" y="178026"/>
                    <a:pt x="433426" y="194485"/>
                  </a:cubicBezTo>
                  <a:cubicBezTo>
                    <a:pt x="437540" y="204087"/>
                    <a:pt x="446456" y="203401"/>
                    <a:pt x="453314" y="217803"/>
                  </a:cubicBezTo>
                  <a:cubicBezTo>
                    <a:pt x="460172" y="232204"/>
                    <a:pt x="447142" y="253464"/>
                    <a:pt x="452628" y="269923"/>
                  </a:cubicBezTo>
                  <a:cubicBezTo>
                    <a:pt x="458114" y="285011"/>
                    <a:pt x="460858" y="292555"/>
                    <a:pt x="466344" y="304899"/>
                  </a:cubicBezTo>
                  <a:cubicBezTo>
                    <a:pt x="473202" y="320673"/>
                    <a:pt x="454000" y="351534"/>
                    <a:pt x="439598" y="359077"/>
                  </a:cubicBezTo>
                  <a:cubicBezTo>
                    <a:pt x="429311" y="364564"/>
                    <a:pt x="379247" y="384452"/>
                    <a:pt x="362102" y="393367"/>
                  </a:cubicBezTo>
                  <a:cubicBezTo>
                    <a:pt x="316840" y="422857"/>
                    <a:pt x="246888" y="437259"/>
                    <a:pt x="202311" y="436573"/>
                  </a:cubicBezTo>
                  <a:cubicBezTo>
                    <a:pt x="183794" y="434515"/>
                    <a:pt x="138532" y="436573"/>
                    <a:pt x="128930" y="434515"/>
                  </a:cubicBezTo>
                  <a:cubicBezTo>
                    <a:pt x="96698" y="431086"/>
                    <a:pt x="85039" y="441373"/>
                    <a:pt x="52807" y="436573"/>
                  </a:cubicBezTo>
                  <a:cubicBezTo>
                    <a:pt x="34976" y="433830"/>
                    <a:pt x="6858" y="426972"/>
                    <a:pt x="4115" y="409827"/>
                  </a:cubicBezTo>
                  <a:cubicBezTo>
                    <a:pt x="2057" y="398854"/>
                    <a:pt x="0" y="365250"/>
                    <a:pt x="0" y="354277"/>
                  </a:cubicBezTo>
                  <a:cubicBezTo>
                    <a:pt x="2057" y="299413"/>
                    <a:pt x="5486" y="243863"/>
                    <a:pt x="23317" y="191742"/>
                  </a:cubicBezTo>
                  <a:cubicBezTo>
                    <a:pt x="31547" y="171854"/>
                    <a:pt x="42520" y="153337"/>
                    <a:pt x="59665" y="140307"/>
                  </a:cubicBezTo>
                  <a:close/>
                </a:path>
              </a:pathLst>
            </a:custGeom>
            <a:solidFill>
              <a:srgbClr val="FECBA3"/>
            </a:solidFill>
            <a:ln w="635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60509F-A33E-480A-872C-6CD0EC52A96D}"/>
                </a:ext>
              </a:extLst>
            </p:cNvPr>
            <p:cNvSpPr/>
            <p:nvPr/>
          </p:nvSpPr>
          <p:spPr>
            <a:xfrm>
              <a:off x="219866" y="3566125"/>
              <a:ext cx="619804" cy="848710"/>
            </a:xfrm>
            <a:custGeom>
              <a:avLst/>
              <a:gdLst>
                <a:gd name="connsiteX0" fmla="*/ 270724 w 267462"/>
                <a:gd name="connsiteY0" fmla="*/ 295913 h 370332"/>
                <a:gd name="connsiteX1" fmla="*/ 177455 w 267462"/>
                <a:gd name="connsiteY1" fmla="*/ 338432 h 370332"/>
                <a:gd name="connsiteX2" fmla="*/ 126706 w 267462"/>
                <a:gd name="connsiteY2" fmla="*/ 356263 h 370332"/>
                <a:gd name="connsiteX3" fmla="*/ 104760 w 267462"/>
                <a:gd name="connsiteY3" fmla="*/ 362435 h 370332"/>
                <a:gd name="connsiteX4" fmla="*/ 40981 w 267462"/>
                <a:gd name="connsiteY4" fmla="*/ 331574 h 370332"/>
                <a:gd name="connsiteX5" fmla="*/ 3262 w 267462"/>
                <a:gd name="connsiteY5" fmla="*/ 53825 h 370332"/>
                <a:gd name="connsiteX6" fmla="*/ 97902 w 267462"/>
                <a:gd name="connsiteY6" fmla="*/ 16106 h 370332"/>
                <a:gd name="connsiteX7" fmla="*/ 194600 w 267462"/>
                <a:gd name="connsiteY7" fmla="*/ 1019 h 370332"/>
                <a:gd name="connsiteX8" fmla="*/ 169911 w 267462"/>
                <a:gd name="connsiteY8" fmla="*/ 48339 h 370332"/>
                <a:gd name="connsiteX9" fmla="*/ 190485 w 267462"/>
                <a:gd name="connsiteY9" fmla="*/ 273281 h 370332"/>
                <a:gd name="connsiteX10" fmla="*/ 208316 w 267462"/>
                <a:gd name="connsiteY10" fmla="*/ 290426 h 370332"/>
                <a:gd name="connsiteX11" fmla="*/ 270724 w 267462"/>
                <a:gd name="connsiteY11" fmla="*/ 295913 h 370332"/>
                <a:gd name="connsiteX0" fmla="*/ 270724 w 270724"/>
                <a:gd name="connsiteY0" fmla="*/ 294894 h 370709"/>
                <a:gd name="connsiteX1" fmla="*/ 177455 w 270724"/>
                <a:gd name="connsiteY1" fmla="*/ 337413 h 370709"/>
                <a:gd name="connsiteX2" fmla="*/ 126706 w 270724"/>
                <a:gd name="connsiteY2" fmla="*/ 355244 h 370709"/>
                <a:gd name="connsiteX3" fmla="*/ 104760 w 270724"/>
                <a:gd name="connsiteY3" fmla="*/ 361416 h 370709"/>
                <a:gd name="connsiteX4" fmla="*/ 40981 w 270724"/>
                <a:gd name="connsiteY4" fmla="*/ 330555 h 370709"/>
                <a:gd name="connsiteX5" fmla="*/ 3262 w 270724"/>
                <a:gd name="connsiteY5" fmla="*/ 52806 h 370709"/>
                <a:gd name="connsiteX6" fmla="*/ 194600 w 270724"/>
                <a:gd name="connsiteY6" fmla="*/ 0 h 370709"/>
                <a:gd name="connsiteX7" fmla="*/ 169911 w 270724"/>
                <a:gd name="connsiteY7" fmla="*/ 47320 h 370709"/>
                <a:gd name="connsiteX8" fmla="*/ 190485 w 270724"/>
                <a:gd name="connsiteY8" fmla="*/ 272262 h 370709"/>
                <a:gd name="connsiteX9" fmla="*/ 208316 w 270724"/>
                <a:gd name="connsiteY9" fmla="*/ 289407 h 370709"/>
                <a:gd name="connsiteX10" fmla="*/ 270724 w 270724"/>
                <a:gd name="connsiteY10" fmla="*/ 294894 h 37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24" h="370709">
                  <a:moveTo>
                    <a:pt x="270724" y="294894"/>
                  </a:moveTo>
                  <a:cubicBezTo>
                    <a:pt x="236434" y="324383"/>
                    <a:pt x="211059" y="325755"/>
                    <a:pt x="177455" y="337413"/>
                  </a:cubicBezTo>
                  <a:lnTo>
                    <a:pt x="126706" y="355244"/>
                  </a:lnTo>
                  <a:lnTo>
                    <a:pt x="104760" y="361416"/>
                  </a:lnTo>
                  <a:cubicBezTo>
                    <a:pt x="56754" y="377190"/>
                    <a:pt x="58811" y="376504"/>
                    <a:pt x="40981" y="330555"/>
                  </a:cubicBezTo>
                  <a:cubicBezTo>
                    <a:pt x="-4968" y="213969"/>
                    <a:pt x="-2911" y="157734"/>
                    <a:pt x="3262" y="52806"/>
                  </a:cubicBezTo>
                  <a:cubicBezTo>
                    <a:pt x="28865" y="-2287"/>
                    <a:pt x="166825" y="914"/>
                    <a:pt x="194600" y="0"/>
                  </a:cubicBezTo>
                  <a:cubicBezTo>
                    <a:pt x="180884" y="19888"/>
                    <a:pt x="175397" y="30175"/>
                    <a:pt x="169911" y="47320"/>
                  </a:cubicBezTo>
                  <a:cubicBezTo>
                    <a:pt x="147965" y="113842"/>
                    <a:pt x="181570" y="202311"/>
                    <a:pt x="190485" y="272262"/>
                  </a:cubicBezTo>
                  <a:cubicBezTo>
                    <a:pt x="191857" y="284607"/>
                    <a:pt x="197343" y="287350"/>
                    <a:pt x="208316" y="289407"/>
                  </a:cubicBezTo>
                  <a:cubicBezTo>
                    <a:pt x="242606" y="295579"/>
                    <a:pt x="236434" y="288721"/>
                    <a:pt x="270724" y="294894"/>
                  </a:cubicBezTo>
                  <a:close/>
                </a:path>
              </a:pathLst>
            </a:custGeom>
            <a:solidFill>
              <a:schemeClr val="accent4"/>
            </a:solidFill>
            <a:ln w="6854"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id="{CB280867-FA94-4749-A904-3DDBA59260C7}"/>
                </a:ext>
              </a:extLst>
            </p:cNvPr>
            <p:cNvGrpSpPr/>
            <p:nvPr/>
          </p:nvGrpSpPr>
          <p:grpSpPr>
            <a:xfrm>
              <a:off x="1238079" y="49762"/>
              <a:ext cx="2466332" cy="2548272"/>
              <a:chOff x="1238079" y="49762"/>
              <a:chExt cx="2466332" cy="2548272"/>
            </a:xfrm>
          </p:grpSpPr>
          <p:sp>
            <p:nvSpPr>
              <p:cNvPr id="23" name="Freeform: Shape 22">
                <a:extLst>
                  <a:ext uri="{FF2B5EF4-FFF2-40B4-BE49-F238E27FC236}">
                    <a16:creationId xmlns:a16="http://schemas.microsoft.com/office/drawing/2014/main" id="{C7C032A9-A3A5-4240-810F-2987E4E0831C}"/>
                  </a:ext>
                </a:extLst>
              </p:cNvPr>
              <p:cNvSpPr/>
              <p:nvPr/>
            </p:nvSpPr>
            <p:spPr>
              <a:xfrm>
                <a:off x="1238079" y="49762"/>
                <a:ext cx="304313" cy="2244313"/>
              </a:xfrm>
              <a:custGeom>
                <a:avLst/>
                <a:gdLst>
                  <a:gd name="connsiteX0" fmla="*/ 95326 w 109728"/>
                  <a:gd name="connsiteY0" fmla="*/ 43205 h 809244"/>
                  <a:gd name="connsiteX1" fmla="*/ 66523 w 109728"/>
                  <a:gd name="connsiteY1" fmla="*/ 86411 h 809244"/>
                  <a:gd name="connsiteX2" fmla="*/ 28804 w 109728"/>
                  <a:gd name="connsiteY2" fmla="*/ 237287 h 809244"/>
                  <a:gd name="connsiteX3" fmla="*/ 65837 w 109728"/>
                  <a:gd name="connsiteY3" fmla="*/ 595274 h 809244"/>
                  <a:gd name="connsiteX4" fmla="*/ 111100 w 109728"/>
                  <a:gd name="connsiteY4" fmla="*/ 800329 h 809244"/>
                  <a:gd name="connsiteX5" fmla="*/ 80924 w 109728"/>
                  <a:gd name="connsiteY5" fmla="*/ 801700 h 809244"/>
                  <a:gd name="connsiteX6" fmla="*/ 0 w 109728"/>
                  <a:gd name="connsiteY6" fmla="*/ 265405 h 809244"/>
                  <a:gd name="connsiteX7" fmla="*/ 100813 w 109728"/>
                  <a:gd name="connsiteY7" fmla="*/ 0 h 809244"/>
                  <a:gd name="connsiteX8" fmla="*/ 95326 w 109728"/>
                  <a:gd name="connsiteY8" fmla="*/ 43205 h 80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 h="809244">
                    <a:moveTo>
                      <a:pt x="95326" y="43205"/>
                    </a:moveTo>
                    <a:cubicBezTo>
                      <a:pt x="81610" y="58979"/>
                      <a:pt x="77495" y="70637"/>
                      <a:pt x="66523" y="86411"/>
                    </a:cubicBezTo>
                    <a:cubicBezTo>
                      <a:pt x="36347" y="133731"/>
                      <a:pt x="28804" y="184480"/>
                      <a:pt x="28804" y="237287"/>
                    </a:cubicBezTo>
                    <a:cubicBezTo>
                      <a:pt x="29489" y="357988"/>
                      <a:pt x="43891" y="477317"/>
                      <a:pt x="65837" y="595274"/>
                    </a:cubicBezTo>
                    <a:cubicBezTo>
                      <a:pt x="77495" y="659054"/>
                      <a:pt x="99441" y="736549"/>
                      <a:pt x="111100" y="800329"/>
                    </a:cubicBezTo>
                    <a:cubicBezTo>
                      <a:pt x="113843" y="816102"/>
                      <a:pt x="93269" y="817474"/>
                      <a:pt x="80924" y="801700"/>
                    </a:cubicBezTo>
                    <a:cubicBezTo>
                      <a:pt x="43891" y="624764"/>
                      <a:pt x="0" y="448513"/>
                      <a:pt x="0" y="265405"/>
                    </a:cubicBezTo>
                    <a:cubicBezTo>
                      <a:pt x="0" y="166649"/>
                      <a:pt x="23317" y="70637"/>
                      <a:pt x="100813" y="0"/>
                    </a:cubicBezTo>
                    <a:cubicBezTo>
                      <a:pt x="100127" y="16459"/>
                      <a:pt x="96698" y="31547"/>
                      <a:pt x="95326" y="43205"/>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9D8AF34F-8296-4A48-93E5-15849C073D82}"/>
                  </a:ext>
                </a:extLst>
              </p:cNvPr>
              <p:cNvGrpSpPr/>
              <p:nvPr/>
            </p:nvGrpSpPr>
            <p:grpSpPr>
              <a:xfrm flipH="1">
                <a:off x="2570295" y="442420"/>
                <a:ext cx="1134116" cy="2094513"/>
                <a:chOff x="8696683" y="395466"/>
                <a:chExt cx="939346" cy="1734809"/>
              </a:xfrm>
            </p:grpSpPr>
            <p:sp>
              <p:nvSpPr>
                <p:cNvPr id="17" name="Freeform: Shape 16">
                  <a:extLst>
                    <a:ext uri="{FF2B5EF4-FFF2-40B4-BE49-F238E27FC236}">
                      <a16:creationId xmlns:a16="http://schemas.microsoft.com/office/drawing/2014/main" id="{AB99948E-4D1A-425A-8E33-FCB490A007A1}"/>
                    </a:ext>
                  </a:extLst>
                </p:cNvPr>
                <p:cNvSpPr/>
                <p:nvPr/>
              </p:nvSpPr>
              <p:spPr>
                <a:xfrm flipH="1">
                  <a:off x="9030650" y="2067261"/>
                  <a:ext cx="63014" cy="6301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lumMod val="75000"/>
                    <a:lumOff val="25000"/>
                  </a:schemeClr>
                </a:solidFill>
                <a:ln w="685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1B655E-8E6C-40FD-B984-E0F53A4A7907}"/>
                    </a:ext>
                  </a:extLst>
                </p:cNvPr>
                <p:cNvSpPr/>
                <p:nvPr/>
              </p:nvSpPr>
              <p:spPr>
                <a:xfrm flipH="1">
                  <a:off x="8725762" y="2008599"/>
                  <a:ext cx="78765" cy="7876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4EA0F671-F8EA-42D2-A629-5727B11C0354}"/>
                    </a:ext>
                  </a:extLst>
                </p:cNvPr>
                <p:cNvGrpSpPr/>
                <p:nvPr/>
              </p:nvGrpSpPr>
              <p:grpSpPr>
                <a:xfrm>
                  <a:off x="8696683" y="395466"/>
                  <a:ext cx="939346" cy="1714491"/>
                  <a:chOff x="8696683" y="395466"/>
                  <a:chExt cx="939346" cy="1714491"/>
                </a:xfrm>
              </p:grpSpPr>
              <p:sp>
                <p:nvSpPr>
                  <p:cNvPr id="20" name="Freeform: Shape 19">
                    <a:extLst>
                      <a:ext uri="{FF2B5EF4-FFF2-40B4-BE49-F238E27FC236}">
                        <a16:creationId xmlns:a16="http://schemas.microsoft.com/office/drawing/2014/main" id="{39A02B95-66B7-4D62-BE09-0CDEB90AC502}"/>
                      </a:ext>
                    </a:extLst>
                  </p:cNvPr>
                  <p:cNvSpPr/>
                  <p:nvPr/>
                </p:nvSpPr>
                <p:spPr>
                  <a:xfrm flipH="1">
                    <a:off x="9092092" y="1401062"/>
                    <a:ext cx="330819" cy="708895"/>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bg1">
                      <a:lumMod val="75000"/>
                    </a:schemeClr>
                  </a:solidFill>
                  <a:ln w="6854"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9C039AC-3ED8-4970-AE74-0E5093FA3447}"/>
                      </a:ext>
                    </a:extLst>
                  </p:cNvPr>
                  <p:cNvSpPr/>
                  <p:nvPr/>
                </p:nvSpPr>
                <p:spPr>
                  <a:xfrm flipH="1">
                    <a:off x="8696683" y="1335935"/>
                    <a:ext cx="173286" cy="708895"/>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bg1">
                      <a:lumMod val="75000"/>
                    </a:schemeClr>
                  </a:solidFill>
                  <a:ln w="685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44804AE-2F95-439A-AF89-ED3AB4ECC756}"/>
                      </a:ext>
                    </a:extLst>
                  </p:cNvPr>
                  <p:cNvSpPr/>
                  <p:nvPr/>
                </p:nvSpPr>
                <p:spPr>
                  <a:xfrm flipH="1">
                    <a:off x="8832612" y="395466"/>
                    <a:ext cx="803417" cy="102396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758" h="445770">
                        <a:moveTo>
                          <a:pt x="196" y="0"/>
                        </a:moveTo>
                        <a:cubicBezTo>
                          <a:pt x="30371" y="22631"/>
                          <a:pt x="85921" y="64465"/>
                          <a:pt x="119525" y="109042"/>
                        </a:cubicBezTo>
                        <a:cubicBezTo>
                          <a:pt x="119525" y="109042"/>
                          <a:pt x="142843" y="142646"/>
                          <a:pt x="153815" y="161163"/>
                        </a:cubicBezTo>
                        <a:cubicBezTo>
                          <a:pt x="162731" y="175565"/>
                          <a:pt x="163417" y="191338"/>
                          <a:pt x="181247" y="189967"/>
                        </a:cubicBezTo>
                        <a:cubicBezTo>
                          <a:pt x="197707" y="191338"/>
                          <a:pt x="216223" y="196139"/>
                          <a:pt x="226510" y="200254"/>
                        </a:cubicBezTo>
                        <a:cubicBezTo>
                          <a:pt x="256685" y="212598"/>
                          <a:pt x="280003" y="246888"/>
                          <a:pt x="293033" y="270891"/>
                        </a:cubicBezTo>
                        <a:cubicBezTo>
                          <a:pt x="317036" y="315468"/>
                          <a:pt x="335553" y="359359"/>
                          <a:pt x="351326" y="407365"/>
                        </a:cubicBezTo>
                        <a:cubicBezTo>
                          <a:pt x="352012" y="420395"/>
                          <a:pt x="346525" y="426568"/>
                          <a:pt x="333495" y="425196"/>
                        </a:cubicBezTo>
                        <a:cubicBezTo>
                          <a:pt x="310178" y="379933"/>
                          <a:pt x="304006" y="343586"/>
                          <a:pt x="274516" y="291465"/>
                        </a:cubicBezTo>
                        <a:cubicBezTo>
                          <a:pt x="258057" y="265405"/>
                          <a:pt x="248456" y="226314"/>
                          <a:pt x="197707" y="216027"/>
                        </a:cubicBezTo>
                        <a:cubicBezTo>
                          <a:pt x="185362" y="213284"/>
                          <a:pt x="156559" y="220828"/>
                          <a:pt x="146957" y="228371"/>
                        </a:cubicBezTo>
                        <a:cubicBezTo>
                          <a:pt x="104438" y="259232"/>
                          <a:pt x="88664" y="317525"/>
                          <a:pt x="101009" y="369646"/>
                        </a:cubicBezTo>
                        <a:cubicBezTo>
                          <a:pt x="106495" y="395021"/>
                          <a:pt x="111982" y="419024"/>
                          <a:pt x="114725" y="447142"/>
                        </a:cubicBezTo>
                        <a:cubicBezTo>
                          <a:pt x="112667" y="451942"/>
                          <a:pt x="99637" y="449199"/>
                          <a:pt x="92779" y="445770"/>
                        </a:cubicBezTo>
                        <a:cubicBezTo>
                          <a:pt x="85235" y="415595"/>
                          <a:pt x="74263" y="381991"/>
                          <a:pt x="71519" y="350444"/>
                        </a:cubicBezTo>
                        <a:cubicBezTo>
                          <a:pt x="66719" y="291465"/>
                          <a:pt x="88664" y="243459"/>
                          <a:pt x="132556" y="205054"/>
                        </a:cubicBezTo>
                        <a:cubicBezTo>
                          <a:pt x="142157" y="196825"/>
                          <a:pt x="134613" y="185852"/>
                          <a:pt x="128441" y="176251"/>
                        </a:cubicBezTo>
                        <a:cubicBezTo>
                          <a:pt x="128441" y="176251"/>
                          <a:pt x="117468" y="154991"/>
                          <a:pt x="107181" y="137846"/>
                        </a:cubicBezTo>
                        <a:cubicBezTo>
                          <a:pt x="94837" y="115900"/>
                          <a:pt x="68090" y="90526"/>
                          <a:pt x="35858" y="63779"/>
                        </a:cubicBezTo>
                        <a:cubicBezTo>
                          <a:pt x="27628" y="55550"/>
                          <a:pt x="15970" y="45949"/>
                          <a:pt x="7740" y="38405"/>
                        </a:cubicBezTo>
                        <a:cubicBezTo>
                          <a:pt x="4997" y="36347"/>
                          <a:pt x="-1175" y="11659"/>
                          <a:pt x="196" y="0"/>
                        </a:cubicBezTo>
                        <a:close/>
                      </a:path>
                    </a:pathLst>
                  </a:custGeom>
                  <a:solidFill>
                    <a:schemeClr val="tx1">
                      <a:lumMod val="75000"/>
                      <a:lumOff val="25000"/>
                    </a:schemeClr>
                  </a:solidFill>
                  <a:ln w="6854" cap="flat">
                    <a:no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99347FB4-2D23-47DA-B85F-067B1216A47A}"/>
                  </a:ext>
                </a:extLst>
              </p:cNvPr>
              <p:cNvGrpSpPr/>
              <p:nvPr/>
            </p:nvGrpSpPr>
            <p:grpSpPr>
              <a:xfrm rot="11700000">
                <a:off x="1322631" y="2252611"/>
                <a:ext cx="345423" cy="345423"/>
                <a:chOff x="7123973" y="1204727"/>
                <a:chExt cx="252497" cy="252497"/>
              </a:xfrm>
            </p:grpSpPr>
            <p:grpSp>
              <p:nvGrpSpPr>
                <p:cNvPr id="31" name="Group 30">
                  <a:extLst>
                    <a:ext uri="{FF2B5EF4-FFF2-40B4-BE49-F238E27FC236}">
                      <a16:creationId xmlns:a16="http://schemas.microsoft.com/office/drawing/2014/main" id="{67F4A3D1-6287-4461-A538-076C4354D92D}"/>
                    </a:ext>
                  </a:extLst>
                </p:cNvPr>
                <p:cNvGrpSpPr/>
                <p:nvPr/>
              </p:nvGrpSpPr>
              <p:grpSpPr>
                <a:xfrm>
                  <a:off x="7123973" y="1204727"/>
                  <a:ext cx="252497" cy="252497"/>
                  <a:chOff x="4915373" y="1633391"/>
                  <a:chExt cx="342000" cy="342000"/>
                </a:xfrm>
              </p:grpSpPr>
              <p:sp>
                <p:nvSpPr>
                  <p:cNvPr id="34" name="Oval 33">
                    <a:extLst>
                      <a:ext uri="{FF2B5EF4-FFF2-40B4-BE49-F238E27FC236}">
                        <a16:creationId xmlns:a16="http://schemas.microsoft.com/office/drawing/2014/main" id="{64B6B7BF-9940-4230-AC21-1EC6A5632CAA}"/>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208B47BB-D735-4B37-BCFA-0495B4126452}"/>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4161C802-ED76-45D6-9A21-D79858724920}"/>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2" name="Chord 31">
                  <a:extLst>
                    <a:ext uri="{FF2B5EF4-FFF2-40B4-BE49-F238E27FC236}">
                      <a16:creationId xmlns:a16="http://schemas.microsoft.com/office/drawing/2014/main" id="{802181C8-7C7A-41B1-817C-3870E1DBB6DE}"/>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3" name="Chord 32">
                  <a:extLst>
                    <a:ext uri="{FF2B5EF4-FFF2-40B4-BE49-F238E27FC236}">
                      <a16:creationId xmlns:a16="http://schemas.microsoft.com/office/drawing/2014/main" id="{8E2CA8A9-407F-41A0-A01A-9B6DCEE72975}"/>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sp>
        <p:nvSpPr>
          <p:cNvPr id="41" name="TextBox 40">
            <a:extLst>
              <a:ext uri="{FF2B5EF4-FFF2-40B4-BE49-F238E27FC236}">
                <a16:creationId xmlns:a16="http://schemas.microsoft.com/office/drawing/2014/main" id="{46616FC4-7AA2-4FDA-B10F-D673171F0927}"/>
              </a:ext>
            </a:extLst>
          </p:cNvPr>
          <p:cNvSpPr txBox="1"/>
          <p:nvPr/>
        </p:nvSpPr>
        <p:spPr>
          <a:xfrm>
            <a:off x="4788982" y="397375"/>
            <a:ext cx="7259052" cy="935586"/>
          </a:xfrm>
          <a:prstGeom prst="rect">
            <a:avLst/>
          </a:prstGeom>
          <a:noFill/>
        </p:spPr>
        <p:txBody>
          <a:bodyPr wrap="square" rtlCol="0" anchor="ctr">
            <a:spAutoFit/>
          </a:bodyPr>
          <a:lstStyle/>
          <a:p>
            <a:r>
              <a:rPr lang="en-US" altLang="ko-KR" sz="5400" dirty="0">
                <a:cs typeface="Arial" pitchFamily="34" charset="0"/>
              </a:rPr>
              <a:t>Three Human Factors</a:t>
            </a:r>
            <a:endParaRPr lang="ko-KR" altLang="en-US" sz="5400" dirty="0">
              <a:cs typeface="Arial" pitchFamily="34" charset="0"/>
            </a:endParaRPr>
          </a:p>
        </p:txBody>
      </p:sp>
      <p:grpSp>
        <p:nvGrpSpPr>
          <p:cNvPr id="15" name="Group 14">
            <a:extLst>
              <a:ext uri="{FF2B5EF4-FFF2-40B4-BE49-F238E27FC236}">
                <a16:creationId xmlns:a16="http://schemas.microsoft.com/office/drawing/2014/main" id="{7471AB10-4556-0942-A18A-46ECD04E907E}"/>
              </a:ext>
            </a:extLst>
          </p:cNvPr>
          <p:cNvGrpSpPr/>
          <p:nvPr/>
        </p:nvGrpSpPr>
        <p:grpSpPr>
          <a:xfrm>
            <a:off x="5364996" y="1964971"/>
            <a:ext cx="6531012" cy="646331"/>
            <a:chOff x="5339055" y="1618900"/>
            <a:chExt cx="6531012" cy="646331"/>
          </a:xfrm>
        </p:grpSpPr>
        <p:sp>
          <p:nvSpPr>
            <p:cNvPr id="47" name="Rectangle 46">
              <a:extLst>
                <a:ext uri="{FF2B5EF4-FFF2-40B4-BE49-F238E27FC236}">
                  <a16:creationId xmlns:a16="http://schemas.microsoft.com/office/drawing/2014/main" id="{721AD6D7-08A8-4F27-9FF3-9BC1CD579179}"/>
                </a:ext>
              </a:extLst>
            </p:cNvPr>
            <p:cNvSpPr/>
            <p:nvPr/>
          </p:nvSpPr>
          <p:spPr>
            <a:xfrm flipV="1">
              <a:off x="5339055" y="1656521"/>
              <a:ext cx="6119519" cy="592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8" name="TextBox 47">
              <a:extLst>
                <a:ext uri="{FF2B5EF4-FFF2-40B4-BE49-F238E27FC236}">
                  <a16:creationId xmlns:a16="http://schemas.microsoft.com/office/drawing/2014/main" id="{26148BE8-3D28-4C17-B5AD-216FFF8A80A8}"/>
                </a:ext>
              </a:extLst>
            </p:cNvPr>
            <p:cNvSpPr txBox="1"/>
            <p:nvPr/>
          </p:nvSpPr>
          <p:spPr>
            <a:xfrm>
              <a:off x="5828904" y="1618900"/>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01</a:t>
              </a:r>
              <a:endParaRPr lang="ko-KR" altLang="en-US" sz="3600" b="1" dirty="0">
                <a:solidFill>
                  <a:schemeClr val="tx1">
                    <a:lumMod val="85000"/>
                    <a:lumOff val="15000"/>
                  </a:schemeClr>
                </a:solidFill>
                <a:cs typeface="Arial" pitchFamily="34" charset="0"/>
              </a:endParaRPr>
            </a:p>
          </p:txBody>
        </p:sp>
        <p:sp>
          <p:nvSpPr>
            <p:cNvPr id="54" name="TextBox 53">
              <a:extLst>
                <a:ext uri="{FF2B5EF4-FFF2-40B4-BE49-F238E27FC236}">
                  <a16:creationId xmlns:a16="http://schemas.microsoft.com/office/drawing/2014/main" id="{EDDDA87E-2832-417E-B4D6-2879FF612B8E}"/>
                </a:ext>
              </a:extLst>
            </p:cNvPr>
            <p:cNvSpPr txBox="1"/>
            <p:nvPr/>
          </p:nvSpPr>
          <p:spPr>
            <a:xfrm>
              <a:off x="6923823" y="1722123"/>
              <a:ext cx="4946244"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Training + Awareness</a:t>
              </a:r>
              <a:endParaRPr lang="ko-KR" altLang="en-US" sz="2400" b="1" dirty="0">
                <a:solidFill>
                  <a:schemeClr val="tx1">
                    <a:lumMod val="85000"/>
                    <a:lumOff val="15000"/>
                  </a:schemeClr>
                </a:solidFill>
                <a:cs typeface="Arial" pitchFamily="34" charset="0"/>
              </a:endParaRPr>
            </a:p>
          </p:txBody>
        </p:sp>
      </p:grpSp>
      <p:grpSp>
        <p:nvGrpSpPr>
          <p:cNvPr id="2" name="Group 1">
            <a:extLst>
              <a:ext uri="{FF2B5EF4-FFF2-40B4-BE49-F238E27FC236}">
                <a16:creationId xmlns:a16="http://schemas.microsoft.com/office/drawing/2014/main" id="{630E9731-F9EF-7549-8990-9C62137BB91A}"/>
              </a:ext>
            </a:extLst>
          </p:cNvPr>
          <p:cNvGrpSpPr/>
          <p:nvPr/>
        </p:nvGrpSpPr>
        <p:grpSpPr>
          <a:xfrm>
            <a:off x="5364997" y="3201202"/>
            <a:ext cx="6531011" cy="646331"/>
            <a:chOff x="5339056" y="2855131"/>
            <a:chExt cx="6531011" cy="646331"/>
          </a:xfrm>
        </p:grpSpPr>
        <p:sp>
          <p:nvSpPr>
            <p:cNvPr id="46" name="Rectangle 45">
              <a:extLst>
                <a:ext uri="{FF2B5EF4-FFF2-40B4-BE49-F238E27FC236}">
                  <a16:creationId xmlns:a16="http://schemas.microsoft.com/office/drawing/2014/main" id="{3E89C1F5-D39D-4088-94F3-C5F42C808719}"/>
                </a:ext>
              </a:extLst>
            </p:cNvPr>
            <p:cNvSpPr/>
            <p:nvPr/>
          </p:nvSpPr>
          <p:spPr>
            <a:xfrm flipV="1">
              <a:off x="5339056" y="2900672"/>
              <a:ext cx="6119519" cy="5928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9" name="TextBox 48">
              <a:extLst>
                <a:ext uri="{FF2B5EF4-FFF2-40B4-BE49-F238E27FC236}">
                  <a16:creationId xmlns:a16="http://schemas.microsoft.com/office/drawing/2014/main" id="{49DA2574-4BBE-4900-8F92-9A9CC6725997}"/>
                </a:ext>
              </a:extLst>
            </p:cNvPr>
            <p:cNvSpPr txBox="1"/>
            <p:nvPr/>
          </p:nvSpPr>
          <p:spPr>
            <a:xfrm>
              <a:off x="5828904" y="2855131"/>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02</a:t>
              </a:r>
              <a:endParaRPr lang="ko-KR" altLang="en-US" sz="3600" b="1" dirty="0">
                <a:solidFill>
                  <a:schemeClr val="tx1">
                    <a:lumMod val="85000"/>
                    <a:lumOff val="15000"/>
                  </a:schemeClr>
                </a:solidFill>
                <a:cs typeface="Arial" pitchFamily="34" charset="0"/>
              </a:endParaRPr>
            </a:p>
          </p:txBody>
        </p:sp>
        <p:sp>
          <p:nvSpPr>
            <p:cNvPr id="59" name="TextBox 58">
              <a:extLst>
                <a:ext uri="{FF2B5EF4-FFF2-40B4-BE49-F238E27FC236}">
                  <a16:creationId xmlns:a16="http://schemas.microsoft.com/office/drawing/2014/main" id="{C54B00E4-B462-4DEA-B06F-5ABCD65D3419}"/>
                </a:ext>
              </a:extLst>
            </p:cNvPr>
            <p:cNvSpPr txBox="1"/>
            <p:nvPr/>
          </p:nvSpPr>
          <p:spPr>
            <a:xfrm>
              <a:off x="6923823" y="2966274"/>
              <a:ext cx="4946244"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Cyber Culture</a:t>
              </a:r>
              <a:endParaRPr lang="ko-KR" altLang="en-US" sz="2400" b="1" dirty="0">
                <a:solidFill>
                  <a:schemeClr val="tx1">
                    <a:lumMod val="85000"/>
                    <a:lumOff val="15000"/>
                  </a:schemeClr>
                </a:solidFill>
                <a:cs typeface="Arial" pitchFamily="34" charset="0"/>
              </a:endParaRPr>
            </a:p>
          </p:txBody>
        </p:sp>
      </p:grpSp>
      <p:grpSp>
        <p:nvGrpSpPr>
          <p:cNvPr id="3" name="Group 2">
            <a:extLst>
              <a:ext uri="{FF2B5EF4-FFF2-40B4-BE49-F238E27FC236}">
                <a16:creationId xmlns:a16="http://schemas.microsoft.com/office/drawing/2014/main" id="{4AC11FF1-3376-424C-8B76-0FF4409A2A8A}"/>
              </a:ext>
            </a:extLst>
          </p:cNvPr>
          <p:cNvGrpSpPr/>
          <p:nvPr/>
        </p:nvGrpSpPr>
        <p:grpSpPr>
          <a:xfrm>
            <a:off x="5364997" y="4460545"/>
            <a:ext cx="6531011" cy="646331"/>
            <a:chOff x="5339056" y="4114474"/>
            <a:chExt cx="6531011" cy="646331"/>
          </a:xfrm>
        </p:grpSpPr>
        <p:sp>
          <p:nvSpPr>
            <p:cNvPr id="45" name="Rectangle 44">
              <a:extLst>
                <a:ext uri="{FF2B5EF4-FFF2-40B4-BE49-F238E27FC236}">
                  <a16:creationId xmlns:a16="http://schemas.microsoft.com/office/drawing/2014/main" id="{9178DA0F-4FC7-40AF-966F-BB147B2CB8A3}"/>
                </a:ext>
              </a:extLst>
            </p:cNvPr>
            <p:cNvSpPr/>
            <p:nvPr/>
          </p:nvSpPr>
          <p:spPr>
            <a:xfrm flipV="1">
              <a:off x="5339056" y="4144823"/>
              <a:ext cx="6119519" cy="5928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0" name="TextBox 49">
              <a:extLst>
                <a:ext uri="{FF2B5EF4-FFF2-40B4-BE49-F238E27FC236}">
                  <a16:creationId xmlns:a16="http://schemas.microsoft.com/office/drawing/2014/main" id="{BA178BA3-40BF-40A1-AB70-5A7572B58385}"/>
                </a:ext>
              </a:extLst>
            </p:cNvPr>
            <p:cNvSpPr txBox="1"/>
            <p:nvPr/>
          </p:nvSpPr>
          <p:spPr>
            <a:xfrm>
              <a:off x="5835063" y="4114474"/>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03</a:t>
              </a:r>
              <a:endParaRPr lang="ko-KR" altLang="en-US" sz="3600" b="1" dirty="0">
                <a:solidFill>
                  <a:schemeClr val="tx1">
                    <a:lumMod val="85000"/>
                    <a:lumOff val="15000"/>
                  </a:schemeClr>
                </a:solidFill>
                <a:cs typeface="Arial" pitchFamily="34" charset="0"/>
              </a:endParaRPr>
            </a:p>
          </p:txBody>
        </p:sp>
        <p:sp>
          <p:nvSpPr>
            <p:cNvPr id="62" name="TextBox 61">
              <a:extLst>
                <a:ext uri="{FF2B5EF4-FFF2-40B4-BE49-F238E27FC236}">
                  <a16:creationId xmlns:a16="http://schemas.microsoft.com/office/drawing/2014/main" id="{3E6D5535-066A-4DBB-BC02-F99F52823D69}"/>
                </a:ext>
              </a:extLst>
            </p:cNvPr>
            <p:cNvSpPr txBox="1"/>
            <p:nvPr/>
          </p:nvSpPr>
          <p:spPr>
            <a:xfrm>
              <a:off x="6899564" y="4210424"/>
              <a:ext cx="4970503"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Stakeholders + Leadership</a:t>
              </a:r>
              <a:endParaRPr lang="ko-KR" altLang="en-US" sz="2400" b="1" dirty="0">
                <a:solidFill>
                  <a:schemeClr val="tx1">
                    <a:lumMod val="85000"/>
                    <a:lumOff val="15000"/>
                  </a:schemeClr>
                </a:solidFill>
                <a:cs typeface="Arial" pitchFamily="34" charset="0"/>
              </a:endParaRPr>
            </a:p>
          </p:txBody>
        </p:sp>
      </p:grpSp>
      <p:pic>
        <p:nvPicPr>
          <p:cNvPr id="26" name="Audio 25">
            <a:hlinkClick r:id="" action="ppaction://media"/>
            <a:extLst>
              <a:ext uri="{FF2B5EF4-FFF2-40B4-BE49-F238E27FC236}">
                <a16:creationId xmlns:a16="http://schemas.microsoft.com/office/drawing/2014/main" id="{9593BB0B-5ED9-A04E-A066-DD967494F6B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899384809"/>
      </p:ext>
    </p:extLst>
  </p:cSld>
  <p:clrMapOvr>
    <a:masterClrMapping/>
  </p:clrMapOvr>
  <p:transition spd="slow" advTm="18113">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par>
                                <p:cTn id="7" presetID="12" presetClass="entr" presetSubtype="4" fill="hold" nodeType="withEffect">
                                  <p:stCondLst>
                                    <p:cond delay="1000"/>
                                  </p:stCondLst>
                                  <p:childTnLst>
                                    <p:set>
                                      <p:cBhvr>
                                        <p:cTn id="8" dur="1" fill="hold">
                                          <p:stCondLst>
                                            <p:cond delay="0"/>
                                          </p:stCondLst>
                                        </p:cTn>
                                        <p:tgtEl>
                                          <p:spTgt spid="15"/>
                                        </p:tgtEl>
                                        <p:attrNameLst>
                                          <p:attrName>style.visibility</p:attrName>
                                        </p:attrNameLst>
                                      </p:cBhvr>
                                      <p:to>
                                        <p:strVal val="visible"/>
                                      </p:to>
                                    </p:set>
                                    <p:anim calcmode="lin" valueType="num">
                                      <p:cBhvr additive="base">
                                        <p:cTn id="9" dur="500"/>
                                        <p:tgtEl>
                                          <p:spTgt spid="15"/>
                                        </p:tgtEl>
                                        <p:attrNameLst>
                                          <p:attrName>ppt_y</p:attrName>
                                        </p:attrNameLst>
                                      </p:cBhvr>
                                      <p:tavLst>
                                        <p:tav tm="0">
                                          <p:val>
                                            <p:strVal val="#ppt_y+#ppt_h*1.125000"/>
                                          </p:val>
                                        </p:tav>
                                        <p:tav tm="100000">
                                          <p:val>
                                            <p:strVal val="#ppt_y"/>
                                          </p:val>
                                        </p:tav>
                                      </p:tavLst>
                                    </p:anim>
                                    <p:animEffect transition="in" filter="wipe(up)">
                                      <p:cBhvr>
                                        <p:cTn id="10" dur="500"/>
                                        <p:tgtEl>
                                          <p:spTgt spid="15"/>
                                        </p:tgtEl>
                                      </p:cBhvr>
                                    </p:animEffect>
                                  </p:childTnLst>
                                </p:cTn>
                              </p:par>
                            </p:childTnLst>
                          </p:cTn>
                        </p:par>
                        <p:par>
                          <p:cTn id="11" fill="hold">
                            <p:stCondLst>
                              <p:cond delay="1500"/>
                            </p:stCondLst>
                            <p:childTnLst>
                              <p:par>
                                <p:cTn id="12" presetID="12" presetClass="entr" presetSubtype="4" fill="hold" nodeType="afterEffect">
                                  <p:stCondLst>
                                    <p:cond delay="20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par>
                          <p:cTn id="16" fill="hold">
                            <p:stCondLst>
                              <p:cond delay="4000"/>
                            </p:stCondLst>
                            <p:childTnLst>
                              <p:par>
                                <p:cTn id="17" presetID="12" presetClass="entr" presetSubtype="4" fill="hold" nodeType="afterEffect">
                                  <p:stCondLst>
                                    <p:cond delay="2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1" fill="hold" display="0">
                  <p:stCondLst>
                    <p:cond delay="indefinite"/>
                  </p:stCondLst>
                  <p:endCondLst>
                    <p:cond evt="onStopAudio" delay="0">
                      <p:tgtEl>
                        <p:sldTgt/>
                      </p:tgtEl>
                    </p:cond>
                  </p:endCondLst>
                </p:cTn>
                <p:tgtEl>
                  <p:spTgt spid="2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solidFill>
                  <a:schemeClr val="bg1"/>
                </a:solidFill>
              </a:rPr>
              <a:t>Ethical Considerations</a:t>
            </a:r>
          </a:p>
        </p:txBody>
      </p:sp>
      <p:grpSp>
        <p:nvGrpSpPr>
          <p:cNvPr id="40" name="Group 39">
            <a:extLst>
              <a:ext uri="{FF2B5EF4-FFF2-40B4-BE49-F238E27FC236}">
                <a16:creationId xmlns:a16="http://schemas.microsoft.com/office/drawing/2014/main" id="{CC666384-5F1E-B343-BC65-CD26A5A902E4}"/>
              </a:ext>
            </a:extLst>
          </p:cNvPr>
          <p:cNvGrpSpPr/>
          <p:nvPr/>
        </p:nvGrpSpPr>
        <p:grpSpPr>
          <a:xfrm>
            <a:off x="711200" y="4789008"/>
            <a:ext cx="2006599" cy="1751005"/>
            <a:chOff x="952501" y="4834047"/>
            <a:chExt cx="1369940" cy="1229643"/>
          </a:xfrm>
        </p:grpSpPr>
        <p:sp>
          <p:nvSpPr>
            <p:cNvPr id="9" name="Graphic 4">
              <a:extLst>
                <a:ext uri="{FF2B5EF4-FFF2-40B4-BE49-F238E27FC236}">
                  <a16:creationId xmlns:a16="http://schemas.microsoft.com/office/drawing/2014/main" id="{D1E44947-63D5-43A6-9886-E54CFDE73B68}"/>
                </a:ext>
              </a:extLst>
            </p:cNvPr>
            <p:cNvSpPr/>
            <p:nvPr/>
          </p:nvSpPr>
          <p:spPr>
            <a:xfrm>
              <a:off x="952501" y="4834047"/>
              <a:ext cx="1369940" cy="1229643"/>
            </a:xfrm>
            <a:custGeom>
              <a:avLst/>
              <a:gdLst>
                <a:gd name="connsiteX0" fmla="*/ 1465659 w 2190750"/>
                <a:gd name="connsiteY0" fmla="*/ 0 h 2000250"/>
                <a:gd name="connsiteX1" fmla="*/ 733187 w 2190750"/>
                <a:gd name="connsiteY1" fmla="*/ 0 h 2000250"/>
                <a:gd name="connsiteX2" fmla="*/ 416004 w 2190750"/>
                <a:gd name="connsiteY2" fmla="*/ 182880 h 2000250"/>
                <a:gd name="connsiteX3" fmla="*/ 49292 w 2190750"/>
                <a:gd name="connsiteY3" fmla="*/ 817245 h 2000250"/>
                <a:gd name="connsiteX4" fmla="*/ 49292 w 2190750"/>
                <a:gd name="connsiteY4" fmla="*/ 1183005 h 2000250"/>
                <a:gd name="connsiteX5" fmla="*/ 416004 w 2190750"/>
                <a:gd name="connsiteY5" fmla="*/ 1817370 h 2000250"/>
                <a:gd name="connsiteX6" fmla="*/ 733187 w 2190750"/>
                <a:gd name="connsiteY6" fmla="*/ 2000250 h 2000250"/>
                <a:gd name="connsiteX7" fmla="*/ 1465659 w 2190750"/>
                <a:gd name="connsiteY7" fmla="*/ 2000250 h 2000250"/>
                <a:gd name="connsiteX8" fmla="*/ 1782842 w 2190750"/>
                <a:gd name="connsiteY8" fmla="*/ 1817370 h 2000250"/>
                <a:gd name="connsiteX9" fmla="*/ 2149555 w 2190750"/>
                <a:gd name="connsiteY9" fmla="*/ 1183005 h 2000250"/>
                <a:gd name="connsiteX10" fmla="*/ 2149555 w 2190750"/>
                <a:gd name="connsiteY10" fmla="*/ 817245 h 2000250"/>
                <a:gd name="connsiteX11" fmla="*/ 1782842 w 2190750"/>
                <a:gd name="connsiteY11" fmla="*/ 182880 h 2000250"/>
                <a:gd name="connsiteX12" fmla="*/ 1465659 w 2190750"/>
                <a:gd name="connsiteY12" fmla="*/ 0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0" h="2000250">
                  <a:moveTo>
                    <a:pt x="1465659" y="0"/>
                  </a:moveTo>
                  <a:lnTo>
                    <a:pt x="733187" y="0"/>
                  </a:lnTo>
                  <a:cubicBezTo>
                    <a:pt x="602694" y="0"/>
                    <a:pt x="481727" y="69533"/>
                    <a:pt x="416004" y="182880"/>
                  </a:cubicBezTo>
                  <a:lnTo>
                    <a:pt x="49292" y="817245"/>
                  </a:lnTo>
                  <a:cubicBezTo>
                    <a:pt x="-16431" y="930593"/>
                    <a:pt x="-16431" y="1069658"/>
                    <a:pt x="49292" y="1183005"/>
                  </a:cubicBezTo>
                  <a:lnTo>
                    <a:pt x="416004" y="1817370"/>
                  </a:lnTo>
                  <a:cubicBezTo>
                    <a:pt x="481727" y="1930718"/>
                    <a:pt x="601742" y="2000250"/>
                    <a:pt x="733187" y="2000250"/>
                  </a:cubicBezTo>
                  <a:lnTo>
                    <a:pt x="1465659" y="2000250"/>
                  </a:lnTo>
                  <a:cubicBezTo>
                    <a:pt x="1596152" y="2000250"/>
                    <a:pt x="1717119" y="1930718"/>
                    <a:pt x="1782842" y="1817370"/>
                  </a:cubicBezTo>
                  <a:lnTo>
                    <a:pt x="2149555" y="1183005"/>
                  </a:lnTo>
                  <a:cubicBezTo>
                    <a:pt x="2215277" y="1069658"/>
                    <a:pt x="2215277" y="930593"/>
                    <a:pt x="2149555" y="817245"/>
                  </a:cubicBezTo>
                  <a:lnTo>
                    <a:pt x="1782842" y="182880"/>
                  </a:lnTo>
                  <a:cubicBezTo>
                    <a:pt x="1717119" y="69533"/>
                    <a:pt x="1596152" y="0"/>
                    <a:pt x="1465659" y="0"/>
                  </a:cubicBez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915762B-D986-4D5F-B4D8-B29780FCEE65}"/>
                </a:ext>
              </a:extLst>
            </p:cNvPr>
            <p:cNvSpPr/>
            <p:nvPr/>
          </p:nvSpPr>
          <p:spPr>
            <a:xfrm>
              <a:off x="1201234" y="5006482"/>
              <a:ext cx="868865" cy="875382"/>
            </a:xfrm>
            <a:custGeom>
              <a:avLst/>
              <a:gdLst>
                <a:gd name="connsiteX0" fmla="*/ 558881 w 3049521"/>
                <a:gd name="connsiteY0" fmla="*/ 430949 h 3325642"/>
                <a:gd name="connsiteX1" fmla="*/ 574279 w 3049521"/>
                <a:gd name="connsiteY1" fmla="*/ 436548 h 3325642"/>
                <a:gd name="connsiteX2" fmla="*/ 787052 w 3049521"/>
                <a:gd name="connsiteY2" fmla="*/ 528937 h 3325642"/>
                <a:gd name="connsiteX3" fmla="*/ 953282 w 3049521"/>
                <a:gd name="connsiteY3" fmla="*/ 461745 h 3325642"/>
                <a:gd name="connsiteX4" fmla="*/ 979878 w 3049521"/>
                <a:gd name="connsiteY4" fmla="*/ 435148 h 3325642"/>
                <a:gd name="connsiteX5" fmla="*/ 989327 w 3049521"/>
                <a:gd name="connsiteY5" fmla="*/ 431299 h 3325642"/>
                <a:gd name="connsiteX6" fmla="*/ 1260544 w 3049521"/>
                <a:gd name="connsiteY6" fmla="*/ 500940 h 3325642"/>
                <a:gd name="connsiteX7" fmla="*/ 1374629 w 3049521"/>
                <a:gd name="connsiteY7" fmla="*/ 576531 h 3325642"/>
                <a:gd name="connsiteX8" fmla="*/ 1405776 w 3049521"/>
                <a:gd name="connsiteY8" fmla="*/ 652471 h 3325642"/>
                <a:gd name="connsiteX9" fmla="*/ 1405426 w 3049521"/>
                <a:gd name="connsiteY9" fmla="*/ 867695 h 3325642"/>
                <a:gd name="connsiteX10" fmla="*/ 1404726 w 3049521"/>
                <a:gd name="connsiteY10" fmla="*/ 1147310 h 3325642"/>
                <a:gd name="connsiteX11" fmla="*/ 1404726 w 3049521"/>
                <a:gd name="connsiteY11" fmla="*/ 1162708 h 3325642"/>
                <a:gd name="connsiteX12" fmla="*/ 1409625 w 3049521"/>
                <a:gd name="connsiteY12" fmla="*/ 1153609 h 3325642"/>
                <a:gd name="connsiteX13" fmla="*/ 1542608 w 3049521"/>
                <a:gd name="connsiteY13" fmla="*/ 843198 h 3325642"/>
                <a:gd name="connsiteX14" fmla="*/ 1600351 w 3049521"/>
                <a:gd name="connsiteY14" fmla="*/ 778456 h 3325642"/>
                <a:gd name="connsiteX15" fmla="*/ 1624148 w 3049521"/>
                <a:gd name="connsiteY15" fmla="*/ 756408 h 3325642"/>
                <a:gd name="connsiteX16" fmla="*/ 1701489 w 3049521"/>
                <a:gd name="connsiteY16" fmla="*/ 703915 h 3325642"/>
                <a:gd name="connsiteX17" fmla="*/ 1848820 w 3049521"/>
                <a:gd name="connsiteY17" fmla="*/ 651071 h 3325642"/>
                <a:gd name="connsiteX18" fmla="*/ 1875417 w 3049521"/>
                <a:gd name="connsiteY18" fmla="*/ 658071 h 3325642"/>
                <a:gd name="connsiteX19" fmla="*/ 2040947 w 3049521"/>
                <a:gd name="connsiteY19" fmla="*/ 734361 h 3325642"/>
                <a:gd name="connsiteX20" fmla="*/ 2241472 w 3049521"/>
                <a:gd name="connsiteY20" fmla="*/ 666470 h 3325642"/>
                <a:gd name="connsiteX21" fmla="*/ 2263519 w 3049521"/>
                <a:gd name="connsiteY21" fmla="*/ 644072 h 3325642"/>
                <a:gd name="connsiteX22" fmla="*/ 2283467 w 3049521"/>
                <a:gd name="connsiteY22" fmla="*/ 637423 h 3325642"/>
                <a:gd name="connsiteX23" fmla="*/ 2530536 w 3049521"/>
                <a:gd name="connsiteY23" fmla="*/ 720363 h 3325642"/>
                <a:gd name="connsiteX24" fmla="*/ 2617325 w 3049521"/>
                <a:gd name="connsiteY24" fmla="*/ 806802 h 3325642"/>
                <a:gd name="connsiteX25" fmla="*/ 2651971 w 3049521"/>
                <a:gd name="connsiteY25" fmla="*/ 904790 h 3325642"/>
                <a:gd name="connsiteX26" fmla="*/ 2822400 w 3049521"/>
                <a:gd name="connsiteY26" fmla="*/ 1482218 h 3325642"/>
                <a:gd name="connsiteX27" fmla="*/ 2883992 w 3049521"/>
                <a:gd name="connsiteY27" fmla="*/ 1692192 h 3325642"/>
                <a:gd name="connsiteX28" fmla="*/ 2896240 w 3049521"/>
                <a:gd name="connsiteY28" fmla="*/ 1701291 h 3325642"/>
                <a:gd name="connsiteX29" fmla="*/ 2988979 w 3049521"/>
                <a:gd name="connsiteY29" fmla="*/ 1700941 h 3325642"/>
                <a:gd name="connsiteX30" fmla="*/ 3049521 w 3049521"/>
                <a:gd name="connsiteY30" fmla="*/ 1761134 h 3325642"/>
                <a:gd name="connsiteX31" fmla="*/ 3049521 w 3049521"/>
                <a:gd name="connsiteY31" fmla="*/ 2964984 h 3325642"/>
                <a:gd name="connsiteX32" fmla="*/ 3049521 w 3049521"/>
                <a:gd name="connsiteY32" fmla="*/ 3247749 h 3325642"/>
                <a:gd name="connsiteX33" fmla="*/ 3006477 w 3049521"/>
                <a:gd name="connsiteY33" fmla="*/ 3303042 h 3325642"/>
                <a:gd name="connsiteX34" fmla="*/ 2945934 w 3049521"/>
                <a:gd name="connsiteY34" fmla="*/ 3273996 h 3325642"/>
                <a:gd name="connsiteX35" fmla="*/ 2939635 w 3049521"/>
                <a:gd name="connsiteY35" fmla="*/ 3243550 h 3325642"/>
                <a:gd name="connsiteX36" fmla="*/ 2939635 w 3049521"/>
                <a:gd name="connsiteY36" fmla="*/ 1827275 h 3325642"/>
                <a:gd name="connsiteX37" fmla="*/ 2939635 w 3049521"/>
                <a:gd name="connsiteY37" fmla="*/ 1810828 h 3325642"/>
                <a:gd name="connsiteX38" fmla="*/ 2886792 w 3049521"/>
                <a:gd name="connsiteY38" fmla="*/ 1811178 h 3325642"/>
                <a:gd name="connsiteX39" fmla="*/ 2878743 w 3049521"/>
                <a:gd name="connsiteY39" fmla="*/ 1818527 h 3325642"/>
                <a:gd name="connsiteX40" fmla="*/ 2783555 w 3049521"/>
                <a:gd name="connsiteY40" fmla="*/ 1869620 h 3325642"/>
                <a:gd name="connsiteX41" fmla="*/ 2675418 w 3049521"/>
                <a:gd name="connsiteY41" fmla="*/ 1788080 h 3325642"/>
                <a:gd name="connsiteX42" fmla="*/ 2625374 w 3049521"/>
                <a:gd name="connsiteY42" fmla="*/ 1619751 h 3325642"/>
                <a:gd name="connsiteX43" fmla="*/ 2471743 w 3049521"/>
                <a:gd name="connsiteY43" fmla="*/ 1096566 h 3325642"/>
                <a:gd name="connsiteX44" fmla="*/ 2457395 w 3049521"/>
                <a:gd name="connsiteY44" fmla="*/ 1085718 h 3325642"/>
                <a:gd name="connsiteX45" fmla="*/ 2365356 w 3049521"/>
                <a:gd name="connsiteY45" fmla="*/ 1086067 h 3325642"/>
                <a:gd name="connsiteX46" fmla="*/ 2706564 w 3049521"/>
                <a:gd name="connsiteY46" fmla="*/ 2519140 h 3325642"/>
                <a:gd name="connsiteX47" fmla="*/ 2397202 w 3049521"/>
                <a:gd name="connsiteY47" fmla="*/ 2519140 h 3325642"/>
                <a:gd name="connsiteX48" fmla="*/ 2397202 w 3049521"/>
                <a:gd name="connsiteY48" fmla="*/ 2533138 h 3325642"/>
                <a:gd name="connsiteX49" fmla="*/ 2397202 w 3049521"/>
                <a:gd name="connsiteY49" fmla="*/ 3193856 h 3325642"/>
                <a:gd name="connsiteX50" fmla="*/ 2285216 w 3049521"/>
                <a:gd name="connsiteY50" fmla="*/ 3324390 h 3325642"/>
                <a:gd name="connsiteX51" fmla="*/ 2173230 w 3049521"/>
                <a:gd name="connsiteY51" fmla="*/ 3281345 h 3325642"/>
                <a:gd name="connsiteX52" fmla="*/ 2141734 w 3049521"/>
                <a:gd name="connsiteY52" fmla="*/ 3193506 h 3325642"/>
                <a:gd name="connsiteX53" fmla="*/ 2142084 w 3049521"/>
                <a:gd name="connsiteY53" fmla="*/ 2535238 h 3325642"/>
                <a:gd name="connsiteX54" fmla="*/ 2142084 w 3049521"/>
                <a:gd name="connsiteY54" fmla="*/ 2520889 h 3325642"/>
                <a:gd name="connsiteX55" fmla="*/ 2011200 w 3049521"/>
                <a:gd name="connsiteY55" fmla="*/ 2520889 h 3325642"/>
                <a:gd name="connsiteX56" fmla="*/ 2011200 w 3049521"/>
                <a:gd name="connsiteY56" fmla="*/ 2534188 h 3325642"/>
                <a:gd name="connsiteX57" fmla="*/ 2011200 w 3049521"/>
                <a:gd name="connsiteY57" fmla="*/ 3190356 h 3325642"/>
                <a:gd name="connsiteX58" fmla="*/ 1956607 w 3049521"/>
                <a:gd name="connsiteY58" fmla="*/ 3301993 h 3325642"/>
                <a:gd name="connsiteX59" fmla="*/ 1805426 w 3049521"/>
                <a:gd name="connsiteY59" fmla="*/ 3299193 h 3325642"/>
                <a:gd name="connsiteX60" fmla="*/ 1755032 w 3049521"/>
                <a:gd name="connsiteY60" fmla="*/ 3190706 h 3325642"/>
                <a:gd name="connsiteX61" fmla="*/ 1755032 w 3049521"/>
                <a:gd name="connsiteY61" fmla="*/ 2534538 h 3325642"/>
                <a:gd name="connsiteX62" fmla="*/ 1755032 w 3049521"/>
                <a:gd name="connsiteY62" fmla="*/ 2519840 h 3325642"/>
                <a:gd name="connsiteX63" fmla="*/ 1445321 w 3049521"/>
                <a:gd name="connsiteY63" fmla="*/ 2519840 h 3325642"/>
                <a:gd name="connsiteX64" fmla="*/ 1786878 w 3049521"/>
                <a:gd name="connsiteY64" fmla="*/ 1086417 h 3325642"/>
                <a:gd name="connsiteX65" fmla="*/ 1690990 w 3049521"/>
                <a:gd name="connsiteY65" fmla="*/ 1086767 h 3325642"/>
                <a:gd name="connsiteX66" fmla="*/ 1683291 w 3049521"/>
                <a:gd name="connsiteY66" fmla="*/ 1094816 h 3325642"/>
                <a:gd name="connsiteX67" fmla="*/ 1603851 w 3049521"/>
                <a:gd name="connsiteY67" fmla="*/ 1279594 h 3325642"/>
                <a:gd name="connsiteX68" fmla="*/ 1410325 w 3049521"/>
                <a:gd name="connsiteY68" fmla="*/ 1731387 h 3325642"/>
                <a:gd name="connsiteX69" fmla="*/ 1405426 w 3049521"/>
                <a:gd name="connsiteY69" fmla="*/ 1757634 h 3325642"/>
                <a:gd name="connsiteX70" fmla="*/ 1387928 w 3049521"/>
                <a:gd name="connsiteY70" fmla="*/ 1833575 h 3325642"/>
                <a:gd name="connsiteX71" fmla="*/ 1239196 w 3049521"/>
                <a:gd name="connsiteY71" fmla="*/ 1875919 h 3325642"/>
                <a:gd name="connsiteX72" fmla="*/ 1175854 w 3049521"/>
                <a:gd name="connsiteY72" fmla="*/ 1766383 h 3325642"/>
                <a:gd name="connsiteX73" fmla="*/ 1175854 w 3049521"/>
                <a:gd name="connsiteY73" fmla="*/ 895691 h 3325642"/>
                <a:gd name="connsiteX74" fmla="*/ 1175854 w 3049521"/>
                <a:gd name="connsiteY74" fmla="*/ 880643 h 3325642"/>
                <a:gd name="connsiteX75" fmla="*/ 1112512 w 3049521"/>
                <a:gd name="connsiteY75" fmla="*/ 880643 h 3325642"/>
                <a:gd name="connsiteX76" fmla="*/ 1112512 w 3049521"/>
                <a:gd name="connsiteY76" fmla="*/ 892542 h 3325642"/>
                <a:gd name="connsiteX77" fmla="*/ 1112512 w 3049521"/>
                <a:gd name="connsiteY77" fmla="*/ 1520364 h 3325642"/>
                <a:gd name="connsiteX78" fmla="*/ 1114612 w 3049521"/>
                <a:gd name="connsiteY78" fmla="*/ 3141012 h 3325642"/>
                <a:gd name="connsiteX79" fmla="*/ 1029572 w 3049521"/>
                <a:gd name="connsiteY79" fmla="*/ 3278895 h 3325642"/>
                <a:gd name="connsiteX80" fmla="*/ 859843 w 3049521"/>
                <a:gd name="connsiteY80" fmla="*/ 3243200 h 3325642"/>
                <a:gd name="connsiteX81" fmla="*/ 822748 w 3049521"/>
                <a:gd name="connsiteY81" fmla="*/ 3139613 h 3325642"/>
                <a:gd name="connsiteX82" fmla="*/ 822748 w 3049521"/>
                <a:gd name="connsiteY82" fmla="*/ 1926313 h 3325642"/>
                <a:gd name="connsiteX83" fmla="*/ 822748 w 3049521"/>
                <a:gd name="connsiteY83" fmla="*/ 1911265 h 3325642"/>
                <a:gd name="connsiteX84" fmla="*/ 727910 w 3049521"/>
                <a:gd name="connsiteY84" fmla="*/ 1911265 h 3325642"/>
                <a:gd name="connsiteX85" fmla="*/ 727910 w 3049521"/>
                <a:gd name="connsiteY85" fmla="*/ 1925613 h 3325642"/>
                <a:gd name="connsiteX86" fmla="*/ 727910 w 3049521"/>
                <a:gd name="connsiteY86" fmla="*/ 3150811 h 3325642"/>
                <a:gd name="connsiteX87" fmla="*/ 594926 w 3049521"/>
                <a:gd name="connsiteY87" fmla="*/ 3292544 h 3325642"/>
                <a:gd name="connsiteX88" fmla="*/ 437096 w 3049521"/>
                <a:gd name="connsiteY88" fmla="*/ 3159910 h 3325642"/>
                <a:gd name="connsiteX89" fmla="*/ 437096 w 3049521"/>
                <a:gd name="connsiteY89" fmla="*/ 3150461 h 3325642"/>
                <a:gd name="connsiteX90" fmla="*/ 437096 w 3049521"/>
                <a:gd name="connsiteY90" fmla="*/ 1546610 h 3325642"/>
                <a:gd name="connsiteX91" fmla="*/ 438496 w 3049521"/>
                <a:gd name="connsiteY91" fmla="*/ 895691 h 3325642"/>
                <a:gd name="connsiteX92" fmla="*/ 438496 w 3049521"/>
                <a:gd name="connsiteY92" fmla="*/ 880293 h 3325642"/>
                <a:gd name="connsiteX93" fmla="*/ 375153 w 3049521"/>
                <a:gd name="connsiteY93" fmla="*/ 880293 h 3325642"/>
                <a:gd name="connsiteX94" fmla="*/ 375153 w 3049521"/>
                <a:gd name="connsiteY94" fmla="*/ 894991 h 3325642"/>
                <a:gd name="connsiteX95" fmla="*/ 375153 w 3049521"/>
                <a:gd name="connsiteY95" fmla="*/ 1768833 h 3325642"/>
                <a:gd name="connsiteX96" fmla="*/ 310761 w 3049521"/>
                <a:gd name="connsiteY96" fmla="*/ 1877669 h 3325642"/>
                <a:gd name="connsiteX97" fmla="*/ 181977 w 3049521"/>
                <a:gd name="connsiteY97" fmla="*/ 1858072 h 3325642"/>
                <a:gd name="connsiteX98" fmla="*/ 168329 w 3049521"/>
                <a:gd name="connsiteY98" fmla="*/ 1852822 h 3325642"/>
                <a:gd name="connsiteX99" fmla="*/ 110236 w 3049521"/>
                <a:gd name="connsiteY99" fmla="*/ 1852472 h 3325642"/>
                <a:gd name="connsiteX100" fmla="*/ 110236 w 3049521"/>
                <a:gd name="connsiteY100" fmla="*/ 1867520 h 3325642"/>
                <a:gd name="connsiteX101" fmla="*/ 110236 w 3049521"/>
                <a:gd name="connsiteY101" fmla="*/ 3240400 h 3325642"/>
                <a:gd name="connsiteX102" fmla="*/ 78390 w 3049521"/>
                <a:gd name="connsiteY102" fmla="*/ 3298843 h 3325642"/>
                <a:gd name="connsiteX103" fmla="*/ 0 w 3049521"/>
                <a:gd name="connsiteY103" fmla="*/ 3251949 h 3325642"/>
                <a:gd name="connsiteX104" fmla="*/ 0 w 3049521"/>
                <a:gd name="connsiteY104" fmla="*/ 3245650 h 3325642"/>
                <a:gd name="connsiteX105" fmla="*/ 0 w 3049521"/>
                <a:gd name="connsiteY105" fmla="*/ 1794730 h 3325642"/>
                <a:gd name="connsiteX106" fmla="*/ 47244 w 3049521"/>
                <a:gd name="connsiteY106" fmla="*/ 1736987 h 3325642"/>
                <a:gd name="connsiteX107" fmla="*/ 72091 w 3049521"/>
                <a:gd name="connsiteY107" fmla="*/ 1734187 h 3325642"/>
                <a:gd name="connsiteX108" fmla="*/ 145582 w 3049521"/>
                <a:gd name="connsiteY108" fmla="*/ 1734187 h 3325642"/>
                <a:gd name="connsiteX109" fmla="*/ 145932 w 3049521"/>
                <a:gd name="connsiteY109" fmla="*/ 1721939 h 3325642"/>
                <a:gd name="connsiteX110" fmla="*/ 145932 w 3049521"/>
                <a:gd name="connsiteY110" fmla="*/ 890442 h 3325642"/>
                <a:gd name="connsiteX111" fmla="*/ 144882 w 3049521"/>
                <a:gd name="connsiteY111" fmla="*/ 659470 h 3325642"/>
                <a:gd name="connsiteX112" fmla="*/ 191426 w 3049521"/>
                <a:gd name="connsiteY112" fmla="*/ 561483 h 3325642"/>
                <a:gd name="connsiteX113" fmla="*/ 334908 w 3049521"/>
                <a:gd name="connsiteY113" fmla="*/ 483092 h 3325642"/>
                <a:gd name="connsiteX114" fmla="*/ 558881 w 3049521"/>
                <a:gd name="connsiteY114" fmla="*/ 430949 h 3325642"/>
                <a:gd name="connsiteX115" fmla="*/ 2051794 w 3049521"/>
                <a:gd name="connsiteY115" fmla="*/ 125716 h 3325642"/>
                <a:gd name="connsiteX116" fmla="*/ 2215574 w 3049521"/>
                <a:gd name="connsiteY116" fmla="*/ 252750 h 3325642"/>
                <a:gd name="connsiteX117" fmla="*/ 2221874 w 3049521"/>
                <a:gd name="connsiteY117" fmla="*/ 262899 h 3325642"/>
                <a:gd name="connsiteX118" fmla="*/ 2310762 w 3049521"/>
                <a:gd name="connsiteY118" fmla="*/ 467974 h 3325642"/>
                <a:gd name="connsiteX119" fmla="*/ 2102188 w 3049521"/>
                <a:gd name="connsiteY119" fmla="*/ 698945 h 3325642"/>
                <a:gd name="connsiteX120" fmla="*/ 2063343 w 3049521"/>
                <a:gd name="connsiteY120" fmla="*/ 702094 h 3325642"/>
                <a:gd name="connsiteX121" fmla="*/ 1816974 w 3049521"/>
                <a:gd name="connsiteY121" fmla="*/ 479172 h 3325642"/>
                <a:gd name="connsiteX122" fmla="*/ 1902013 w 3049521"/>
                <a:gd name="connsiteY122" fmla="*/ 266049 h 3325642"/>
                <a:gd name="connsiteX123" fmla="*/ 1912162 w 3049521"/>
                <a:gd name="connsiteY123" fmla="*/ 248901 h 3325642"/>
                <a:gd name="connsiteX124" fmla="*/ 2051794 w 3049521"/>
                <a:gd name="connsiteY124" fmla="*/ 125716 h 3325642"/>
                <a:gd name="connsiteX125" fmla="*/ 782853 w 3049521"/>
                <a:gd name="connsiteY125" fmla="*/ 81 h 3325642"/>
                <a:gd name="connsiteX126" fmla="*/ 1023623 w 3049521"/>
                <a:gd name="connsiteY126" fmla="*/ 254850 h 3325642"/>
                <a:gd name="connsiteX127" fmla="*/ 776203 w 3049521"/>
                <a:gd name="connsiteY127" fmla="*/ 495620 h 3325642"/>
                <a:gd name="connsiteX128" fmla="*/ 528084 w 3049521"/>
                <a:gd name="connsiteY128" fmla="*/ 248201 h 3325642"/>
                <a:gd name="connsiteX129" fmla="*/ 782853 w 3049521"/>
                <a:gd name="connsiteY129" fmla="*/ 81 h 332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049521" h="3325642">
                  <a:moveTo>
                    <a:pt x="558881" y="430949"/>
                  </a:moveTo>
                  <a:cubicBezTo>
                    <a:pt x="565530" y="429899"/>
                    <a:pt x="569729" y="431299"/>
                    <a:pt x="574279" y="436548"/>
                  </a:cubicBezTo>
                  <a:cubicBezTo>
                    <a:pt x="630622" y="500590"/>
                    <a:pt x="702013" y="531736"/>
                    <a:pt x="787052" y="528937"/>
                  </a:cubicBezTo>
                  <a:cubicBezTo>
                    <a:pt x="850394" y="526837"/>
                    <a:pt x="906037" y="504090"/>
                    <a:pt x="953282" y="461745"/>
                  </a:cubicBezTo>
                  <a:cubicBezTo>
                    <a:pt x="962730" y="453346"/>
                    <a:pt x="970779" y="443547"/>
                    <a:pt x="979878" y="435148"/>
                  </a:cubicBezTo>
                  <a:cubicBezTo>
                    <a:pt x="982328" y="433049"/>
                    <a:pt x="986527" y="430599"/>
                    <a:pt x="989327" y="431299"/>
                  </a:cubicBezTo>
                  <a:cubicBezTo>
                    <a:pt x="1082416" y="443547"/>
                    <a:pt x="1173754" y="463495"/>
                    <a:pt x="1260544" y="500940"/>
                  </a:cubicBezTo>
                  <a:cubicBezTo>
                    <a:pt x="1302888" y="519138"/>
                    <a:pt x="1343133" y="541885"/>
                    <a:pt x="1374629" y="576531"/>
                  </a:cubicBezTo>
                  <a:cubicBezTo>
                    <a:pt x="1394227" y="597878"/>
                    <a:pt x="1406125" y="622025"/>
                    <a:pt x="1405776" y="652471"/>
                  </a:cubicBezTo>
                  <a:cubicBezTo>
                    <a:pt x="1405076" y="724212"/>
                    <a:pt x="1405776" y="795953"/>
                    <a:pt x="1405426" y="867695"/>
                  </a:cubicBezTo>
                  <a:cubicBezTo>
                    <a:pt x="1405426" y="960783"/>
                    <a:pt x="1405076" y="1054222"/>
                    <a:pt x="1404726" y="1147310"/>
                  </a:cubicBezTo>
                  <a:cubicBezTo>
                    <a:pt x="1404726" y="1151509"/>
                    <a:pt x="1404726" y="1155709"/>
                    <a:pt x="1404726" y="1162708"/>
                  </a:cubicBezTo>
                  <a:cubicBezTo>
                    <a:pt x="1407175" y="1158159"/>
                    <a:pt x="1408575" y="1156059"/>
                    <a:pt x="1409625" y="1153609"/>
                  </a:cubicBezTo>
                  <a:cubicBezTo>
                    <a:pt x="1454069" y="1050022"/>
                    <a:pt x="1498514" y="946785"/>
                    <a:pt x="1542608" y="843198"/>
                  </a:cubicBezTo>
                  <a:cubicBezTo>
                    <a:pt x="1554507" y="815201"/>
                    <a:pt x="1572705" y="793154"/>
                    <a:pt x="1600351" y="778456"/>
                  </a:cubicBezTo>
                  <a:cubicBezTo>
                    <a:pt x="1609450" y="773556"/>
                    <a:pt x="1616099" y="764107"/>
                    <a:pt x="1624148" y="756408"/>
                  </a:cubicBezTo>
                  <a:cubicBezTo>
                    <a:pt x="1646896" y="734711"/>
                    <a:pt x="1673492" y="718263"/>
                    <a:pt x="1701489" y="703915"/>
                  </a:cubicBezTo>
                  <a:cubicBezTo>
                    <a:pt x="1748383" y="679768"/>
                    <a:pt x="1798077" y="664370"/>
                    <a:pt x="1848820" y="651071"/>
                  </a:cubicBezTo>
                  <a:cubicBezTo>
                    <a:pt x="1859669" y="648272"/>
                    <a:pt x="1867018" y="649672"/>
                    <a:pt x="1875417" y="658071"/>
                  </a:cubicBezTo>
                  <a:cubicBezTo>
                    <a:pt x="1921261" y="703565"/>
                    <a:pt x="1976555" y="729462"/>
                    <a:pt x="2040947" y="734361"/>
                  </a:cubicBezTo>
                  <a:cubicBezTo>
                    <a:pt x="2117237" y="740310"/>
                    <a:pt x="2184079" y="717563"/>
                    <a:pt x="2241472" y="666470"/>
                  </a:cubicBezTo>
                  <a:cubicBezTo>
                    <a:pt x="2249171" y="659470"/>
                    <a:pt x="2257220" y="652471"/>
                    <a:pt x="2263519" y="644072"/>
                  </a:cubicBezTo>
                  <a:cubicBezTo>
                    <a:pt x="2269118" y="636723"/>
                    <a:pt x="2275418" y="636023"/>
                    <a:pt x="2283467" y="637423"/>
                  </a:cubicBezTo>
                  <a:cubicBezTo>
                    <a:pt x="2370256" y="652121"/>
                    <a:pt x="2454245" y="674519"/>
                    <a:pt x="2530536" y="720363"/>
                  </a:cubicBezTo>
                  <a:cubicBezTo>
                    <a:pt x="2566581" y="742060"/>
                    <a:pt x="2599827" y="767607"/>
                    <a:pt x="2617325" y="806802"/>
                  </a:cubicBezTo>
                  <a:cubicBezTo>
                    <a:pt x="2631323" y="838298"/>
                    <a:pt x="2641822" y="871544"/>
                    <a:pt x="2651971" y="904790"/>
                  </a:cubicBezTo>
                  <a:cubicBezTo>
                    <a:pt x="2709014" y="1097266"/>
                    <a:pt x="2765707" y="1289742"/>
                    <a:pt x="2822400" y="1482218"/>
                  </a:cubicBezTo>
                  <a:cubicBezTo>
                    <a:pt x="2843047" y="1552210"/>
                    <a:pt x="2863694" y="1622201"/>
                    <a:pt x="2883992" y="1692192"/>
                  </a:cubicBezTo>
                  <a:cubicBezTo>
                    <a:pt x="2886092" y="1699191"/>
                    <a:pt x="2888891" y="1701641"/>
                    <a:pt x="2896240" y="1701291"/>
                  </a:cubicBezTo>
                  <a:cubicBezTo>
                    <a:pt x="2927037" y="1700941"/>
                    <a:pt x="2958183" y="1700941"/>
                    <a:pt x="2988979" y="1700941"/>
                  </a:cubicBezTo>
                  <a:cubicBezTo>
                    <a:pt x="3026774" y="1700941"/>
                    <a:pt x="3049521" y="1723688"/>
                    <a:pt x="3049521" y="1761134"/>
                  </a:cubicBezTo>
                  <a:cubicBezTo>
                    <a:pt x="3049521" y="2162534"/>
                    <a:pt x="3049521" y="2563934"/>
                    <a:pt x="3049521" y="2964984"/>
                  </a:cubicBezTo>
                  <a:cubicBezTo>
                    <a:pt x="3049521" y="3059123"/>
                    <a:pt x="3049521" y="3153611"/>
                    <a:pt x="3049521" y="3247749"/>
                  </a:cubicBezTo>
                  <a:cubicBezTo>
                    <a:pt x="3049521" y="3275046"/>
                    <a:pt x="3032374" y="3296743"/>
                    <a:pt x="3006477" y="3303042"/>
                  </a:cubicBezTo>
                  <a:cubicBezTo>
                    <a:pt x="2982680" y="3308642"/>
                    <a:pt x="2957133" y="3297443"/>
                    <a:pt x="2945934" y="3273996"/>
                  </a:cubicBezTo>
                  <a:cubicBezTo>
                    <a:pt x="2941735" y="3264897"/>
                    <a:pt x="2939635" y="3253699"/>
                    <a:pt x="2939635" y="3243550"/>
                  </a:cubicBezTo>
                  <a:cubicBezTo>
                    <a:pt x="2939635" y="2771108"/>
                    <a:pt x="2939635" y="2299367"/>
                    <a:pt x="2939635" y="1827275"/>
                  </a:cubicBezTo>
                  <a:cubicBezTo>
                    <a:pt x="2939635" y="1822376"/>
                    <a:pt x="2939635" y="1817477"/>
                    <a:pt x="2939635" y="1810828"/>
                  </a:cubicBezTo>
                  <a:cubicBezTo>
                    <a:pt x="2921787" y="1810828"/>
                    <a:pt x="2904290" y="1810478"/>
                    <a:pt x="2886792" y="1811178"/>
                  </a:cubicBezTo>
                  <a:cubicBezTo>
                    <a:pt x="2883992" y="1811178"/>
                    <a:pt x="2880842" y="1815377"/>
                    <a:pt x="2878743" y="1818527"/>
                  </a:cubicBezTo>
                  <a:cubicBezTo>
                    <a:pt x="2855296" y="1851423"/>
                    <a:pt x="2824149" y="1869270"/>
                    <a:pt x="2783555" y="1869620"/>
                  </a:cubicBezTo>
                  <a:cubicBezTo>
                    <a:pt x="2733861" y="1869970"/>
                    <a:pt x="2691516" y="1838824"/>
                    <a:pt x="2675418" y="1788080"/>
                  </a:cubicBezTo>
                  <a:cubicBezTo>
                    <a:pt x="2657570" y="1732437"/>
                    <a:pt x="2641822" y="1675744"/>
                    <a:pt x="2625374" y="1619751"/>
                  </a:cubicBezTo>
                  <a:cubicBezTo>
                    <a:pt x="2573930" y="1445473"/>
                    <a:pt x="2522487" y="1271195"/>
                    <a:pt x="2471743" y="1096566"/>
                  </a:cubicBezTo>
                  <a:cubicBezTo>
                    <a:pt x="2469293" y="1088517"/>
                    <a:pt x="2466144" y="1085718"/>
                    <a:pt x="2457395" y="1085718"/>
                  </a:cubicBezTo>
                  <a:cubicBezTo>
                    <a:pt x="2427299" y="1086417"/>
                    <a:pt x="2396853" y="1086067"/>
                    <a:pt x="2365356" y="1086067"/>
                  </a:cubicBezTo>
                  <a:cubicBezTo>
                    <a:pt x="2479092" y="1564108"/>
                    <a:pt x="2592828" y="2041099"/>
                    <a:pt x="2706564" y="2519140"/>
                  </a:cubicBezTo>
                  <a:cubicBezTo>
                    <a:pt x="2603327" y="2519140"/>
                    <a:pt x="2501140" y="2519140"/>
                    <a:pt x="2397202" y="2519140"/>
                  </a:cubicBezTo>
                  <a:cubicBezTo>
                    <a:pt x="2397202" y="2524389"/>
                    <a:pt x="2397202" y="2528938"/>
                    <a:pt x="2397202" y="2533138"/>
                  </a:cubicBezTo>
                  <a:cubicBezTo>
                    <a:pt x="2397202" y="2753261"/>
                    <a:pt x="2397202" y="2973383"/>
                    <a:pt x="2397202" y="3193856"/>
                  </a:cubicBezTo>
                  <a:cubicBezTo>
                    <a:pt x="2397202" y="3261398"/>
                    <a:pt x="2351708" y="3315291"/>
                    <a:pt x="2285216" y="3324390"/>
                  </a:cubicBezTo>
                  <a:cubicBezTo>
                    <a:pt x="2240772" y="3330339"/>
                    <a:pt x="2202977" y="3314941"/>
                    <a:pt x="2173230" y="3281345"/>
                  </a:cubicBezTo>
                  <a:cubicBezTo>
                    <a:pt x="2151183" y="3256148"/>
                    <a:pt x="2141734" y="3227102"/>
                    <a:pt x="2141734" y="3193506"/>
                  </a:cubicBezTo>
                  <a:cubicBezTo>
                    <a:pt x="2142084" y="2974083"/>
                    <a:pt x="2142084" y="2754660"/>
                    <a:pt x="2142084" y="2535238"/>
                  </a:cubicBezTo>
                  <a:cubicBezTo>
                    <a:pt x="2142084" y="2530688"/>
                    <a:pt x="2142084" y="2526139"/>
                    <a:pt x="2142084" y="2520889"/>
                  </a:cubicBezTo>
                  <a:cubicBezTo>
                    <a:pt x="2098690" y="2520889"/>
                    <a:pt x="2055645" y="2520889"/>
                    <a:pt x="2011200" y="2520889"/>
                  </a:cubicBezTo>
                  <a:cubicBezTo>
                    <a:pt x="2011200" y="2525439"/>
                    <a:pt x="2011200" y="2529988"/>
                    <a:pt x="2011200" y="2534188"/>
                  </a:cubicBezTo>
                  <a:cubicBezTo>
                    <a:pt x="2011200" y="2752911"/>
                    <a:pt x="2011200" y="2971633"/>
                    <a:pt x="2011200" y="3190356"/>
                  </a:cubicBezTo>
                  <a:cubicBezTo>
                    <a:pt x="2011200" y="3236551"/>
                    <a:pt x="1994052" y="3273996"/>
                    <a:pt x="1956607" y="3301993"/>
                  </a:cubicBezTo>
                  <a:cubicBezTo>
                    <a:pt x="1914262" y="3334189"/>
                    <a:pt x="1846371" y="3332789"/>
                    <a:pt x="1805426" y="3299193"/>
                  </a:cubicBezTo>
                  <a:cubicBezTo>
                    <a:pt x="1771130" y="3270846"/>
                    <a:pt x="1755032" y="3235151"/>
                    <a:pt x="1755032" y="3190706"/>
                  </a:cubicBezTo>
                  <a:cubicBezTo>
                    <a:pt x="1755032" y="2971984"/>
                    <a:pt x="1755032" y="2753261"/>
                    <a:pt x="1755032" y="2534538"/>
                  </a:cubicBezTo>
                  <a:cubicBezTo>
                    <a:pt x="1755032" y="2529988"/>
                    <a:pt x="1755032" y="2525439"/>
                    <a:pt x="1755032" y="2519840"/>
                  </a:cubicBezTo>
                  <a:cubicBezTo>
                    <a:pt x="1651445" y="2519840"/>
                    <a:pt x="1548908" y="2519840"/>
                    <a:pt x="1445321" y="2519840"/>
                  </a:cubicBezTo>
                  <a:cubicBezTo>
                    <a:pt x="1559406" y="2041449"/>
                    <a:pt x="1672792" y="1564458"/>
                    <a:pt x="1786878" y="1086417"/>
                  </a:cubicBezTo>
                  <a:cubicBezTo>
                    <a:pt x="1754332" y="1086417"/>
                    <a:pt x="1722486" y="1086067"/>
                    <a:pt x="1690990" y="1086767"/>
                  </a:cubicBezTo>
                  <a:cubicBezTo>
                    <a:pt x="1688190" y="1086767"/>
                    <a:pt x="1684691" y="1091667"/>
                    <a:pt x="1683291" y="1094816"/>
                  </a:cubicBezTo>
                  <a:cubicBezTo>
                    <a:pt x="1656694" y="1156409"/>
                    <a:pt x="1630448" y="1218001"/>
                    <a:pt x="1603851" y="1279594"/>
                  </a:cubicBezTo>
                  <a:cubicBezTo>
                    <a:pt x="1539109" y="1430075"/>
                    <a:pt x="1474717" y="1580556"/>
                    <a:pt x="1410325" y="1731387"/>
                  </a:cubicBezTo>
                  <a:cubicBezTo>
                    <a:pt x="1406825" y="1739436"/>
                    <a:pt x="1405426" y="1748885"/>
                    <a:pt x="1405426" y="1757634"/>
                  </a:cubicBezTo>
                  <a:cubicBezTo>
                    <a:pt x="1405426" y="1784231"/>
                    <a:pt x="1402276" y="1810128"/>
                    <a:pt x="1387928" y="1833575"/>
                  </a:cubicBezTo>
                  <a:cubicBezTo>
                    <a:pt x="1358531" y="1881519"/>
                    <a:pt x="1295189" y="1905666"/>
                    <a:pt x="1239196" y="1875919"/>
                  </a:cubicBezTo>
                  <a:cubicBezTo>
                    <a:pt x="1195452" y="1852822"/>
                    <a:pt x="1176204" y="1814677"/>
                    <a:pt x="1175854" y="1766383"/>
                  </a:cubicBezTo>
                  <a:cubicBezTo>
                    <a:pt x="1175504" y="1476269"/>
                    <a:pt x="1175854" y="1186155"/>
                    <a:pt x="1175854" y="895691"/>
                  </a:cubicBezTo>
                  <a:cubicBezTo>
                    <a:pt x="1175854" y="890792"/>
                    <a:pt x="1175854" y="885892"/>
                    <a:pt x="1175854" y="880643"/>
                  </a:cubicBezTo>
                  <a:cubicBezTo>
                    <a:pt x="1154507" y="880643"/>
                    <a:pt x="1134209" y="880643"/>
                    <a:pt x="1112512" y="880643"/>
                  </a:cubicBezTo>
                  <a:cubicBezTo>
                    <a:pt x="1112512" y="884842"/>
                    <a:pt x="1112512" y="888692"/>
                    <a:pt x="1112512" y="892542"/>
                  </a:cubicBezTo>
                  <a:cubicBezTo>
                    <a:pt x="1112512" y="1101816"/>
                    <a:pt x="1112162" y="1311090"/>
                    <a:pt x="1112512" y="1520364"/>
                  </a:cubicBezTo>
                  <a:cubicBezTo>
                    <a:pt x="1113212" y="2060697"/>
                    <a:pt x="1113912" y="2600679"/>
                    <a:pt x="1114612" y="3141012"/>
                  </a:cubicBezTo>
                  <a:cubicBezTo>
                    <a:pt x="1114612" y="3204355"/>
                    <a:pt x="1085565" y="3250549"/>
                    <a:pt x="1029572" y="3278895"/>
                  </a:cubicBezTo>
                  <a:cubicBezTo>
                    <a:pt x="973929" y="3307242"/>
                    <a:pt x="900438" y="3290444"/>
                    <a:pt x="859843" y="3243200"/>
                  </a:cubicBezTo>
                  <a:cubicBezTo>
                    <a:pt x="833946" y="3213103"/>
                    <a:pt x="822748" y="3178808"/>
                    <a:pt x="822748" y="3139613"/>
                  </a:cubicBezTo>
                  <a:cubicBezTo>
                    <a:pt x="822748" y="2735063"/>
                    <a:pt x="822748" y="2330513"/>
                    <a:pt x="822748" y="1926313"/>
                  </a:cubicBezTo>
                  <a:cubicBezTo>
                    <a:pt x="822748" y="1921414"/>
                    <a:pt x="822748" y="1916514"/>
                    <a:pt x="822748" y="1911265"/>
                  </a:cubicBezTo>
                  <a:cubicBezTo>
                    <a:pt x="790902" y="1911265"/>
                    <a:pt x="760106" y="1911265"/>
                    <a:pt x="727910" y="1911265"/>
                  </a:cubicBezTo>
                  <a:cubicBezTo>
                    <a:pt x="727910" y="1916164"/>
                    <a:pt x="727910" y="1921064"/>
                    <a:pt x="727910" y="1925613"/>
                  </a:cubicBezTo>
                  <a:cubicBezTo>
                    <a:pt x="727910" y="2334013"/>
                    <a:pt x="727910" y="2742412"/>
                    <a:pt x="727910" y="3150811"/>
                  </a:cubicBezTo>
                  <a:cubicBezTo>
                    <a:pt x="727910" y="3222552"/>
                    <a:pt x="666317" y="3286594"/>
                    <a:pt x="594926" y="3292544"/>
                  </a:cubicBezTo>
                  <a:cubicBezTo>
                    <a:pt x="516536" y="3298843"/>
                    <a:pt x="444795" y="3239700"/>
                    <a:pt x="437096" y="3159910"/>
                  </a:cubicBezTo>
                  <a:cubicBezTo>
                    <a:pt x="436746" y="3156761"/>
                    <a:pt x="437096" y="3153611"/>
                    <a:pt x="437096" y="3150461"/>
                  </a:cubicBezTo>
                  <a:cubicBezTo>
                    <a:pt x="437096" y="2615728"/>
                    <a:pt x="437096" y="2081344"/>
                    <a:pt x="437096" y="1546610"/>
                  </a:cubicBezTo>
                  <a:cubicBezTo>
                    <a:pt x="437096" y="1329637"/>
                    <a:pt x="437796" y="1112664"/>
                    <a:pt x="438496" y="895691"/>
                  </a:cubicBezTo>
                  <a:cubicBezTo>
                    <a:pt x="438496" y="890442"/>
                    <a:pt x="438496" y="885892"/>
                    <a:pt x="438496" y="880293"/>
                  </a:cubicBezTo>
                  <a:cubicBezTo>
                    <a:pt x="416798" y="880293"/>
                    <a:pt x="396851" y="880293"/>
                    <a:pt x="375153" y="880293"/>
                  </a:cubicBezTo>
                  <a:cubicBezTo>
                    <a:pt x="375153" y="885542"/>
                    <a:pt x="375153" y="890092"/>
                    <a:pt x="375153" y="894991"/>
                  </a:cubicBezTo>
                  <a:cubicBezTo>
                    <a:pt x="375153" y="1186155"/>
                    <a:pt x="375153" y="1477319"/>
                    <a:pt x="375153" y="1768833"/>
                  </a:cubicBezTo>
                  <a:cubicBezTo>
                    <a:pt x="375153" y="1817477"/>
                    <a:pt x="354856" y="1854922"/>
                    <a:pt x="310761" y="1877669"/>
                  </a:cubicBezTo>
                  <a:cubicBezTo>
                    <a:pt x="268767" y="1899367"/>
                    <a:pt x="221872" y="1892017"/>
                    <a:pt x="181977" y="1858072"/>
                  </a:cubicBezTo>
                  <a:cubicBezTo>
                    <a:pt x="178478" y="1854922"/>
                    <a:pt x="172879" y="1852822"/>
                    <a:pt x="168329" y="1852822"/>
                  </a:cubicBezTo>
                  <a:cubicBezTo>
                    <a:pt x="149431" y="1852122"/>
                    <a:pt x="130534" y="1852472"/>
                    <a:pt x="110236" y="1852472"/>
                  </a:cubicBezTo>
                  <a:cubicBezTo>
                    <a:pt x="110236" y="1858072"/>
                    <a:pt x="110236" y="1862971"/>
                    <a:pt x="110236" y="1867520"/>
                  </a:cubicBezTo>
                  <a:cubicBezTo>
                    <a:pt x="110236" y="2325264"/>
                    <a:pt x="110236" y="2782657"/>
                    <a:pt x="110236" y="3240400"/>
                  </a:cubicBezTo>
                  <a:cubicBezTo>
                    <a:pt x="110236" y="3265947"/>
                    <a:pt x="102187" y="3286594"/>
                    <a:pt x="78390" y="3298843"/>
                  </a:cubicBezTo>
                  <a:cubicBezTo>
                    <a:pt x="44095" y="3316691"/>
                    <a:pt x="700" y="3290444"/>
                    <a:pt x="0" y="3251949"/>
                  </a:cubicBezTo>
                  <a:cubicBezTo>
                    <a:pt x="0" y="3249849"/>
                    <a:pt x="0" y="3247749"/>
                    <a:pt x="0" y="3245650"/>
                  </a:cubicBezTo>
                  <a:cubicBezTo>
                    <a:pt x="0" y="2762010"/>
                    <a:pt x="0" y="2278370"/>
                    <a:pt x="0" y="1794730"/>
                  </a:cubicBezTo>
                  <a:cubicBezTo>
                    <a:pt x="0" y="1763583"/>
                    <a:pt x="16448" y="1742936"/>
                    <a:pt x="47244" y="1736987"/>
                  </a:cubicBezTo>
                  <a:cubicBezTo>
                    <a:pt x="55293" y="1735237"/>
                    <a:pt x="63692" y="1734537"/>
                    <a:pt x="72091" y="1734187"/>
                  </a:cubicBezTo>
                  <a:cubicBezTo>
                    <a:pt x="96238" y="1733837"/>
                    <a:pt x="120385" y="1734187"/>
                    <a:pt x="145582" y="1734187"/>
                  </a:cubicBezTo>
                  <a:cubicBezTo>
                    <a:pt x="145932" y="1729638"/>
                    <a:pt x="145932" y="1725788"/>
                    <a:pt x="145932" y="1721939"/>
                  </a:cubicBezTo>
                  <a:cubicBezTo>
                    <a:pt x="145932" y="1444773"/>
                    <a:pt x="145932" y="1167607"/>
                    <a:pt x="145932" y="890442"/>
                  </a:cubicBezTo>
                  <a:cubicBezTo>
                    <a:pt x="145932" y="813451"/>
                    <a:pt x="146282" y="736461"/>
                    <a:pt x="144882" y="659470"/>
                  </a:cubicBezTo>
                  <a:cubicBezTo>
                    <a:pt x="144182" y="618176"/>
                    <a:pt x="162030" y="587379"/>
                    <a:pt x="191426" y="561483"/>
                  </a:cubicBezTo>
                  <a:cubicBezTo>
                    <a:pt x="233071" y="524387"/>
                    <a:pt x="282765" y="501640"/>
                    <a:pt x="334908" y="483092"/>
                  </a:cubicBezTo>
                  <a:cubicBezTo>
                    <a:pt x="407699" y="457196"/>
                    <a:pt x="482590" y="441448"/>
                    <a:pt x="558881" y="430949"/>
                  </a:cubicBezTo>
                  <a:close/>
                  <a:moveTo>
                    <a:pt x="2051794" y="125716"/>
                  </a:moveTo>
                  <a:cubicBezTo>
                    <a:pt x="2131235" y="119767"/>
                    <a:pt x="2201226" y="175060"/>
                    <a:pt x="2215574" y="252750"/>
                  </a:cubicBezTo>
                  <a:cubicBezTo>
                    <a:pt x="2216274" y="256250"/>
                    <a:pt x="2218724" y="260449"/>
                    <a:pt x="2221874" y="262899"/>
                  </a:cubicBezTo>
                  <a:cubicBezTo>
                    <a:pt x="2284166" y="317142"/>
                    <a:pt x="2314962" y="385384"/>
                    <a:pt x="2310762" y="467974"/>
                  </a:cubicBezTo>
                  <a:cubicBezTo>
                    <a:pt x="2304813" y="587309"/>
                    <a:pt x="2215224" y="681797"/>
                    <a:pt x="2102188" y="698945"/>
                  </a:cubicBezTo>
                  <a:cubicBezTo>
                    <a:pt x="2089240" y="700345"/>
                    <a:pt x="2076291" y="701045"/>
                    <a:pt x="2063343" y="702094"/>
                  </a:cubicBezTo>
                  <a:cubicBezTo>
                    <a:pt x="1938059" y="703844"/>
                    <a:pt x="1828172" y="604807"/>
                    <a:pt x="1816974" y="479172"/>
                  </a:cubicBezTo>
                  <a:cubicBezTo>
                    <a:pt x="1809275" y="393783"/>
                    <a:pt x="1837971" y="322742"/>
                    <a:pt x="1902013" y="266049"/>
                  </a:cubicBezTo>
                  <a:cubicBezTo>
                    <a:pt x="1907612" y="261149"/>
                    <a:pt x="1910762" y="256250"/>
                    <a:pt x="1912162" y="248901"/>
                  </a:cubicBezTo>
                  <a:cubicBezTo>
                    <a:pt x="1924060" y="182409"/>
                    <a:pt x="1984253" y="130615"/>
                    <a:pt x="2051794" y="125716"/>
                  </a:cubicBezTo>
                  <a:close/>
                  <a:moveTo>
                    <a:pt x="782853" y="81"/>
                  </a:moveTo>
                  <a:cubicBezTo>
                    <a:pt x="915836" y="3581"/>
                    <a:pt x="1027122" y="113467"/>
                    <a:pt x="1023623" y="254850"/>
                  </a:cubicBezTo>
                  <a:cubicBezTo>
                    <a:pt x="1020123" y="388533"/>
                    <a:pt x="910237" y="495970"/>
                    <a:pt x="776203" y="495620"/>
                  </a:cubicBezTo>
                  <a:cubicBezTo>
                    <a:pt x="646719" y="497020"/>
                    <a:pt x="528434" y="394132"/>
                    <a:pt x="528084" y="248201"/>
                  </a:cubicBezTo>
                  <a:cubicBezTo>
                    <a:pt x="527384" y="106468"/>
                    <a:pt x="643570" y="-3418"/>
                    <a:pt x="782853" y="81"/>
                  </a:cubicBezTo>
                  <a:close/>
                </a:path>
              </a:pathLst>
            </a:custGeom>
            <a:solidFill>
              <a:schemeClr val="accent5"/>
            </a:solidFill>
            <a:ln w="3495"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08BA5A24-A258-F043-8571-E7038162477E}"/>
              </a:ext>
            </a:extLst>
          </p:cNvPr>
          <p:cNvGrpSpPr/>
          <p:nvPr/>
        </p:nvGrpSpPr>
        <p:grpSpPr>
          <a:xfrm>
            <a:off x="3444658" y="1323612"/>
            <a:ext cx="8427206" cy="5346812"/>
            <a:chOff x="3444658" y="1323612"/>
            <a:chExt cx="8427206" cy="5346812"/>
          </a:xfrm>
        </p:grpSpPr>
        <p:pic>
          <p:nvPicPr>
            <p:cNvPr id="6146" name="Picture 2">
              <a:extLst>
                <a:ext uri="{FF2B5EF4-FFF2-40B4-BE49-F238E27FC236}">
                  <a16:creationId xmlns:a16="http://schemas.microsoft.com/office/drawing/2014/main" id="{55459137-26BC-094F-B24B-5C90D417C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0340" y="1323612"/>
              <a:ext cx="8391524" cy="534681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3FDDF9B-9EC8-914C-8E86-FC42A263901B}"/>
                </a:ext>
              </a:extLst>
            </p:cNvPr>
            <p:cNvSpPr txBox="1"/>
            <p:nvPr/>
          </p:nvSpPr>
          <p:spPr>
            <a:xfrm>
              <a:off x="3444658" y="6263014"/>
              <a:ext cx="5423769" cy="276999"/>
            </a:xfrm>
            <a:prstGeom prst="rect">
              <a:avLst/>
            </a:prstGeom>
            <a:noFill/>
          </p:spPr>
          <p:txBody>
            <a:bodyPr wrap="square" rtlCol="0">
              <a:spAutoFit/>
            </a:bodyPr>
            <a:lstStyle/>
            <a:p>
              <a:r>
                <a:rPr lang="en-US" sz="1200" dirty="0"/>
                <a:t>Figure1. Five cybersecurity ethics principles (Formosa et al, 2021).</a:t>
              </a:r>
            </a:p>
          </p:txBody>
        </p:sp>
      </p:grpSp>
      <p:grpSp>
        <p:nvGrpSpPr>
          <p:cNvPr id="41" name="Group 40">
            <a:extLst>
              <a:ext uri="{FF2B5EF4-FFF2-40B4-BE49-F238E27FC236}">
                <a16:creationId xmlns:a16="http://schemas.microsoft.com/office/drawing/2014/main" id="{84D9227B-5F0C-8F41-A953-875D91AD9B06}"/>
              </a:ext>
            </a:extLst>
          </p:cNvPr>
          <p:cNvGrpSpPr/>
          <p:nvPr/>
        </p:nvGrpSpPr>
        <p:grpSpPr>
          <a:xfrm>
            <a:off x="289470" y="1331490"/>
            <a:ext cx="2894204" cy="2985532"/>
            <a:chOff x="289470" y="1331490"/>
            <a:chExt cx="2894204" cy="2985532"/>
          </a:xfrm>
        </p:grpSpPr>
        <p:grpSp>
          <p:nvGrpSpPr>
            <p:cNvPr id="38" name="Group 37">
              <a:extLst>
                <a:ext uri="{FF2B5EF4-FFF2-40B4-BE49-F238E27FC236}">
                  <a16:creationId xmlns:a16="http://schemas.microsoft.com/office/drawing/2014/main" id="{F21C7043-46E1-EE45-BE28-78F3463C6B02}"/>
                </a:ext>
              </a:extLst>
            </p:cNvPr>
            <p:cNvGrpSpPr/>
            <p:nvPr/>
          </p:nvGrpSpPr>
          <p:grpSpPr>
            <a:xfrm>
              <a:off x="319515" y="1331490"/>
              <a:ext cx="2864159" cy="2985532"/>
              <a:chOff x="306270" y="1323612"/>
              <a:chExt cx="2864159" cy="2985532"/>
            </a:xfrm>
          </p:grpSpPr>
          <p:sp>
            <p:nvSpPr>
              <p:cNvPr id="11" name="Rectangle 10">
                <a:extLst>
                  <a:ext uri="{FF2B5EF4-FFF2-40B4-BE49-F238E27FC236}">
                    <a16:creationId xmlns:a16="http://schemas.microsoft.com/office/drawing/2014/main" id="{B51182F1-B9B6-9A46-9C7B-B5C3481DC8D6}"/>
                  </a:ext>
                </a:extLst>
              </p:cNvPr>
              <p:cNvSpPr/>
              <p:nvPr/>
            </p:nvSpPr>
            <p:spPr>
              <a:xfrm>
                <a:off x="306270" y="1323612"/>
                <a:ext cx="2864159" cy="29855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8AAE5FAE-6007-F249-B5AE-9E89E1D96E95}"/>
                  </a:ext>
                </a:extLst>
              </p:cNvPr>
              <p:cNvSpPr txBox="1"/>
              <p:nvPr/>
            </p:nvSpPr>
            <p:spPr>
              <a:xfrm>
                <a:off x="497994" y="1485117"/>
                <a:ext cx="2474690" cy="523220"/>
              </a:xfrm>
              <a:prstGeom prst="rect">
                <a:avLst/>
              </a:prstGeom>
              <a:noFill/>
              <a:ln>
                <a:noFill/>
              </a:ln>
            </p:spPr>
            <p:txBody>
              <a:bodyPr wrap="square" rtlCol="0">
                <a:spAutoFit/>
              </a:bodyPr>
              <a:lstStyle/>
              <a:p>
                <a:pPr algn="ctr"/>
                <a:r>
                  <a:rPr lang="en-US" altLang="ko-KR" sz="2800" b="1" dirty="0">
                    <a:solidFill>
                      <a:schemeClr val="tx1">
                        <a:lumMod val="65000"/>
                        <a:lumOff val="35000"/>
                      </a:schemeClr>
                    </a:solidFill>
                    <a:cs typeface="Arial" pitchFamily="34" charset="0"/>
                  </a:rPr>
                  <a:t>Sensitivity of</a:t>
                </a:r>
                <a:endParaRPr lang="ko-KR" altLang="en-US" sz="2800" b="1" dirty="0">
                  <a:solidFill>
                    <a:schemeClr val="tx1">
                      <a:lumMod val="65000"/>
                      <a:lumOff val="35000"/>
                    </a:schemeClr>
                  </a:solidFill>
                  <a:cs typeface="Arial" pitchFamily="34" charset="0"/>
                </a:endParaRPr>
              </a:p>
            </p:txBody>
          </p:sp>
        </p:grpSp>
        <p:grpSp>
          <p:nvGrpSpPr>
            <p:cNvPr id="39" name="Group 38">
              <a:extLst>
                <a:ext uri="{FF2B5EF4-FFF2-40B4-BE49-F238E27FC236}">
                  <a16:creationId xmlns:a16="http://schemas.microsoft.com/office/drawing/2014/main" id="{8D2270B6-CC43-B24D-869E-9975032A82F3}"/>
                </a:ext>
              </a:extLst>
            </p:cNvPr>
            <p:cNvGrpSpPr/>
            <p:nvPr/>
          </p:nvGrpSpPr>
          <p:grpSpPr>
            <a:xfrm>
              <a:off x="289470" y="2152388"/>
              <a:ext cx="2880515" cy="2015598"/>
              <a:chOff x="289470" y="2152388"/>
              <a:chExt cx="2880515" cy="2015598"/>
            </a:xfrm>
          </p:grpSpPr>
          <p:sp>
            <p:nvSpPr>
              <p:cNvPr id="29" name="TextBox 28">
                <a:extLst>
                  <a:ext uri="{FF2B5EF4-FFF2-40B4-BE49-F238E27FC236}">
                    <a16:creationId xmlns:a16="http://schemas.microsoft.com/office/drawing/2014/main" id="{0A1A5325-8FC2-425A-A5ED-5662B48F1320}"/>
                  </a:ext>
                </a:extLst>
              </p:cNvPr>
              <p:cNvSpPr txBox="1"/>
              <p:nvPr/>
            </p:nvSpPr>
            <p:spPr>
              <a:xfrm>
                <a:off x="303336" y="2152388"/>
                <a:ext cx="2844656" cy="523220"/>
              </a:xfrm>
              <a:prstGeom prst="rect">
                <a:avLst/>
              </a:prstGeom>
              <a:noFill/>
            </p:spPr>
            <p:txBody>
              <a:bodyPr wrap="square" rtlCol="0">
                <a:spAutoFit/>
              </a:bodyPr>
              <a:lstStyle/>
              <a:p>
                <a:r>
                  <a:rPr lang="en-US" altLang="ko-KR" sz="2800" b="1" dirty="0">
                    <a:solidFill>
                      <a:schemeClr val="accent2"/>
                    </a:solidFill>
                    <a:cs typeface="Arial" pitchFamily="34" charset="0"/>
                  </a:rPr>
                  <a:t>- </a:t>
                </a:r>
                <a:r>
                  <a:rPr lang="en-US" altLang="ko-KR" sz="2400" b="1" dirty="0">
                    <a:solidFill>
                      <a:schemeClr val="accent2"/>
                    </a:solidFill>
                    <a:cs typeface="Arial" pitchFamily="34" charset="0"/>
                  </a:rPr>
                  <a:t>Patients</a:t>
                </a:r>
                <a:endParaRPr lang="ko-KR" altLang="en-US" sz="2400" b="1" dirty="0">
                  <a:solidFill>
                    <a:schemeClr val="accent2"/>
                  </a:solidFill>
                  <a:cs typeface="Arial" pitchFamily="34" charset="0"/>
                </a:endParaRPr>
              </a:p>
            </p:txBody>
          </p:sp>
          <p:sp>
            <p:nvSpPr>
              <p:cNvPr id="33" name="TextBox 32">
                <a:extLst>
                  <a:ext uri="{FF2B5EF4-FFF2-40B4-BE49-F238E27FC236}">
                    <a16:creationId xmlns:a16="http://schemas.microsoft.com/office/drawing/2014/main" id="{62CE189A-0BDC-964E-ADE9-7090D98E4896}"/>
                  </a:ext>
                </a:extLst>
              </p:cNvPr>
              <p:cNvSpPr txBox="1"/>
              <p:nvPr/>
            </p:nvSpPr>
            <p:spPr>
              <a:xfrm>
                <a:off x="289470" y="2636792"/>
                <a:ext cx="2844656" cy="523220"/>
              </a:xfrm>
              <a:prstGeom prst="rect">
                <a:avLst/>
              </a:prstGeom>
              <a:noFill/>
            </p:spPr>
            <p:txBody>
              <a:bodyPr wrap="square" rtlCol="0">
                <a:spAutoFit/>
              </a:bodyPr>
              <a:lstStyle/>
              <a:p>
                <a:r>
                  <a:rPr lang="en-US" altLang="ko-KR" sz="2800" b="1" dirty="0">
                    <a:solidFill>
                      <a:schemeClr val="accent2"/>
                    </a:solidFill>
                    <a:cs typeface="Arial" pitchFamily="34" charset="0"/>
                  </a:rPr>
                  <a:t>- </a:t>
                </a:r>
                <a:r>
                  <a:rPr lang="en-US" altLang="ko-KR" sz="2400" b="1" dirty="0">
                    <a:solidFill>
                      <a:schemeClr val="accent2"/>
                    </a:solidFill>
                    <a:cs typeface="Arial" pitchFamily="34" charset="0"/>
                  </a:rPr>
                  <a:t>Doctors</a:t>
                </a:r>
                <a:endParaRPr lang="ko-KR" altLang="en-US" sz="2400" b="1" dirty="0">
                  <a:solidFill>
                    <a:schemeClr val="accent2"/>
                  </a:solidFill>
                  <a:cs typeface="Arial" pitchFamily="34" charset="0"/>
                </a:endParaRPr>
              </a:p>
            </p:txBody>
          </p:sp>
          <p:sp>
            <p:nvSpPr>
              <p:cNvPr id="34" name="TextBox 33">
                <a:extLst>
                  <a:ext uri="{FF2B5EF4-FFF2-40B4-BE49-F238E27FC236}">
                    <a16:creationId xmlns:a16="http://schemas.microsoft.com/office/drawing/2014/main" id="{189E5E3F-0C19-ED45-A270-74ED4DE5D090}"/>
                  </a:ext>
                </a:extLst>
              </p:cNvPr>
              <p:cNvSpPr txBox="1"/>
              <p:nvPr/>
            </p:nvSpPr>
            <p:spPr>
              <a:xfrm>
                <a:off x="303336" y="3160012"/>
                <a:ext cx="2866649" cy="461665"/>
              </a:xfrm>
              <a:prstGeom prst="rect">
                <a:avLst/>
              </a:prstGeom>
              <a:noFill/>
            </p:spPr>
            <p:txBody>
              <a:bodyPr wrap="square" rtlCol="0">
                <a:spAutoFit/>
              </a:bodyPr>
              <a:lstStyle/>
              <a:p>
                <a:r>
                  <a:rPr lang="en-US" altLang="ko-KR" sz="2400" b="1" dirty="0">
                    <a:solidFill>
                      <a:schemeClr val="accent2"/>
                    </a:solidFill>
                    <a:cs typeface="Arial" pitchFamily="34" charset="0"/>
                  </a:rPr>
                  <a:t>- Board Members</a:t>
                </a:r>
                <a:endParaRPr lang="ko-KR" altLang="en-US" sz="2400" b="1" dirty="0">
                  <a:solidFill>
                    <a:schemeClr val="accent2"/>
                  </a:solidFill>
                  <a:cs typeface="Arial" pitchFamily="34" charset="0"/>
                </a:endParaRPr>
              </a:p>
            </p:txBody>
          </p:sp>
          <p:sp>
            <p:nvSpPr>
              <p:cNvPr id="35" name="TextBox 34">
                <a:extLst>
                  <a:ext uri="{FF2B5EF4-FFF2-40B4-BE49-F238E27FC236}">
                    <a16:creationId xmlns:a16="http://schemas.microsoft.com/office/drawing/2014/main" id="{D84BF602-C391-194B-BB0B-D4978C371D76}"/>
                  </a:ext>
                </a:extLst>
              </p:cNvPr>
              <p:cNvSpPr txBox="1"/>
              <p:nvPr/>
            </p:nvSpPr>
            <p:spPr>
              <a:xfrm>
                <a:off x="289470" y="3644766"/>
                <a:ext cx="2844656" cy="523220"/>
              </a:xfrm>
              <a:prstGeom prst="rect">
                <a:avLst/>
              </a:prstGeom>
              <a:noFill/>
            </p:spPr>
            <p:txBody>
              <a:bodyPr wrap="square" rtlCol="0">
                <a:spAutoFit/>
              </a:bodyPr>
              <a:lstStyle/>
              <a:p>
                <a:r>
                  <a:rPr lang="en-US" altLang="ko-KR" sz="2800" b="1" dirty="0">
                    <a:solidFill>
                      <a:schemeClr val="accent2"/>
                    </a:solidFill>
                    <a:cs typeface="Arial" pitchFamily="34" charset="0"/>
                  </a:rPr>
                  <a:t>- </a:t>
                </a:r>
                <a:r>
                  <a:rPr lang="en-US" altLang="ko-KR" sz="2400" b="1" dirty="0">
                    <a:solidFill>
                      <a:schemeClr val="accent2"/>
                    </a:solidFill>
                    <a:cs typeface="Arial" pitchFamily="34" charset="0"/>
                  </a:rPr>
                  <a:t>GDPR</a:t>
                </a:r>
                <a:endParaRPr lang="ko-KR" altLang="en-US" sz="2400" b="1" dirty="0">
                  <a:solidFill>
                    <a:schemeClr val="accent2"/>
                  </a:solidFill>
                  <a:cs typeface="Arial" pitchFamily="34" charset="0"/>
                </a:endParaRPr>
              </a:p>
            </p:txBody>
          </p:sp>
        </p:grpSp>
      </p:grpSp>
      <p:pic>
        <p:nvPicPr>
          <p:cNvPr id="49" name="Audio 48">
            <a:hlinkClick r:id="" action="ppaction://media"/>
            <a:extLst>
              <a:ext uri="{FF2B5EF4-FFF2-40B4-BE49-F238E27FC236}">
                <a16:creationId xmlns:a16="http://schemas.microsoft.com/office/drawing/2014/main" id="{C6870B85-4F4C-084B-A910-55546F0EECF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43038899"/>
      </p:ext>
    </p:extLst>
  </p:cSld>
  <p:clrMapOvr>
    <a:masterClrMapping/>
  </p:clrMapOvr>
  <p:transition spd="slow" advTm="3029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9"/>
                                        </p:tgtEl>
                                      </p:cBhvr>
                                    </p:cmd>
                                  </p:childTnLst>
                                </p:cTn>
                              </p:par>
                              <p:par>
                                <p:cTn id="7" presetID="41" presetClass="entr" presetSubtype="0" fill="hold" grpId="0" nodeType="withEffect">
                                  <p:stCondLst>
                                    <p:cond delay="0"/>
                                  </p:stCondLst>
                                  <p:iterate type="lt">
                                    <p:tmPct val="10000"/>
                                  </p:iterate>
                                  <p:childTnLst>
                                    <p:set>
                                      <p:cBhvr>
                                        <p:cTn id="8" dur="1" fill="hold">
                                          <p:stCondLst>
                                            <p:cond delay="0"/>
                                          </p:stCondLst>
                                        </p:cTn>
                                        <p:tgtEl>
                                          <p:spTgt spid="2">
                                            <p:bg/>
                                          </p:spTgt>
                                        </p:tgtEl>
                                        <p:attrNameLst>
                                          <p:attrName>style.visibility</p:attrName>
                                        </p:attrNameLst>
                                      </p:cBhvr>
                                      <p:to>
                                        <p:strVal val="visible"/>
                                      </p:to>
                                    </p:set>
                                    <p:anim calcmode="lin" valueType="num">
                                      <p:cBhvr>
                                        <p:cTn id="9" dur="500" fill="hold"/>
                                        <p:tgtEl>
                                          <p:spTgt spid="2">
                                            <p:bg/>
                                          </p:spTgt>
                                        </p:tgtEl>
                                        <p:attrNameLst>
                                          <p:attrName>ppt_x</p:attrName>
                                        </p:attrNameLst>
                                      </p:cBhvr>
                                      <p:tavLst>
                                        <p:tav tm="0">
                                          <p:val>
                                            <p:strVal val="#ppt_x"/>
                                          </p:val>
                                        </p:tav>
                                        <p:tav tm="50000">
                                          <p:val>
                                            <p:strVal val="#ppt_x+.1"/>
                                          </p:val>
                                        </p:tav>
                                        <p:tav tm="100000">
                                          <p:val>
                                            <p:strVal val="#ppt_x"/>
                                          </p:val>
                                        </p:tav>
                                      </p:tavLst>
                                    </p:anim>
                                    <p:anim calcmode="lin" valueType="num">
                                      <p:cBhvr>
                                        <p:cTn id="10" dur="500" fill="hold"/>
                                        <p:tgtEl>
                                          <p:spTgt spid="2">
                                            <p:bg/>
                                          </p:spTgt>
                                        </p:tgtEl>
                                        <p:attrNameLst>
                                          <p:attrName>ppt_y</p:attrName>
                                        </p:attrNameLst>
                                      </p:cBhvr>
                                      <p:tavLst>
                                        <p:tav tm="0">
                                          <p:val>
                                            <p:strVal val="#ppt_y"/>
                                          </p:val>
                                        </p:tav>
                                        <p:tav tm="100000">
                                          <p:val>
                                            <p:strVal val="#ppt_y"/>
                                          </p:val>
                                        </p:tav>
                                      </p:tavLst>
                                    </p:anim>
                                    <p:anim calcmode="lin" valueType="num">
                                      <p:cBhvr>
                                        <p:cTn id="11" dur="500" fill="hold"/>
                                        <p:tgtEl>
                                          <p:spTgt spid="2">
                                            <p:bg/>
                                          </p:spTgt>
                                        </p:tgtEl>
                                        <p:attrNameLst>
                                          <p:attrName>ppt_h</p:attrName>
                                        </p:attrNameLst>
                                      </p:cBhvr>
                                      <p:tavLst>
                                        <p:tav tm="0">
                                          <p:val>
                                            <p:strVal val="#ppt_h/10"/>
                                          </p:val>
                                        </p:tav>
                                        <p:tav tm="50000">
                                          <p:val>
                                            <p:strVal val="#ppt_h+.01"/>
                                          </p:val>
                                        </p:tav>
                                        <p:tav tm="100000">
                                          <p:val>
                                            <p:strVal val="#ppt_h"/>
                                          </p:val>
                                        </p:tav>
                                      </p:tavLst>
                                    </p:anim>
                                    <p:anim calcmode="lin" valueType="num">
                                      <p:cBhvr>
                                        <p:cTn id="12" dur="500" fill="hold"/>
                                        <p:tgtEl>
                                          <p:spTgt spid="2">
                                            <p:bg/>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 dur="500" tmFilter="0,0; .5, 1; 1, 1"/>
                                        <p:tgtEl>
                                          <p:spTgt spid="2">
                                            <p:bg/>
                                          </p:spTgt>
                                        </p:tgtEl>
                                      </p:cBhvr>
                                    </p:animEffect>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p:cTn id="16" dur="500" fill="hold"/>
                                        <p:tgtEl>
                                          <p:spTgt spid="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
                                            <p:txEl>
                                              <p:pRg st="0" end="0"/>
                                            </p:txEl>
                                          </p:spTgt>
                                        </p:tgtEl>
                                      </p:cBhvr>
                                    </p:animEffect>
                                  </p:childTnLst>
                                </p:cTn>
                              </p:par>
                            </p:childTnLst>
                          </p:cTn>
                        </p:par>
                        <p:par>
                          <p:cTn id="21" fill="hold">
                            <p:stCondLst>
                              <p:cond delay="1500"/>
                            </p:stCondLst>
                            <p:childTnLst>
                              <p:par>
                                <p:cTn id="22" presetID="3" presetClass="entr" presetSubtype="10" fill="hold" nodeType="afterEffect">
                                  <p:stCondLst>
                                    <p:cond delay="4000"/>
                                  </p:stCondLst>
                                  <p:childTnLst>
                                    <p:set>
                                      <p:cBhvr>
                                        <p:cTn id="23" dur="1" fill="hold">
                                          <p:stCondLst>
                                            <p:cond delay="0"/>
                                          </p:stCondLst>
                                        </p:cTn>
                                        <p:tgtEl>
                                          <p:spTgt spid="41"/>
                                        </p:tgtEl>
                                        <p:attrNameLst>
                                          <p:attrName>style.visibility</p:attrName>
                                        </p:attrNameLst>
                                      </p:cBhvr>
                                      <p:to>
                                        <p:strVal val="visible"/>
                                      </p:to>
                                    </p:set>
                                    <p:animEffect transition="in" filter="blinds(horizontal)">
                                      <p:cBhvr>
                                        <p:cTn id="24" dur="1000"/>
                                        <p:tgtEl>
                                          <p:spTgt spid="41"/>
                                        </p:tgtEl>
                                      </p:cBhvr>
                                    </p:animEffect>
                                  </p:childTnLst>
                                </p:cTn>
                              </p:par>
                              <p:par>
                                <p:cTn id="25" presetID="6" presetClass="entr" presetSubtype="16" fill="hold" nodeType="withEffect">
                                  <p:stCondLst>
                                    <p:cond delay="1000"/>
                                  </p:stCondLst>
                                  <p:childTnLst>
                                    <p:set>
                                      <p:cBhvr>
                                        <p:cTn id="26" dur="1" fill="hold">
                                          <p:stCondLst>
                                            <p:cond delay="0"/>
                                          </p:stCondLst>
                                        </p:cTn>
                                        <p:tgtEl>
                                          <p:spTgt spid="40"/>
                                        </p:tgtEl>
                                        <p:attrNameLst>
                                          <p:attrName>style.visibility</p:attrName>
                                        </p:attrNameLst>
                                      </p:cBhvr>
                                      <p:to>
                                        <p:strVal val="visible"/>
                                      </p:to>
                                    </p:set>
                                    <p:animEffect transition="in" filter="circle(in)">
                                      <p:cBhvr>
                                        <p:cTn id="27" dur="1000"/>
                                        <p:tgtEl>
                                          <p:spTgt spid="40"/>
                                        </p:tgtEl>
                                      </p:cBhvr>
                                    </p:animEffect>
                                  </p:childTnLst>
                                </p:cTn>
                              </p:par>
                            </p:childTnLst>
                          </p:cTn>
                        </p:par>
                        <p:par>
                          <p:cTn id="28" fill="hold">
                            <p:stCondLst>
                              <p:cond delay="6500"/>
                            </p:stCondLst>
                            <p:childTnLst>
                              <p:par>
                                <p:cTn id="29" presetID="3" presetClass="entr" presetSubtype="10" fill="hold" nodeType="afterEffect">
                                  <p:stCondLst>
                                    <p:cond delay="200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2" fill="hold" display="0">
                  <p:stCondLst>
                    <p:cond delay="indefinite"/>
                  </p:stCondLst>
                  <p:endCondLst>
                    <p:cond evt="onStopAudio" delay="0">
                      <p:tgtEl>
                        <p:sldTgt/>
                      </p:tgtEl>
                    </p:cond>
                  </p:endCondLst>
                </p:cTn>
                <p:tgtEl>
                  <p:spTgt spid="49"/>
                </p:tgtEl>
              </p:cMediaNode>
            </p:audio>
          </p:childTnLst>
        </p:cTn>
      </p:par>
    </p:tnLst>
    <p:bldLst>
      <p:bldP spid="2"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aphic 10">
            <a:extLst>
              <a:ext uri="{FF2B5EF4-FFF2-40B4-BE49-F238E27FC236}">
                <a16:creationId xmlns:a16="http://schemas.microsoft.com/office/drawing/2014/main" id="{AFD54F8A-582B-401F-B30E-C125EF03F5CC}"/>
              </a:ext>
            </a:extLst>
          </p:cNvPr>
          <p:cNvGrpSpPr/>
          <p:nvPr/>
        </p:nvGrpSpPr>
        <p:grpSpPr>
          <a:xfrm rot="13114315" flipH="1" flipV="1">
            <a:off x="3981458" y="1444740"/>
            <a:ext cx="2285201" cy="3868437"/>
            <a:chOff x="947897" y="1831704"/>
            <a:chExt cx="2670285" cy="4520317"/>
          </a:xfrm>
        </p:grpSpPr>
        <p:sp>
          <p:nvSpPr>
            <p:cNvPr id="132" name="Freeform: Shape 131">
              <a:extLst>
                <a:ext uri="{FF2B5EF4-FFF2-40B4-BE49-F238E27FC236}">
                  <a16:creationId xmlns:a16="http://schemas.microsoft.com/office/drawing/2014/main" id="{357E6D0E-2B40-46B7-83EE-2847216C7B8F}"/>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w="4780"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F970132-3063-4570-944A-39F08F28C75C}"/>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ED051D5-5CB6-4833-8B00-EC700F131352}"/>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49DB99F-9BF4-4732-855E-B8AC7DE266E3}"/>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75000"/>
                <a:lumOff val="25000"/>
              </a:schemeClr>
            </a:solidFill>
            <a:ln w="4780"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D6BC5642-2A13-4372-B926-853734EEF5CC}"/>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accent3">
                <a:lumMod val="40000"/>
                <a:lumOff val="60000"/>
              </a:schemeClr>
            </a:solidFill>
            <a:ln w="478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964182C-5E96-423D-B057-16CE57E7479D}"/>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accent3">
                <a:lumMod val="40000"/>
                <a:lumOff val="60000"/>
              </a:schemeClr>
            </a:solidFill>
            <a:ln w="478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BD8623F-A7E6-46F5-AF3B-08C54EB7B435}"/>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FAD1816-8842-4401-917A-E02E1E73AB2A}"/>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5">
                <a:lumMod val="50000"/>
              </a:schemeClr>
            </a:solidFill>
            <a:ln w="4780"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Training + Awareness</a:t>
            </a:r>
          </a:p>
        </p:txBody>
      </p:sp>
      <p:grpSp>
        <p:nvGrpSpPr>
          <p:cNvPr id="23" name="Group 22">
            <a:extLst>
              <a:ext uri="{FF2B5EF4-FFF2-40B4-BE49-F238E27FC236}">
                <a16:creationId xmlns:a16="http://schemas.microsoft.com/office/drawing/2014/main" id="{9203AD81-B36F-3E4B-8427-FB5CBDDC603C}"/>
              </a:ext>
            </a:extLst>
          </p:cNvPr>
          <p:cNvGrpSpPr/>
          <p:nvPr/>
        </p:nvGrpSpPr>
        <p:grpSpPr>
          <a:xfrm>
            <a:off x="9907390" y="2390658"/>
            <a:ext cx="1440000" cy="1368000"/>
            <a:chOff x="9907390" y="2390658"/>
            <a:chExt cx="1440000" cy="1368000"/>
          </a:xfrm>
        </p:grpSpPr>
        <p:sp>
          <p:nvSpPr>
            <p:cNvPr id="3" name="Rounded Rectangle 4">
              <a:extLst>
                <a:ext uri="{FF2B5EF4-FFF2-40B4-BE49-F238E27FC236}">
                  <a16:creationId xmlns:a16="http://schemas.microsoft.com/office/drawing/2014/main" id="{66CE63BD-DEDE-40E5-92BC-4F0DA6FBC919}"/>
                </a:ext>
              </a:extLst>
            </p:cNvPr>
            <p:cNvSpPr/>
            <p:nvPr/>
          </p:nvSpPr>
          <p:spPr>
            <a:xfrm>
              <a:off x="9907390" y="2390658"/>
              <a:ext cx="1440000" cy="1368000"/>
            </a:xfrm>
            <a:prstGeom prst="roundRect">
              <a:avLst>
                <a:gd name="adj" fmla="val 884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extBox 13">
              <a:extLst>
                <a:ext uri="{FF2B5EF4-FFF2-40B4-BE49-F238E27FC236}">
                  <a16:creationId xmlns:a16="http://schemas.microsoft.com/office/drawing/2014/main" id="{C0B6C49B-10A9-44D7-A51D-61A2FE696447}"/>
                </a:ext>
              </a:extLst>
            </p:cNvPr>
            <p:cNvSpPr txBox="1"/>
            <p:nvPr/>
          </p:nvSpPr>
          <p:spPr>
            <a:xfrm>
              <a:off x="10047076" y="3144696"/>
              <a:ext cx="11606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User Awareness</a:t>
              </a:r>
              <a:endParaRPr lang="ko-KR" altLang="en-US" sz="1200" b="1" dirty="0">
                <a:solidFill>
                  <a:schemeClr val="tx1">
                    <a:lumMod val="75000"/>
                    <a:lumOff val="25000"/>
                  </a:schemeClr>
                </a:solidFill>
                <a:cs typeface="Arial" pitchFamily="34" charset="0"/>
              </a:endParaRPr>
            </a:p>
          </p:txBody>
        </p:sp>
        <p:sp>
          <p:nvSpPr>
            <p:cNvPr id="21" name="Donut 15">
              <a:extLst>
                <a:ext uri="{FF2B5EF4-FFF2-40B4-BE49-F238E27FC236}">
                  <a16:creationId xmlns:a16="http://schemas.microsoft.com/office/drawing/2014/main" id="{868291A3-35E6-485F-8193-0C3EF70D9815}"/>
                </a:ext>
              </a:extLst>
            </p:cNvPr>
            <p:cNvSpPr/>
            <p:nvPr/>
          </p:nvSpPr>
          <p:spPr>
            <a:xfrm>
              <a:off x="10460471" y="2656262"/>
              <a:ext cx="333838" cy="3352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nvGrpSpPr>
          <p:cNvPr id="123" name="Group 122">
            <a:extLst>
              <a:ext uri="{FF2B5EF4-FFF2-40B4-BE49-F238E27FC236}">
                <a16:creationId xmlns:a16="http://schemas.microsoft.com/office/drawing/2014/main" id="{F1004EE6-06B9-496F-B215-1D0051D2DEF4}"/>
              </a:ext>
            </a:extLst>
          </p:cNvPr>
          <p:cNvGrpSpPr/>
          <p:nvPr/>
        </p:nvGrpSpPr>
        <p:grpSpPr>
          <a:xfrm>
            <a:off x="-8552" y="1518838"/>
            <a:ext cx="4328810" cy="5526621"/>
            <a:chOff x="898378" y="2610709"/>
            <a:chExt cx="2740278" cy="3498531"/>
          </a:xfrm>
        </p:grpSpPr>
        <p:grpSp>
          <p:nvGrpSpPr>
            <p:cNvPr id="95" name="Group 94">
              <a:extLst>
                <a:ext uri="{FF2B5EF4-FFF2-40B4-BE49-F238E27FC236}">
                  <a16:creationId xmlns:a16="http://schemas.microsoft.com/office/drawing/2014/main" id="{F8FF5A22-6309-432C-984A-16EC4FCFD079}"/>
                </a:ext>
              </a:extLst>
            </p:cNvPr>
            <p:cNvGrpSpPr/>
            <p:nvPr/>
          </p:nvGrpSpPr>
          <p:grpSpPr>
            <a:xfrm rot="5179347">
              <a:off x="1630799" y="2722666"/>
              <a:ext cx="2119814" cy="1895900"/>
              <a:chOff x="9423207" y="3983156"/>
              <a:chExt cx="2119814" cy="1895900"/>
            </a:xfrm>
          </p:grpSpPr>
          <p:sp>
            <p:nvSpPr>
              <p:cNvPr id="96" name="Freeform: Shape 95">
                <a:extLst>
                  <a:ext uri="{FF2B5EF4-FFF2-40B4-BE49-F238E27FC236}">
                    <a16:creationId xmlns:a16="http://schemas.microsoft.com/office/drawing/2014/main" id="{CED786EB-EC7E-4AE0-B3C3-11FAC3E50D52}"/>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99E20AC-F9BE-4D3C-9ECB-27F95C9690BA}"/>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5806DA-0205-4571-A6B9-0811ECC1CFA5}"/>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dirty="0"/>
              </a:p>
            </p:txBody>
          </p:sp>
          <p:sp>
            <p:nvSpPr>
              <p:cNvPr id="99" name="Freeform 18">
                <a:extLst>
                  <a:ext uri="{FF2B5EF4-FFF2-40B4-BE49-F238E27FC236}">
                    <a16:creationId xmlns:a16="http://schemas.microsoft.com/office/drawing/2014/main" id="{C1A3C684-C1C1-4914-8D59-A72841108E92}"/>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100" name="Group 99">
                <a:extLst>
                  <a:ext uri="{FF2B5EF4-FFF2-40B4-BE49-F238E27FC236}">
                    <a16:creationId xmlns:a16="http://schemas.microsoft.com/office/drawing/2014/main" id="{97FC43C6-750E-44FB-866B-D4E084370269}"/>
                  </a:ext>
                </a:extLst>
              </p:cNvPr>
              <p:cNvGrpSpPr/>
              <p:nvPr/>
            </p:nvGrpSpPr>
            <p:grpSpPr>
              <a:xfrm rot="18900000">
                <a:off x="10066374" y="4360768"/>
                <a:ext cx="1196173" cy="911419"/>
                <a:chOff x="11413389" y="3573459"/>
                <a:chExt cx="1196173" cy="911419"/>
              </a:xfrm>
            </p:grpSpPr>
            <p:sp>
              <p:nvSpPr>
                <p:cNvPr id="107" name="Rectangle 106">
                  <a:extLst>
                    <a:ext uri="{FF2B5EF4-FFF2-40B4-BE49-F238E27FC236}">
                      <a16:creationId xmlns:a16="http://schemas.microsoft.com/office/drawing/2014/main" id="{E4CB187E-9062-4669-8CF3-3BFD4491F470}"/>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5781CE2B-822C-4A91-B2CF-E540EF865A08}"/>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2104D4C5-3BE5-40EC-9EF8-AAE979025671}"/>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ectangle 109">
                  <a:extLst>
                    <a:ext uri="{FF2B5EF4-FFF2-40B4-BE49-F238E27FC236}">
                      <a16:creationId xmlns:a16="http://schemas.microsoft.com/office/drawing/2014/main" id="{7C9A29DD-8188-43CD-94E1-DF945BFE33A9}"/>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0CC52F52-AB1B-4C85-8C43-6DDB5A74DCCD}"/>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7F1FF0A-4BF9-4BD6-B829-600548ABB0C6}"/>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ross 112">
                  <a:extLst>
                    <a:ext uri="{FF2B5EF4-FFF2-40B4-BE49-F238E27FC236}">
                      <a16:creationId xmlns:a16="http://schemas.microsoft.com/office/drawing/2014/main" id="{8003D912-04A4-4099-B99D-BC6BD5B3765C}"/>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275EEE9-4048-4B60-B668-60219468CF36}"/>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0CB0F9D-CB5F-4057-AB82-FBA88E32F5DA}"/>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8BCCA39-D490-4D1B-9299-4523AD498AA1}"/>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DEFDE57A-E55F-49A0-9228-F275B3627A9A}"/>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61BAD244-70BE-4D95-9029-1E9E35636776}"/>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83C5066A-5770-412C-9DDC-86C9A3BDA3B6}"/>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102" name="Group 101">
                <a:extLst>
                  <a:ext uri="{FF2B5EF4-FFF2-40B4-BE49-F238E27FC236}">
                    <a16:creationId xmlns:a16="http://schemas.microsoft.com/office/drawing/2014/main" id="{11131EAE-DEBD-4A5B-A10A-EA33FEB99931}"/>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103" name="Oval 102">
                  <a:extLst>
                    <a:ext uri="{FF2B5EF4-FFF2-40B4-BE49-F238E27FC236}">
                      <a16:creationId xmlns:a16="http://schemas.microsoft.com/office/drawing/2014/main" id="{81B28ED9-B262-4DB8-BCDF-A83C6C311999}"/>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FB6D6F3-DBC7-487C-916B-4E1E04DFA43A}"/>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7CD5F196-9926-420E-90FD-06F4A0BF8885}"/>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2366E07-BAF6-46E1-AF4B-6BA241CE1266}"/>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a:extLst>
                <a:ext uri="{FF2B5EF4-FFF2-40B4-BE49-F238E27FC236}">
                  <a16:creationId xmlns:a16="http://schemas.microsoft.com/office/drawing/2014/main" id="{D933F608-F26F-488B-BC51-4439A502B17D}"/>
                </a:ext>
              </a:extLst>
            </p:cNvPr>
            <p:cNvGrpSpPr/>
            <p:nvPr/>
          </p:nvGrpSpPr>
          <p:grpSpPr>
            <a:xfrm flipH="1">
              <a:off x="898378" y="3540367"/>
              <a:ext cx="2725552" cy="2568873"/>
              <a:chOff x="898378" y="3540367"/>
              <a:chExt cx="2725552" cy="2568873"/>
            </a:xfrm>
          </p:grpSpPr>
          <p:sp>
            <p:nvSpPr>
              <p:cNvPr id="119" name="Freeform: Shape 118">
                <a:extLst>
                  <a:ext uri="{FF2B5EF4-FFF2-40B4-BE49-F238E27FC236}">
                    <a16:creationId xmlns:a16="http://schemas.microsoft.com/office/drawing/2014/main" id="{CCB2C17B-98CA-4554-8959-B900F1393699}"/>
                  </a:ext>
                </a:extLst>
              </p:cNvPr>
              <p:cNvSpPr/>
              <p:nvPr/>
            </p:nvSpPr>
            <p:spPr>
              <a:xfrm rot="19146890">
                <a:off x="898378" y="3540367"/>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212F0FB-DFBC-4FDA-9E14-951265627556}"/>
                  </a:ext>
                </a:extLst>
              </p:cNvPr>
              <p:cNvSpPr/>
              <p:nvPr/>
            </p:nvSpPr>
            <p:spPr>
              <a:xfrm rot="18494506">
                <a:off x="1277685" y="5118874"/>
                <a:ext cx="859228" cy="1121504"/>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 name="connsiteX0" fmla="*/ 627099 w 627402"/>
                  <a:gd name="connsiteY0" fmla="*/ 265576 h 1121504"/>
                  <a:gd name="connsiteX1" fmla="*/ 622871 w 627402"/>
                  <a:gd name="connsiteY1" fmla="*/ 282230 h 1121504"/>
                  <a:gd name="connsiteX2" fmla="*/ 438705 w 627402"/>
                  <a:gd name="connsiteY2" fmla="*/ 670937 h 1121504"/>
                  <a:gd name="connsiteX3" fmla="*/ 235877 w 627402"/>
                  <a:gd name="connsiteY3" fmla="*/ 1121504 h 1121504"/>
                  <a:gd name="connsiteX4" fmla="*/ 0 w 627402"/>
                  <a:gd name="connsiteY4" fmla="*/ 115864 h 1121504"/>
                  <a:gd name="connsiteX5" fmla="*/ 52443 w 627402"/>
                  <a:gd name="connsiteY5" fmla="*/ 14129 h 1121504"/>
                  <a:gd name="connsiteX6" fmla="*/ 94818 w 627402"/>
                  <a:gd name="connsiteY6" fmla="*/ 9241 h 1121504"/>
                  <a:gd name="connsiteX7" fmla="*/ 350695 w 627402"/>
                  <a:gd name="connsiteY7" fmla="*/ 128216 h 1121504"/>
                  <a:gd name="connsiteX8" fmla="*/ 556865 w 627402"/>
                  <a:gd name="connsiteY8" fmla="*/ 223558 h 1121504"/>
                  <a:gd name="connsiteX9" fmla="*/ 577237 w 627402"/>
                  <a:gd name="connsiteY9" fmla="*/ 239449 h 1121504"/>
                  <a:gd name="connsiteX10" fmla="*/ 613907 w 627402"/>
                  <a:gd name="connsiteY10" fmla="*/ 255339 h 1121504"/>
                  <a:gd name="connsiteX11" fmla="*/ 627099 w 627402"/>
                  <a:gd name="connsiteY11" fmla="*/ 265576 h 1121504"/>
                  <a:gd name="connsiteX0" fmla="*/ 858926 w 859229"/>
                  <a:gd name="connsiteY0" fmla="*/ 265576 h 1121504"/>
                  <a:gd name="connsiteX1" fmla="*/ 854698 w 859229"/>
                  <a:gd name="connsiteY1" fmla="*/ 282230 h 1121504"/>
                  <a:gd name="connsiteX2" fmla="*/ 670532 w 859229"/>
                  <a:gd name="connsiteY2" fmla="*/ 670937 h 1121504"/>
                  <a:gd name="connsiteX3" fmla="*/ 467704 w 859229"/>
                  <a:gd name="connsiteY3" fmla="*/ 1121504 h 1121504"/>
                  <a:gd name="connsiteX4" fmla="*/ 0 w 859229"/>
                  <a:gd name="connsiteY4" fmla="*/ 518100 h 1121504"/>
                  <a:gd name="connsiteX5" fmla="*/ 284270 w 859229"/>
                  <a:gd name="connsiteY5" fmla="*/ 14129 h 1121504"/>
                  <a:gd name="connsiteX6" fmla="*/ 326645 w 859229"/>
                  <a:gd name="connsiteY6" fmla="*/ 9241 h 1121504"/>
                  <a:gd name="connsiteX7" fmla="*/ 582522 w 859229"/>
                  <a:gd name="connsiteY7" fmla="*/ 128216 h 1121504"/>
                  <a:gd name="connsiteX8" fmla="*/ 788692 w 859229"/>
                  <a:gd name="connsiteY8" fmla="*/ 223558 h 1121504"/>
                  <a:gd name="connsiteX9" fmla="*/ 809064 w 859229"/>
                  <a:gd name="connsiteY9" fmla="*/ 239449 h 1121504"/>
                  <a:gd name="connsiteX10" fmla="*/ 845734 w 859229"/>
                  <a:gd name="connsiteY10" fmla="*/ 255339 h 1121504"/>
                  <a:gd name="connsiteX11" fmla="*/ 858926 w 859229"/>
                  <a:gd name="connsiteY11" fmla="*/ 265576 h 112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9229" h="1121504">
                    <a:moveTo>
                      <a:pt x="858926" y="265576"/>
                    </a:moveTo>
                    <a:cubicBezTo>
                      <a:pt x="859995" y="269906"/>
                      <a:pt x="858161" y="275304"/>
                      <a:pt x="854698" y="282230"/>
                    </a:cubicBezTo>
                    <a:cubicBezTo>
                      <a:pt x="792765" y="411799"/>
                      <a:pt x="731649" y="541369"/>
                      <a:pt x="670532" y="670937"/>
                    </a:cubicBezTo>
                    <a:lnTo>
                      <a:pt x="467704" y="1121504"/>
                    </a:lnTo>
                    <a:lnTo>
                      <a:pt x="0" y="518100"/>
                    </a:lnTo>
                    <a:lnTo>
                      <a:pt x="284270" y="14129"/>
                    </a:lnTo>
                    <a:cubicBezTo>
                      <a:pt x="298124" y="-3798"/>
                      <a:pt x="298938" y="-3798"/>
                      <a:pt x="326645" y="9241"/>
                    </a:cubicBezTo>
                    <a:lnTo>
                      <a:pt x="582522" y="128216"/>
                    </a:lnTo>
                    <a:lnTo>
                      <a:pt x="788692" y="223558"/>
                    </a:lnTo>
                    <a:cubicBezTo>
                      <a:pt x="797249" y="227225"/>
                      <a:pt x="806212" y="229670"/>
                      <a:pt x="809064" y="239449"/>
                    </a:cubicBezTo>
                    <a:cubicBezTo>
                      <a:pt x="821288" y="244745"/>
                      <a:pt x="833103" y="251265"/>
                      <a:pt x="845734" y="255339"/>
                    </a:cubicBezTo>
                    <a:cubicBezTo>
                      <a:pt x="853883" y="257988"/>
                      <a:pt x="857856" y="261247"/>
                      <a:pt x="858926" y="265576"/>
                    </a:cubicBezTo>
                    <a:close/>
                  </a:path>
                </a:pathLst>
              </a:custGeom>
              <a:solidFill>
                <a:schemeClr val="accent5">
                  <a:lumMod val="20000"/>
                  <a:lumOff val="80000"/>
                </a:schemeClr>
              </a:solidFill>
              <a:ln w="4251" cap="flat">
                <a:noFill/>
                <a:prstDash val="solid"/>
                <a:miter/>
              </a:ln>
            </p:spPr>
            <p:txBody>
              <a:bodyPr wrap="square" rtlCol="0" anchor="ctr">
                <a:noAutofit/>
              </a:bodyPr>
              <a:lstStyle/>
              <a:p>
                <a:endParaRPr lang="en-US"/>
              </a:p>
            </p:txBody>
          </p:sp>
          <p:sp>
            <p:nvSpPr>
              <p:cNvPr id="121" name="Freeform: Shape 120">
                <a:extLst>
                  <a:ext uri="{FF2B5EF4-FFF2-40B4-BE49-F238E27FC236}">
                    <a16:creationId xmlns:a16="http://schemas.microsoft.com/office/drawing/2014/main" id="{AE52DB6F-30FF-46AF-AE71-09EE6AAFB333}"/>
                  </a:ext>
                </a:extLst>
              </p:cNvPr>
              <p:cNvSpPr/>
              <p:nvPr/>
            </p:nvSpPr>
            <p:spPr>
              <a:xfrm rot="16200000">
                <a:off x="3032248" y="420347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accent5">
                  <a:lumMod val="20000"/>
                  <a:lumOff val="80000"/>
                </a:schemeClr>
              </a:solidFill>
              <a:ln w="4251" cap="flat">
                <a:noFill/>
                <a:prstDash val="solid"/>
                <a:miter/>
              </a:ln>
            </p:spPr>
            <p:txBody>
              <a:bodyPr wrap="square" rtlCol="0" anchor="ctr">
                <a:noAutofit/>
              </a:bodyPr>
              <a:lstStyle/>
              <a:p>
                <a:endParaRPr lang="en-US"/>
              </a:p>
            </p:txBody>
          </p:sp>
        </p:grpSp>
      </p:grpSp>
      <p:grpSp>
        <p:nvGrpSpPr>
          <p:cNvPr id="124" name="Group 123">
            <a:extLst>
              <a:ext uri="{FF2B5EF4-FFF2-40B4-BE49-F238E27FC236}">
                <a16:creationId xmlns:a16="http://schemas.microsoft.com/office/drawing/2014/main" id="{1714246B-74C3-4F67-A514-008312E59C7F}"/>
              </a:ext>
            </a:extLst>
          </p:cNvPr>
          <p:cNvGrpSpPr/>
          <p:nvPr/>
        </p:nvGrpSpPr>
        <p:grpSpPr>
          <a:xfrm rot="7200000">
            <a:off x="4596441" y="5257607"/>
            <a:ext cx="303895" cy="1494472"/>
            <a:chOff x="9909547" y="3622831"/>
            <a:chExt cx="303895" cy="1494472"/>
          </a:xfrm>
        </p:grpSpPr>
        <p:sp>
          <p:nvSpPr>
            <p:cNvPr id="125" name="Freeform: Shape 124">
              <a:extLst>
                <a:ext uri="{FF2B5EF4-FFF2-40B4-BE49-F238E27FC236}">
                  <a16:creationId xmlns:a16="http://schemas.microsoft.com/office/drawing/2014/main" id="{F14465EA-6239-48D0-9228-BEF6EFADCA9F}"/>
                </a:ext>
              </a:extLst>
            </p:cNvPr>
            <p:cNvSpPr/>
            <p:nvPr/>
          </p:nvSpPr>
          <p:spPr>
            <a:xfrm>
              <a:off x="9909547" y="3622831"/>
              <a:ext cx="303895" cy="1494472"/>
            </a:xfrm>
            <a:custGeom>
              <a:avLst/>
              <a:gdLst>
                <a:gd name="connsiteX0" fmla="*/ 251008 w 303895"/>
                <a:gd name="connsiteY0" fmla="*/ 64770 h 1494472"/>
                <a:gd name="connsiteX1" fmla="*/ 152900 w 303895"/>
                <a:gd name="connsiteY1" fmla="*/ 0 h 1494472"/>
                <a:gd name="connsiteX2" fmla="*/ 151948 w 303895"/>
                <a:gd name="connsiteY2" fmla="*/ 0 h 1494472"/>
                <a:gd name="connsiteX3" fmla="*/ 150995 w 303895"/>
                <a:gd name="connsiteY3" fmla="*/ 0 h 1494472"/>
                <a:gd name="connsiteX4" fmla="*/ 52888 w 303895"/>
                <a:gd name="connsiteY4" fmla="*/ 64770 h 1494472"/>
                <a:gd name="connsiteX5" fmla="*/ 8120 w 303895"/>
                <a:gd name="connsiteY5" fmla="*/ 495300 h 1494472"/>
                <a:gd name="connsiteX6" fmla="*/ 30980 w 303895"/>
                <a:gd name="connsiteY6" fmla="*/ 645795 h 1494472"/>
                <a:gd name="connsiteX7" fmla="*/ 92893 w 303895"/>
                <a:gd name="connsiteY7" fmla="*/ 1082040 h 1494472"/>
                <a:gd name="connsiteX8" fmla="*/ 110990 w 303895"/>
                <a:gd name="connsiteY8" fmla="*/ 1440180 h 1494472"/>
                <a:gd name="connsiteX9" fmla="*/ 148138 w 303895"/>
                <a:gd name="connsiteY9" fmla="*/ 1494473 h 1494472"/>
                <a:gd name="connsiteX10" fmla="*/ 151948 w 303895"/>
                <a:gd name="connsiteY10" fmla="*/ 1494473 h 1494472"/>
                <a:gd name="connsiteX11" fmla="*/ 155758 w 303895"/>
                <a:gd name="connsiteY11" fmla="*/ 1494473 h 1494472"/>
                <a:gd name="connsiteX12" fmla="*/ 192905 w 303895"/>
                <a:gd name="connsiteY12" fmla="*/ 1440180 h 1494472"/>
                <a:gd name="connsiteX13" fmla="*/ 211003 w 303895"/>
                <a:gd name="connsiteY13" fmla="*/ 1082040 h 1494472"/>
                <a:gd name="connsiteX14" fmla="*/ 272915 w 303895"/>
                <a:gd name="connsiteY14" fmla="*/ 645795 h 1494472"/>
                <a:gd name="connsiteX15" fmla="*/ 295775 w 303895"/>
                <a:gd name="connsiteY15" fmla="*/ 495300 h 1494472"/>
                <a:gd name="connsiteX16" fmla="*/ 251008 w 303895"/>
                <a:gd name="connsiteY16" fmla="*/ 64770 h 149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895" h="1494472">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2F462FF-5C59-4EB8-A378-1E5A1D00F3C9}"/>
                </a:ext>
              </a:extLst>
            </p:cNvPr>
            <p:cNvSpPr/>
            <p:nvPr/>
          </p:nvSpPr>
          <p:spPr>
            <a:xfrm>
              <a:off x="9939575" y="3655216"/>
              <a:ext cx="245745" cy="760094"/>
            </a:xfrm>
            <a:custGeom>
              <a:avLst/>
              <a:gdLst>
                <a:gd name="connsiteX0" fmla="*/ 245745 w 245745"/>
                <a:gd name="connsiteY0" fmla="*/ 380048 h 760094"/>
                <a:gd name="connsiteX1" fmla="*/ 122873 w 245745"/>
                <a:gd name="connsiteY1" fmla="*/ 760095 h 760094"/>
                <a:gd name="connsiteX2" fmla="*/ 0 w 245745"/>
                <a:gd name="connsiteY2" fmla="*/ 380047 h 760094"/>
                <a:gd name="connsiteX3" fmla="*/ 122873 w 245745"/>
                <a:gd name="connsiteY3" fmla="*/ 0 h 760094"/>
                <a:gd name="connsiteX4" fmla="*/ 245745 w 245745"/>
                <a:gd name="connsiteY4" fmla="*/ 380048 h 760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 h="760094">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A82A87DC-6DA8-4435-8119-A5CEEAC3C2E0}"/>
                </a:ext>
              </a:extLst>
            </p:cNvPr>
            <p:cNvSpPr/>
            <p:nvPr/>
          </p:nvSpPr>
          <p:spPr>
            <a:xfrm>
              <a:off x="9991010" y="3977161"/>
              <a:ext cx="136207" cy="288607"/>
            </a:xfrm>
            <a:custGeom>
              <a:avLst/>
              <a:gdLst>
                <a:gd name="connsiteX0" fmla="*/ 94298 w 136207"/>
                <a:gd name="connsiteY0" fmla="*/ 288608 h 288607"/>
                <a:gd name="connsiteX1" fmla="*/ 41910 w 136207"/>
                <a:gd name="connsiteY1" fmla="*/ 288608 h 288607"/>
                <a:gd name="connsiteX2" fmla="*/ 0 w 136207"/>
                <a:gd name="connsiteY2" fmla="*/ 246697 h 288607"/>
                <a:gd name="connsiteX3" fmla="*/ 0 w 136207"/>
                <a:gd name="connsiteY3" fmla="*/ 41910 h 288607"/>
                <a:gd name="connsiteX4" fmla="*/ 41910 w 136207"/>
                <a:gd name="connsiteY4" fmla="*/ 0 h 288607"/>
                <a:gd name="connsiteX5" fmla="*/ 94298 w 136207"/>
                <a:gd name="connsiteY5" fmla="*/ 0 h 288607"/>
                <a:gd name="connsiteX6" fmla="*/ 136207 w 136207"/>
                <a:gd name="connsiteY6" fmla="*/ 41910 h 288607"/>
                <a:gd name="connsiteX7" fmla="*/ 136207 w 136207"/>
                <a:gd name="connsiteY7" fmla="*/ 247650 h 288607"/>
                <a:gd name="connsiteX8" fmla="*/ 94298 w 136207"/>
                <a:gd name="connsiteY8" fmla="*/ 288608 h 28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07" h="288607">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7AE4410-F80B-4F82-BFC6-072D700177E6}"/>
                </a:ext>
              </a:extLst>
            </p:cNvPr>
            <p:cNvSpPr/>
            <p:nvPr/>
          </p:nvSpPr>
          <p:spPr>
            <a:xfrm>
              <a:off x="10010060" y="4003831"/>
              <a:ext cx="99060" cy="236220"/>
            </a:xfrm>
            <a:custGeom>
              <a:avLst/>
              <a:gdLst>
                <a:gd name="connsiteX0" fmla="*/ 72390 w 99060"/>
                <a:gd name="connsiteY0" fmla="*/ 236220 h 236220"/>
                <a:gd name="connsiteX1" fmla="*/ 26670 w 99060"/>
                <a:gd name="connsiteY1" fmla="*/ 236220 h 236220"/>
                <a:gd name="connsiteX2" fmla="*/ 0 w 99060"/>
                <a:gd name="connsiteY2" fmla="*/ 209550 h 236220"/>
                <a:gd name="connsiteX3" fmla="*/ 0 w 99060"/>
                <a:gd name="connsiteY3" fmla="*/ 26670 h 236220"/>
                <a:gd name="connsiteX4" fmla="*/ 26670 w 99060"/>
                <a:gd name="connsiteY4" fmla="*/ 0 h 236220"/>
                <a:gd name="connsiteX5" fmla="*/ 72390 w 99060"/>
                <a:gd name="connsiteY5" fmla="*/ 0 h 236220"/>
                <a:gd name="connsiteX6" fmla="*/ 99060 w 99060"/>
                <a:gd name="connsiteY6" fmla="*/ 26670 h 236220"/>
                <a:gd name="connsiteX7" fmla="*/ 99060 w 99060"/>
                <a:gd name="connsiteY7" fmla="*/ 209550 h 236220"/>
                <a:gd name="connsiteX8" fmla="*/ 72390 w 99060"/>
                <a:gd name="connsiteY8" fmla="*/ 236220 h 2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 h="23622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A796A54-2723-4981-80EF-B4BE7D46B4EC}"/>
                </a:ext>
              </a:extLst>
            </p:cNvPr>
            <p:cNvSpPr/>
            <p:nvPr/>
          </p:nvSpPr>
          <p:spPr>
            <a:xfrm>
              <a:off x="10009108" y="3809521"/>
              <a:ext cx="100964" cy="100965"/>
            </a:xfrm>
            <a:custGeom>
              <a:avLst/>
              <a:gdLst>
                <a:gd name="connsiteX0" fmla="*/ 100965 w 100964"/>
                <a:gd name="connsiteY0" fmla="*/ 50482 h 100965"/>
                <a:gd name="connsiteX1" fmla="*/ 50482 w 100964"/>
                <a:gd name="connsiteY1" fmla="*/ 100965 h 100965"/>
                <a:gd name="connsiteX2" fmla="*/ 0 w 100964"/>
                <a:gd name="connsiteY2" fmla="*/ 50482 h 100965"/>
                <a:gd name="connsiteX3" fmla="*/ 50482 w 100964"/>
                <a:gd name="connsiteY3" fmla="*/ 0 h 100965"/>
                <a:gd name="connsiteX4" fmla="*/ 100965 w 100964"/>
                <a:gd name="connsiteY4" fmla="*/ 50482 h 10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4" h="100965">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F45970C-BF24-425E-9D4F-21249EB09A00}"/>
                </a:ext>
              </a:extLst>
            </p:cNvPr>
            <p:cNvSpPr/>
            <p:nvPr/>
          </p:nvSpPr>
          <p:spPr>
            <a:xfrm>
              <a:off x="10018633" y="3819046"/>
              <a:ext cx="81914" cy="81915"/>
            </a:xfrm>
            <a:custGeom>
              <a:avLst/>
              <a:gdLst>
                <a:gd name="connsiteX0" fmla="*/ 81915 w 81914"/>
                <a:gd name="connsiteY0" fmla="*/ 40957 h 81915"/>
                <a:gd name="connsiteX1" fmla="*/ 40957 w 81914"/>
                <a:gd name="connsiteY1" fmla="*/ 81915 h 81915"/>
                <a:gd name="connsiteX2" fmla="*/ 0 w 81914"/>
                <a:gd name="connsiteY2" fmla="*/ 40957 h 81915"/>
                <a:gd name="connsiteX3" fmla="*/ 40957 w 81914"/>
                <a:gd name="connsiteY3" fmla="*/ 0 h 81915"/>
                <a:gd name="connsiteX4" fmla="*/ 81915 w 81914"/>
                <a:gd name="connsiteY4" fmla="*/ 40957 h 8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81915">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w="9525" cap="flat">
              <a:noFill/>
              <a:prstDash val="solid"/>
              <a:miter/>
            </a:ln>
          </p:spPr>
          <p:txBody>
            <a:bodyPr rtlCol="0" anchor="ctr"/>
            <a:lstStyle/>
            <a:p>
              <a:endParaRPr lang="en-US"/>
            </a:p>
          </p:txBody>
        </p:sp>
      </p:grpSp>
      <p:grpSp>
        <p:nvGrpSpPr>
          <p:cNvPr id="140" name="Group 139">
            <a:extLst>
              <a:ext uri="{FF2B5EF4-FFF2-40B4-BE49-F238E27FC236}">
                <a16:creationId xmlns:a16="http://schemas.microsoft.com/office/drawing/2014/main" id="{63EBBB56-A483-4E5A-B545-BB65DDED24A9}"/>
              </a:ext>
            </a:extLst>
          </p:cNvPr>
          <p:cNvGrpSpPr/>
          <p:nvPr/>
        </p:nvGrpSpPr>
        <p:grpSpPr>
          <a:xfrm rot="19991619">
            <a:off x="266892" y="4951987"/>
            <a:ext cx="1316147" cy="518672"/>
            <a:chOff x="8060641" y="1503156"/>
            <a:chExt cx="3004811" cy="1184147"/>
          </a:xfrm>
          <a:solidFill>
            <a:schemeClr val="accent4"/>
          </a:solidFill>
        </p:grpSpPr>
        <p:sp>
          <p:nvSpPr>
            <p:cNvPr id="141" name="Freeform 7">
              <a:extLst>
                <a:ext uri="{FF2B5EF4-FFF2-40B4-BE49-F238E27FC236}">
                  <a16:creationId xmlns:a16="http://schemas.microsoft.com/office/drawing/2014/main" id="{9205BDB4-B3AA-4344-B001-3C7BFC1F66BD}"/>
                </a:ext>
              </a:extLst>
            </p:cNvPr>
            <p:cNvSpPr/>
            <p:nvPr/>
          </p:nvSpPr>
          <p:spPr>
            <a:xfrm>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2" name="Freeform 10">
              <a:extLst>
                <a:ext uri="{FF2B5EF4-FFF2-40B4-BE49-F238E27FC236}">
                  <a16:creationId xmlns:a16="http://schemas.microsoft.com/office/drawing/2014/main" id="{CC54E53A-4556-4A63-9252-850E7FA391E7}"/>
                </a:ext>
              </a:extLst>
            </p:cNvPr>
            <p:cNvSpPr/>
            <p:nvPr/>
          </p:nvSpPr>
          <p:spPr>
            <a:xfrm flipH="1">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3" name="Freeform 3">
              <a:extLst>
                <a:ext uri="{FF2B5EF4-FFF2-40B4-BE49-F238E27FC236}">
                  <a16:creationId xmlns:a16="http://schemas.microsoft.com/office/drawing/2014/main" id="{1FF0E17D-D420-47DC-8C69-FAC017461E3C}"/>
                </a:ext>
              </a:extLst>
            </p:cNvPr>
            <p:cNvSpPr/>
            <p:nvPr/>
          </p:nvSpPr>
          <p:spPr>
            <a:xfrm>
              <a:off x="8277122"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Freeform 11">
              <a:extLst>
                <a:ext uri="{FF2B5EF4-FFF2-40B4-BE49-F238E27FC236}">
                  <a16:creationId xmlns:a16="http://schemas.microsoft.com/office/drawing/2014/main" id="{E49D5C1B-F5D2-4C05-9F02-6FCF8F36A403}"/>
                </a:ext>
              </a:extLst>
            </p:cNvPr>
            <p:cNvSpPr/>
            <p:nvPr/>
          </p:nvSpPr>
          <p:spPr>
            <a:xfrm>
              <a:off x="9719064"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45" name="그룹 167">
              <a:extLst>
                <a:ext uri="{FF2B5EF4-FFF2-40B4-BE49-F238E27FC236}">
                  <a16:creationId xmlns:a16="http://schemas.microsoft.com/office/drawing/2014/main" id="{DEA8FF0E-2C55-4B5B-8801-A9923F492645}"/>
                </a:ext>
              </a:extLst>
            </p:cNvPr>
            <p:cNvGrpSpPr/>
            <p:nvPr/>
          </p:nvGrpSpPr>
          <p:grpSpPr>
            <a:xfrm>
              <a:off x="8060641" y="1503156"/>
              <a:ext cx="3004811" cy="1032308"/>
              <a:chOff x="3493700" y="2896331"/>
              <a:chExt cx="5204600" cy="1788050"/>
            </a:xfrm>
            <a:grpFill/>
          </p:grpSpPr>
          <p:sp>
            <p:nvSpPr>
              <p:cNvPr id="146" name="Freeform 4">
                <a:extLst>
                  <a:ext uri="{FF2B5EF4-FFF2-40B4-BE49-F238E27FC236}">
                    <a16:creationId xmlns:a16="http://schemas.microsoft.com/office/drawing/2014/main" id="{29923480-1E96-4B20-80B2-F4FE408F14E3}"/>
                  </a:ext>
                </a:extLst>
              </p:cNvPr>
              <p:cNvSpPr/>
              <p:nvPr/>
            </p:nvSpPr>
            <p:spPr>
              <a:xfrm>
                <a:off x="6086321"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Freeform 9">
                <a:extLst>
                  <a:ext uri="{FF2B5EF4-FFF2-40B4-BE49-F238E27FC236}">
                    <a16:creationId xmlns:a16="http://schemas.microsoft.com/office/drawing/2014/main" id="{0F30D4E2-2847-46A6-B0A0-04B9D64C0DEB}"/>
                  </a:ext>
                </a:extLst>
              </p:cNvPr>
              <p:cNvSpPr/>
              <p:nvPr/>
            </p:nvSpPr>
            <p:spPr>
              <a:xfrm flipH="1">
                <a:off x="3493700"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48" name="Group 147">
            <a:extLst>
              <a:ext uri="{FF2B5EF4-FFF2-40B4-BE49-F238E27FC236}">
                <a16:creationId xmlns:a16="http://schemas.microsoft.com/office/drawing/2014/main" id="{2CD10191-A1C5-4929-8DCB-7A20E4AF80B2}"/>
              </a:ext>
            </a:extLst>
          </p:cNvPr>
          <p:cNvGrpSpPr/>
          <p:nvPr/>
        </p:nvGrpSpPr>
        <p:grpSpPr>
          <a:xfrm rot="900000">
            <a:off x="1716038" y="5277161"/>
            <a:ext cx="710725" cy="963879"/>
            <a:chOff x="4524375" y="1300163"/>
            <a:chExt cx="2665364" cy="3614738"/>
          </a:xfrm>
        </p:grpSpPr>
        <p:grpSp>
          <p:nvGrpSpPr>
            <p:cNvPr id="149" name="Group 148">
              <a:extLst>
                <a:ext uri="{FF2B5EF4-FFF2-40B4-BE49-F238E27FC236}">
                  <a16:creationId xmlns:a16="http://schemas.microsoft.com/office/drawing/2014/main" id="{336FF65C-D892-4AC9-A25F-EC530D7805A3}"/>
                </a:ext>
              </a:extLst>
            </p:cNvPr>
            <p:cNvGrpSpPr/>
            <p:nvPr/>
          </p:nvGrpSpPr>
          <p:grpSpPr>
            <a:xfrm>
              <a:off x="4524375" y="1300163"/>
              <a:ext cx="2665364" cy="3614738"/>
              <a:chOff x="4524375" y="1300162"/>
              <a:chExt cx="3139440" cy="4257675"/>
            </a:xfrm>
          </p:grpSpPr>
          <p:sp>
            <p:nvSpPr>
              <p:cNvPr id="181" name="Freeform: Shape 180">
                <a:extLst>
                  <a:ext uri="{FF2B5EF4-FFF2-40B4-BE49-F238E27FC236}">
                    <a16:creationId xmlns:a16="http://schemas.microsoft.com/office/drawing/2014/main" id="{F49A3552-349D-4FD4-ACB7-9F2A5FACCF69}"/>
                  </a:ext>
                </a:extLst>
              </p:cNvPr>
              <p:cNvSpPr/>
              <p:nvPr/>
            </p:nvSpPr>
            <p:spPr>
              <a:xfrm>
                <a:off x="4524375" y="1300162"/>
                <a:ext cx="3139440" cy="4257675"/>
              </a:xfrm>
              <a:custGeom>
                <a:avLst/>
                <a:gdLst>
                  <a:gd name="connsiteX0" fmla="*/ 2950845 w 3139440"/>
                  <a:gd name="connsiteY0" fmla="*/ 4257675 h 4257675"/>
                  <a:gd name="connsiteX1" fmla="*/ 187643 w 3139440"/>
                  <a:gd name="connsiteY1" fmla="*/ 4257675 h 4257675"/>
                  <a:gd name="connsiteX2" fmla="*/ 0 w 3139440"/>
                  <a:gd name="connsiteY2" fmla="*/ 4070033 h 4257675"/>
                  <a:gd name="connsiteX3" fmla="*/ 0 w 3139440"/>
                  <a:gd name="connsiteY3" fmla="*/ 187643 h 4257675"/>
                  <a:gd name="connsiteX4" fmla="*/ 187643 w 3139440"/>
                  <a:gd name="connsiteY4" fmla="*/ 0 h 4257675"/>
                  <a:gd name="connsiteX5" fmla="*/ 2951798 w 3139440"/>
                  <a:gd name="connsiteY5" fmla="*/ 0 h 4257675"/>
                  <a:gd name="connsiteX6" fmla="*/ 3139440 w 3139440"/>
                  <a:gd name="connsiteY6" fmla="*/ 187643 h 4257675"/>
                  <a:gd name="connsiteX7" fmla="*/ 3139440 w 3139440"/>
                  <a:gd name="connsiteY7" fmla="*/ 4070033 h 4257675"/>
                  <a:gd name="connsiteX8" fmla="*/ 2950845 w 3139440"/>
                  <a:gd name="connsiteY8" fmla="*/ 4257675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chemeClr val="bg1">
                  <a:lumMod val="85000"/>
                </a:schemeClr>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D4C2B2C-5113-4114-8E7A-8CEE795FD7D5}"/>
                  </a:ext>
                </a:extLst>
              </p:cNvPr>
              <p:cNvSpPr/>
              <p:nvPr/>
            </p:nvSpPr>
            <p:spPr>
              <a:xfrm>
                <a:off x="4558664" y="1335404"/>
                <a:ext cx="3070860" cy="4173854"/>
              </a:xfrm>
              <a:custGeom>
                <a:avLst/>
                <a:gdLst>
                  <a:gd name="connsiteX0" fmla="*/ 2883218 w 3070860"/>
                  <a:gd name="connsiteY0" fmla="*/ 4173855 h 4173854"/>
                  <a:gd name="connsiteX1" fmla="*/ 187643 w 3070860"/>
                  <a:gd name="connsiteY1" fmla="*/ 4173855 h 4173854"/>
                  <a:gd name="connsiteX2" fmla="*/ 0 w 3070860"/>
                  <a:gd name="connsiteY2" fmla="*/ 3986213 h 4173854"/>
                  <a:gd name="connsiteX3" fmla="*/ 0 w 3070860"/>
                  <a:gd name="connsiteY3" fmla="*/ 187643 h 4173854"/>
                  <a:gd name="connsiteX4" fmla="*/ 187643 w 3070860"/>
                  <a:gd name="connsiteY4" fmla="*/ 0 h 4173854"/>
                  <a:gd name="connsiteX5" fmla="*/ 2883218 w 3070860"/>
                  <a:gd name="connsiteY5" fmla="*/ 0 h 4173854"/>
                  <a:gd name="connsiteX6" fmla="*/ 3070860 w 3070860"/>
                  <a:gd name="connsiteY6" fmla="*/ 187643 h 4173854"/>
                  <a:gd name="connsiteX7" fmla="*/ 3070860 w 3070860"/>
                  <a:gd name="connsiteY7" fmla="*/ 3987165 h 4173854"/>
                  <a:gd name="connsiteX8" fmla="*/ 2883218 w 3070860"/>
                  <a:gd name="connsiteY8" fmla="*/ 4173855 h 417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chemeClr val="bg1">
                  <a:lumMod val="95000"/>
                </a:schemeClr>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FEEAFA9-4CBD-40E0-AD1A-481FA712B3C8}"/>
                  </a:ext>
                </a:extLst>
              </p:cNvPr>
              <p:cNvSpPr/>
              <p:nvPr/>
            </p:nvSpPr>
            <p:spPr>
              <a:xfrm>
                <a:off x="6061709" y="1582102"/>
                <a:ext cx="64770" cy="3641407"/>
              </a:xfrm>
              <a:custGeom>
                <a:avLst/>
                <a:gdLst>
                  <a:gd name="connsiteX0" fmla="*/ 32385 w 64770"/>
                  <a:gd name="connsiteY0" fmla="*/ 3641408 h 3641407"/>
                  <a:gd name="connsiteX1" fmla="*/ 32385 w 64770"/>
                  <a:gd name="connsiteY1" fmla="*/ 3641408 h 3641407"/>
                  <a:gd name="connsiteX2" fmla="*/ 0 w 64770"/>
                  <a:gd name="connsiteY2" fmla="*/ 3609023 h 3641407"/>
                  <a:gd name="connsiteX3" fmla="*/ 0 w 64770"/>
                  <a:gd name="connsiteY3" fmla="*/ 32385 h 3641407"/>
                  <a:gd name="connsiteX4" fmla="*/ 32385 w 64770"/>
                  <a:gd name="connsiteY4" fmla="*/ 0 h 3641407"/>
                  <a:gd name="connsiteX5" fmla="*/ 32385 w 64770"/>
                  <a:gd name="connsiteY5" fmla="*/ 0 h 3641407"/>
                  <a:gd name="connsiteX6" fmla="*/ 64770 w 64770"/>
                  <a:gd name="connsiteY6" fmla="*/ 32385 h 3641407"/>
                  <a:gd name="connsiteX7" fmla="*/ 64770 w 64770"/>
                  <a:gd name="connsiteY7" fmla="*/ 3608070 h 3641407"/>
                  <a:gd name="connsiteX8" fmla="*/ 32385 w 64770"/>
                  <a:gd name="connsiteY8" fmla="*/ 3641408 h 36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chemeClr val="bg1">
                  <a:lumMod val="85000"/>
                </a:schemeClr>
              </a:solidFill>
              <a:ln w="9525" cap="flat">
                <a:noFill/>
                <a:prstDash val="solid"/>
                <a:miter/>
              </a:ln>
            </p:spPr>
            <p:txBody>
              <a:bodyPr rtlCol="0" anchor="ctr"/>
              <a:lstStyle/>
              <a:p>
                <a:endParaRPr lang="en-US"/>
              </a:p>
            </p:txBody>
          </p:sp>
        </p:grpSp>
        <p:grpSp>
          <p:nvGrpSpPr>
            <p:cNvPr id="150" name="Group 149">
              <a:extLst>
                <a:ext uri="{FF2B5EF4-FFF2-40B4-BE49-F238E27FC236}">
                  <a16:creationId xmlns:a16="http://schemas.microsoft.com/office/drawing/2014/main" id="{9873A18A-6359-407F-AE5F-B381BBB05D44}"/>
                </a:ext>
              </a:extLst>
            </p:cNvPr>
            <p:cNvGrpSpPr/>
            <p:nvPr/>
          </p:nvGrpSpPr>
          <p:grpSpPr>
            <a:xfrm>
              <a:off x="4788133" y="1765938"/>
              <a:ext cx="2137849" cy="2683189"/>
              <a:chOff x="4787778" y="1766594"/>
              <a:chExt cx="2137849" cy="2683189"/>
            </a:xfrm>
          </p:grpSpPr>
          <p:grpSp>
            <p:nvGrpSpPr>
              <p:cNvPr id="151" name="Group 150">
                <a:extLst>
                  <a:ext uri="{FF2B5EF4-FFF2-40B4-BE49-F238E27FC236}">
                    <a16:creationId xmlns:a16="http://schemas.microsoft.com/office/drawing/2014/main" id="{C937AFDD-C325-4AB5-BDCB-058C2E022ADD}"/>
                  </a:ext>
                </a:extLst>
              </p:cNvPr>
              <p:cNvGrpSpPr/>
              <p:nvPr/>
            </p:nvGrpSpPr>
            <p:grpSpPr>
              <a:xfrm>
                <a:off x="4787778" y="1777071"/>
                <a:ext cx="802957" cy="337184"/>
                <a:chOff x="4919662" y="1750694"/>
                <a:chExt cx="802957" cy="337184"/>
              </a:xfrm>
            </p:grpSpPr>
            <p:sp>
              <p:nvSpPr>
                <p:cNvPr id="179" name="Freeform: Shape 178">
                  <a:extLst>
                    <a:ext uri="{FF2B5EF4-FFF2-40B4-BE49-F238E27FC236}">
                      <a16:creationId xmlns:a16="http://schemas.microsoft.com/office/drawing/2014/main" id="{EDADCB99-B926-4900-98DF-8B67AA6EB386}"/>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0814737-2AF9-4869-92FC-066944E063F5}"/>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2" name="Group 151">
                <a:extLst>
                  <a:ext uri="{FF2B5EF4-FFF2-40B4-BE49-F238E27FC236}">
                    <a16:creationId xmlns:a16="http://schemas.microsoft.com/office/drawing/2014/main" id="{69C9C316-E9C5-42FF-91AE-29E074CCBE5E}"/>
                  </a:ext>
                </a:extLst>
              </p:cNvPr>
              <p:cNvGrpSpPr/>
              <p:nvPr/>
            </p:nvGrpSpPr>
            <p:grpSpPr>
              <a:xfrm>
                <a:off x="4787778" y="2360953"/>
                <a:ext cx="802957" cy="337184"/>
                <a:chOff x="4919662" y="1750694"/>
                <a:chExt cx="802957" cy="337184"/>
              </a:xfrm>
            </p:grpSpPr>
            <p:sp>
              <p:nvSpPr>
                <p:cNvPr id="177" name="Freeform: Shape 176">
                  <a:extLst>
                    <a:ext uri="{FF2B5EF4-FFF2-40B4-BE49-F238E27FC236}">
                      <a16:creationId xmlns:a16="http://schemas.microsoft.com/office/drawing/2014/main" id="{F3BE06F9-F56A-4094-9460-B7992B90531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C225567D-3363-4614-8C33-FF803F5A89C3}"/>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3" name="Group 152">
                <a:extLst>
                  <a:ext uri="{FF2B5EF4-FFF2-40B4-BE49-F238E27FC236}">
                    <a16:creationId xmlns:a16="http://schemas.microsoft.com/office/drawing/2014/main" id="{CF534D69-263C-467E-90B6-568EBE9D6896}"/>
                  </a:ext>
                </a:extLst>
              </p:cNvPr>
              <p:cNvGrpSpPr/>
              <p:nvPr/>
            </p:nvGrpSpPr>
            <p:grpSpPr>
              <a:xfrm>
                <a:off x="4787778" y="2944835"/>
                <a:ext cx="802957" cy="337184"/>
                <a:chOff x="4919662" y="1750694"/>
                <a:chExt cx="802957" cy="337184"/>
              </a:xfrm>
            </p:grpSpPr>
            <p:sp>
              <p:nvSpPr>
                <p:cNvPr id="175" name="Freeform: Shape 174">
                  <a:extLst>
                    <a:ext uri="{FF2B5EF4-FFF2-40B4-BE49-F238E27FC236}">
                      <a16:creationId xmlns:a16="http://schemas.microsoft.com/office/drawing/2014/main" id="{1075AFE3-7EA9-4210-908E-5CB53E7F185A}"/>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37365D0-94B0-496E-84BC-24C15D51BB4D}"/>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4" name="Group 153">
                <a:extLst>
                  <a:ext uri="{FF2B5EF4-FFF2-40B4-BE49-F238E27FC236}">
                    <a16:creationId xmlns:a16="http://schemas.microsoft.com/office/drawing/2014/main" id="{D836339F-12B2-439F-AEE9-8068322B2BAA}"/>
                  </a:ext>
                </a:extLst>
              </p:cNvPr>
              <p:cNvGrpSpPr/>
              <p:nvPr/>
            </p:nvGrpSpPr>
            <p:grpSpPr>
              <a:xfrm>
                <a:off x="4787778" y="3528717"/>
                <a:ext cx="802957" cy="337184"/>
                <a:chOff x="4919662" y="1750694"/>
                <a:chExt cx="802957" cy="337184"/>
              </a:xfrm>
            </p:grpSpPr>
            <p:sp>
              <p:nvSpPr>
                <p:cNvPr id="173" name="Freeform: Shape 172">
                  <a:extLst>
                    <a:ext uri="{FF2B5EF4-FFF2-40B4-BE49-F238E27FC236}">
                      <a16:creationId xmlns:a16="http://schemas.microsoft.com/office/drawing/2014/main" id="{1D04E5AF-2C4E-4EF5-BC20-E38597B2C7D6}"/>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F643A3A-5B10-41C0-B6CE-C922566E78E4}"/>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5" name="Group 154">
                <a:extLst>
                  <a:ext uri="{FF2B5EF4-FFF2-40B4-BE49-F238E27FC236}">
                    <a16:creationId xmlns:a16="http://schemas.microsoft.com/office/drawing/2014/main" id="{72499AB8-2090-4070-959C-5676826502CA}"/>
                  </a:ext>
                </a:extLst>
              </p:cNvPr>
              <p:cNvGrpSpPr/>
              <p:nvPr/>
            </p:nvGrpSpPr>
            <p:grpSpPr>
              <a:xfrm>
                <a:off x="4787778" y="4112599"/>
                <a:ext cx="802957" cy="337184"/>
                <a:chOff x="4919662" y="1750694"/>
                <a:chExt cx="802957" cy="337184"/>
              </a:xfrm>
            </p:grpSpPr>
            <p:sp>
              <p:nvSpPr>
                <p:cNvPr id="171" name="Freeform: Shape 170">
                  <a:extLst>
                    <a:ext uri="{FF2B5EF4-FFF2-40B4-BE49-F238E27FC236}">
                      <a16:creationId xmlns:a16="http://schemas.microsoft.com/office/drawing/2014/main" id="{311B0991-98D9-4339-835D-1B3FFCD0ABBA}"/>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73B1D72-7FF6-40F9-994E-849A5E47561F}"/>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6" name="Group 155">
                <a:extLst>
                  <a:ext uri="{FF2B5EF4-FFF2-40B4-BE49-F238E27FC236}">
                    <a16:creationId xmlns:a16="http://schemas.microsoft.com/office/drawing/2014/main" id="{E68B01CB-C9B5-415F-832B-C2D658C1797A}"/>
                  </a:ext>
                </a:extLst>
              </p:cNvPr>
              <p:cNvGrpSpPr/>
              <p:nvPr/>
            </p:nvGrpSpPr>
            <p:grpSpPr>
              <a:xfrm>
                <a:off x="6122670" y="1766594"/>
                <a:ext cx="802957" cy="337184"/>
                <a:chOff x="4919662" y="1750694"/>
                <a:chExt cx="802957" cy="337184"/>
              </a:xfrm>
            </p:grpSpPr>
            <p:sp>
              <p:nvSpPr>
                <p:cNvPr id="169" name="Freeform: Shape 168">
                  <a:extLst>
                    <a:ext uri="{FF2B5EF4-FFF2-40B4-BE49-F238E27FC236}">
                      <a16:creationId xmlns:a16="http://schemas.microsoft.com/office/drawing/2014/main" id="{58A861D7-31BB-432C-AF3A-34DC8A3DC06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02404204-69A9-42C9-817E-AE8BFF94E079}"/>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07023A86-36F4-4A2A-96DF-FBB8594A44D8}"/>
                  </a:ext>
                </a:extLst>
              </p:cNvPr>
              <p:cNvGrpSpPr/>
              <p:nvPr/>
            </p:nvGrpSpPr>
            <p:grpSpPr>
              <a:xfrm>
                <a:off x="6122670" y="2350476"/>
                <a:ext cx="802957" cy="337184"/>
                <a:chOff x="4919662" y="1750694"/>
                <a:chExt cx="802957" cy="337184"/>
              </a:xfrm>
            </p:grpSpPr>
            <p:sp>
              <p:nvSpPr>
                <p:cNvPr id="167" name="Freeform: Shape 166">
                  <a:extLst>
                    <a:ext uri="{FF2B5EF4-FFF2-40B4-BE49-F238E27FC236}">
                      <a16:creationId xmlns:a16="http://schemas.microsoft.com/office/drawing/2014/main" id="{17D50619-B291-487A-AD7E-E044DAE3FCA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80A1ADD-FB01-4C31-AFA0-50919147263F}"/>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8" name="Group 157">
                <a:extLst>
                  <a:ext uri="{FF2B5EF4-FFF2-40B4-BE49-F238E27FC236}">
                    <a16:creationId xmlns:a16="http://schemas.microsoft.com/office/drawing/2014/main" id="{369F7576-D566-4318-A39A-3198AAD28646}"/>
                  </a:ext>
                </a:extLst>
              </p:cNvPr>
              <p:cNvGrpSpPr/>
              <p:nvPr/>
            </p:nvGrpSpPr>
            <p:grpSpPr>
              <a:xfrm>
                <a:off x="6122670" y="2934358"/>
                <a:ext cx="802957" cy="337184"/>
                <a:chOff x="4919662" y="1750694"/>
                <a:chExt cx="802957" cy="337184"/>
              </a:xfrm>
            </p:grpSpPr>
            <p:sp>
              <p:nvSpPr>
                <p:cNvPr id="165" name="Freeform: Shape 164">
                  <a:extLst>
                    <a:ext uri="{FF2B5EF4-FFF2-40B4-BE49-F238E27FC236}">
                      <a16:creationId xmlns:a16="http://schemas.microsoft.com/office/drawing/2014/main" id="{69683190-874D-4F5F-A883-361E0EEB3405}"/>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4DA1D6B-6C27-4631-BDEA-228A0AE7BF1F}"/>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592984D7-4C40-4A3E-8325-3D3472006FEA}"/>
                  </a:ext>
                </a:extLst>
              </p:cNvPr>
              <p:cNvGrpSpPr/>
              <p:nvPr/>
            </p:nvGrpSpPr>
            <p:grpSpPr>
              <a:xfrm>
                <a:off x="6122670" y="3518240"/>
                <a:ext cx="802957" cy="337184"/>
                <a:chOff x="4919662" y="1750694"/>
                <a:chExt cx="802957" cy="337184"/>
              </a:xfrm>
            </p:grpSpPr>
            <p:sp>
              <p:nvSpPr>
                <p:cNvPr id="163" name="Freeform: Shape 162">
                  <a:extLst>
                    <a:ext uri="{FF2B5EF4-FFF2-40B4-BE49-F238E27FC236}">
                      <a16:creationId xmlns:a16="http://schemas.microsoft.com/office/drawing/2014/main" id="{F9520203-FA42-46B3-A6F0-9FD3A03CB473}"/>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4E3ABC5-CA2A-4E76-A53E-788B10049F20}"/>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0" name="Group 159">
                <a:extLst>
                  <a:ext uri="{FF2B5EF4-FFF2-40B4-BE49-F238E27FC236}">
                    <a16:creationId xmlns:a16="http://schemas.microsoft.com/office/drawing/2014/main" id="{1DC26E3E-ACDE-4148-84C0-01AD1C130B23}"/>
                  </a:ext>
                </a:extLst>
              </p:cNvPr>
              <p:cNvGrpSpPr/>
              <p:nvPr/>
            </p:nvGrpSpPr>
            <p:grpSpPr>
              <a:xfrm>
                <a:off x="6122670" y="4102122"/>
                <a:ext cx="802957" cy="337184"/>
                <a:chOff x="4919662" y="1750694"/>
                <a:chExt cx="802957" cy="337184"/>
              </a:xfrm>
            </p:grpSpPr>
            <p:sp>
              <p:nvSpPr>
                <p:cNvPr id="161" name="Freeform: Shape 160">
                  <a:extLst>
                    <a:ext uri="{FF2B5EF4-FFF2-40B4-BE49-F238E27FC236}">
                      <a16:creationId xmlns:a16="http://schemas.microsoft.com/office/drawing/2014/main" id="{1762C5D2-1CF8-43DF-B79A-A98AC8DC17E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D5A6C1E-4B1C-4A85-85F0-83297519019F}"/>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grpSp>
      <p:grpSp>
        <p:nvGrpSpPr>
          <p:cNvPr id="26" name="Group 25">
            <a:extLst>
              <a:ext uri="{FF2B5EF4-FFF2-40B4-BE49-F238E27FC236}">
                <a16:creationId xmlns:a16="http://schemas.microsoft.com/office/drawing/2014/main" id="{44FA83B0-BE1A-B248-89E1-CBA0B68DA2E5}"/>
              </a:ext>
            </a:extLst>
          </p:cNvPr>
          <p:cNvGrpSpPr/>
          <p:nvPr/>
        </p:nvGrpSpPr>
        <p:grpSpPr>
          <a:xfrm>
            <a:off x="9907390" y="4008789"/>
            <a:ext cx="1440000" cy="1368000"/>
            <a:chOff x="9907390" y="4008789"/>
            <a:chExt cx="1440000" cy="1368000"/>
          </a:xfrm>
        </p:grpSpPr>
        <p:sp>
          <p:nvSpPr>
            <p:cNvPr id="4" name="Rounded Rectangle 5">
              <a:extLst>
                <a:ext uri="{FF2B5EF4-FFF2-40B4-BE49-F238E27FC236}">
                  <a16:creationId xmlns:a16="http://schemas.microsoft.com/office/drawing/2014/main" id="{C85844A5-7D33-4263-BC91-7939D928C530}"/>
                </a:ext>
              </a:extLst>
            </p:cNvPr>
            <p:cNvSpPr/>
            <p:nvPr/>
          </p:nvSpPr>
          <p:spPr>
            <a:xfrm>
              <a:off x="9907390" y="4008789"/>
              <a:ext cx="1440000" cy="1368000"/>
            </a:xfrm>
            <a:prstGeom prst="roundRect">
              <a:avLst>
                <a:gd name="adj" fmla="val 8843"/>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extBox 12">
              <a:extLst>
                <a:ext uri="{FF2B5EF4-FFF2-40B4-BE49-F238E27FC236}">
                  <a16:creationId xmlns:a16="http://schemas.microsoft.com/office/drawing/2014/main" id="{A95FA551-41B3-4D56-BBE4-750D1A100AA4}"/>
                </a:ext>
              </a:extLst>
            </p:cNvPr>
            <p:cNvSpPr txBox="1"/>
            <p:nvPr/>
          </p:nvSpPr>
          <p:spPr>
            <a:xfrm>
              <a:off x="10047076" y="4869023"/>
              <a:ext cx="11606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Make</a:t>
              </a:r>
            </a:p>
            <a:p>
              <a:pPr algn="ctr"/>
              <a:r>
                <a:rPr lang="en-US" altLang="ko-KR" sz="1200" b="1" dirty="0">
                  <a:solidFill>
                    <a:schemeClr val="tx1">
                      <a:lumMod val="75000"/>
                      <a:lumOff val="25000"/>
                    </a:schemeClr>
                  </a:solidFill>
                  <a:cs typeface="Arial" pitchFamily="34" charset="0"/>
                </a:rPr>
                <a:t>Training Fun!</a:t>
              </a:r>
              <a:endParaRPr lang="ko-KR" altLang="en-US" sz="1200" b="1" dirty="0">
                <a:solidFill>
                  <a:schemeClr val="tx1">
                    <a:lumMod val="75000"/>
                    <a:lumOff val="25000"/>
                  </a:schemeClr>
                </a:solidFill>
                <a:cs typeface="Arial" pitchFamily="34" charset="0"/>
              </a:endParaRPr>
            </a:p>
          </p:txBody>
        </p:sp>
        <p:sp>
          <p:nvSpPr>
            <p:cNvPr id="184" name="Smiley Face 14">
              <a:extLst>
                <a:ext uri="{FF2B5EF4-FFF2-40B4-BE49-F238E27FC236}">
                  <a16:creationId xmlns:a16="http://schemas.microsoft.com/office/drawing/2014/main" id="{2598A782-95F4-8D43-BCD1-86D2775C3EDC}"/>
                </a:ext>
              </a:extLst>
            </p:cNvPr>
            <p:cNvSpPr/>
            <p:nvPr/>
          </p:nvSpPr>
          <p:spPr>
            <a:xfrm>
              <a:off x="10350494" y="41389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7" name="Group 26">
            <a:extLst>
              <a:ext uri="{FF2B5EF4-FFF2-40B4-BE49-F238E27FC236}">
                <a16:creationId xmlns:a16="http://schemas.microsoft.com/office/drawing/2014/main" id="{A48D7AC1-1ADC-BC46-9257-9133BFA7CF42}"/>
              </a:ext>
            </a:extLst>
          </p:cNvPr>
          <p:cNvGrpSpPr/>
          <p:nvPr/>
        </p:nvGrpSpPr>
        <p:grpSpPr>
          <a:xfrm>
            <a:off x="6215199" y="2390658"/>
            <a:ext cx="1458704" cy="1368000"/>
            <a:chOff x="6215199" y="2390658"/>
            <a:chExt cx="1458704" cy="1368000"/>
          </a:xfrm>
        </p:grpSpPr>
        <p:sp>
          <p:nvSpPr>
            <p:cNvPr id="7" name="Rounded Rectangle 8">
              <a:extLst>
                <a:ext uri="{FF2B5EF4-FFF2-40B4-BE49-F238E27FC236}">
                  <a16:creationId xmlns:a16="http://schemas.microsoft.com/office/drawing/2014/main" id="{E6A8D1CB-1183-4445-9430-3D3CE89C47FA}"/>
                </a:ext>
              </a:extLst>
            </p:cNvPr>
            <p:cNvSpPr/>
            <p:nvPr/>
          </p:nvSpPr>
          <p:spPr>
            <a:xfrm>
              <a:off x="6215199" y="2390658"/>
              <a:ext cx="1440000" cy="1368000"/>
            </a:xfrm>
            <a:prstGeom prst="roundRect">
              <a:avLst>
                <a:gd name="adj" fmla="val 884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TextBox 8">
              <a:extLst>
                <a:ext uri="{FF2B5EF4-FFF2-40B4-BE49-F238E27FC236}">
                  <a16:creationId xmlns:a16="http://schemas.microsoft.com/office/drawing/2014/main" id="{E5732966-8016-4AF3-BE0E-D04491E4A2D0}"/>
                </a:ext>
              </a:extLst>
            </p:cNvPr>
            <p:cNvSpPr txBox="1"/>
            <p:nvPr/>
          </p:nvSpPr>
          <p:spPr>
            <a:xfrm>
              <a:off x="6233903" y="3050533"/>
              <a:ext cx="144000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Weakest Link? or </a:t>
              </a:r>
            </a:p>
            <a:p>
              <a:pPr algn="ctr"/>
              <a:r>
                <a:rPr lang="en-US" altLang="ko-KR" sz="1150" b="1" dirty="0">
                  <a:solidFill>
                    <a:schemeClr val="tx1">
                      <a:lumMod val="75000"/>
                      <a:lumOff val="25000"/>
                    </a:schemeClr>
                  </a:solidFill>
                  <a:cs typeface="Arial" pitchFamily="34" charset="0"/>
                </a:rPr>
                <a:t>GREATEST</a:t>
              </a:r>
              <a:r>
                <a:rPr lang="en-US" altLang="ko-KR" sz="1200" b="1" dirty="0">
                  <a:solidFill>
                    <a:schemeClr val="tx1">
                      <a:lumMod val="75000"/>
                      <a:lumOff val="25000"/>
                    </a:schemeClr>
                  </a:solidFill>
                  <a:cs typeface="Arial" pitchFamily="34" charset="0"/>
                </a:rPr>
                <a:t> Asset</a:t>
              </a:r>
              <a:endParaRPr lang="ko-KR" altLang="en-US" sz="1200" b="1" dirty="0">
                <a:solidFill>
                  <a:schemeClr val="tx1">
                    <a:lumMod val="75000"/>
                    <a:lumOff val="25000"/>
                  </a:schemeClr>
                </a:solidFill>
                <a:cs typeface="Arial" pitchFamily="34" charset="0"/>
              </a:endParaRPr>
            </a:p>
          </p:txBody>
        </p:sp>
        <p:sp>
          <p:nvSpPr>
            <p:cNvPr id="185" name="Round Same Side Corner Rectangle 8">
              <a:extLst>
                <a:ext uri="{FF2B5EF4-FFF2-40B4-BE49-F238E27FC236}">
                  <a16:creationId xmlns:a16="http://schemas.microsoft.com/office/drawing/2014/main" id="{200E30C6-719F-D641-BB52-9F930EC699D4}"/>
                </a:ext>
              </a:extLst>
            </p:cNvPr>
            <p:cNvSpPr/>
            <p:nvPr/>
          </p:nvSpPr>
          <p:spPr>
            <a:xfrm>
              <a:off x="6828252" y="2426971"/>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2" name="Group 21">
            <a:extLst>
              <a:ext uri="{FF2B5EF4-FFF2-40B4-BE49-F238E27FC236}">
                <a16:creationId xmlns:a16="http://schemas.microsoft.com/office/drawing/2014/main" id="{26F38622-2E96-9F49-B10C-2EF4CF102EEB}"/>
              </a:ext>
            </a:extLst>
          </p:cNvPr>
          <p:cNvGrpSpPr/>
          <p:nvPr/>
        </p:nvGrpSpPr>
        <p:grpSpPr>
          <a:xfrm>
            <a:off x="8061294" y="2390658"/>
            <a:ext cx="1440000" cy="1368000"/>
            <a:chOff x="8061294" y="2390658"/>
            <a:chExt cx="1440000" cy="1368000"/>
          </a:xfrm>
        </p:grpSpPr>
        <p:sp>
          <p:nvSpPr>
            <p:cNvPr id="5" name="Rounded Rectangle 6">
              <a:extLst>
                <a:ext uri="{FF2B5EF4-FFF2-40B4-BE49-F238E27FC236}">
                  <a16:creationId xmlns:a16="http://schemas.microsoft.com/office/drawing/2014/main" id="{5E9F3A09-7393-436C-9E0B-47FCADE0C4D1}"/>
                </a:ext>
              </a:extLst>
            </p:cNvPr>
            <p:cNvSpPr/>
            <p:nvPr/>
          </p:nvSpPr>
          <p:spPr>
            <a:xfrm>
              <a:off x="8061294" y="2390658"/>
              <a:ext cx="1440000" cy="1368000"/>
            </a:xfrm>
            <a:prstGeom prst="roundRect">
              <a:avLst>
                <a:gd name="adj" fmla="val 884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TextBox 9">
              <a:extLst>
                <a:ext uri="{FF2B5EF4-FFF2-40B4-BE49-F238E27FC236}">
                  <a16:creationId xmlns:a16="http://schemas.microsoft.com/office/drawing/2014/main" id="{DB2571D1-C1BA-4AFD-933E-974BB2A39D92}"/>
                </a:ext>
              </a:extLst>
            </p:cNvPr>
            <p:cNvSpPr txBox="1"/>
            <p:nvPr/>
          </p:nvSpPr>
          <p:spPr>
            <a:xfrm>
              <a:off x="8200981" y="3144696"/>
              <a:ext cx="1300313" cy="461665"/>
            </a:xfrm>
            <a:prstGeom prst="rect">
              <a:avLst/>
            </a:prstGeom>
            <a:noFill/>
          </p:spPr>
          <p:txBody>
            <a:bodyPr wrap="square" rtlCol="0">
              <a:spAutoFit/>
            </a:bodyPr>
            <a:lstStyle/>
            <a:p>
              <a:pPr algn="ctr"/>
              <a:r>
                <a:rPr lang="en-US" altLang="ko-KR" sz="1200" b="1" dirty="0">
                  <a:cs typeface="Arial" pitchFamily="34" charset="0"/>
                </a:rPr>
                <a:t>Hi + Low </a:t>
              </a:r>
            </a:p>
            <a:p>
              <a:pPr algn="ctr"/>
              <a:r>
                <a:rPr lang="en-US" altLang="ko-KR" sz="1200" b="1" dirty="0">
                  <a:cs typeface="Arial" pitchFamily="34" charset="0"/>
                </a:rPr>
                <a:t>Level Training</a:t>
              </a:r>
              <a:endParaRPr lang="ko-KR" altLang="en-US" sz="1200" b="1" dirty="0">
                <a:cs typeface="Arial" pitchFamily="34" charset="0"/>
              </a:endParaRPr>
            </a:p>
          </p:txBody>
        </p:sp>
        <p:sp>
          <p:nvSpPr>
            <p:cNvPr id="186" name="Rectangle 36">
              <a:extLst>
                <a:ext uri="{FF2B5EF4-FFF2-40B4-BE49-F238E27FC236}">
                  <a16:creationId xmlns:a16="http://schemas.microsoft.com/office/drawing/2014/main" id="{284611DE-353F-334E-BECA-FB40E1DF77E1}"/>
                </a:ext>
              </a:extLst>
            </p:cNvPr>
            <p:cNvSpPr/>
            <p:nvPr/>
          </p:nvSpPr>
          <p:spPr>
            <a:xfrm>
              <a:off x="8488226" y="2510264"/>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4" name="Group 23">
            <a:extLst>
              <a:ext uri="{FF2B5EF4-FFF2-40B4-BE49-F238E27FC236}">
                <a16:creationId xmlns:a16="http://schemas.microsoft.com/office/drawing/2014/main" id="{CF461ECB-B9A7-D94B-A5E3-757E6772E129}"/>
              </a:ext>
            </a:extLst>
          </p:cNvPr>
          <p:cNvGrpSpPr/>
          <p:nvPr/>
        </p:nvGrpSpPr>
        <p:grpSpPr>
          <a:xfrm>
            <a:off x="6215199" y="4008789"/>
            <a:ext cx="1440000" cy="1368000"/>
            <a:chOff x="6215199" y="4008789"/>
            <a:chExt cx="1440000" cy="1368000"/>
          </a:xfrm>
        </p:grpSpPr>
        <p:sp>
          <p:nvSpPr>
            <p:cNvPr id="8" name="Rounded Rectangle 9">
              <a:extLst>
                <a:ext uri="{FF2B5EF4-FFF2-40B4-BE49-F238E27FC236}">
                  <a16:creationId xmlns:a16="http://schemas.microsoft.com/office/drawing/2014/main" id="{64E8A7FA-E25E-4D08-A697-4B25B3D4F284}"/>
                </a:ext>
              </a:extLst>
            </p:cNvPr>
            <p:cNvSpPr/>
            <p:nvPr/>
          </p:nvSpPr>
          <p:spPr>
            <a:xfrm>
              <a:off x="6215199" y="4008789"/>
              <a:ext cx="1440000" cy="1368000"/>
            </a:xfrm>
            <a:prstGeom prst="roundRect">
              <a:avLst>
                <a:gd name="adj" fmla="val 8843"/>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TextBox 10">
              <a:extLst>
                <a:ext uri="{FF2B5EF4-FFF2-40B4-BE49-F238E27FC236}">
                  <a16:creationId xmlns:a16="http://schemas.microsoft.com/office/drawing/2014/main" id="{C51D4D56-C6AC-4D06-9029-A35FE869C28E}"/>
                </a:ext>
              </a:extLst>
            </p:cNvPr>
            <p:cNvSpPr txBox="1"/>
            <p:nvPr/>
          </p:nvSpPr>
          <p:spPr>
            <a:xfrm>
              <a:off x="6354885" y="4738507"/>
              <a:ext cx="11606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Motivation </a:t>
              </a:r>
            </a:p>
            <a:p>
              <a:pPr algn="ctr"/>
              <a:r>
                <a:rPr lang="en-US" altLang="ko-KR" sz="1200" b="1" dirty="0">
                  <a:solidFill>
                    <a:schemeClr val="tx1">
                      <a:lumMod val="75000"/>
                      <a:lumOff val="25000"/>
                    </a:schemeClr>
                  </a:solidFill>
                  <a:cs typeface="Arial" pitchFamily="34" charset="0"/>
                </a:rPr>
                <a:t>Is Key</a:t>
              </a:r>
              <a:endParaRPr lang="ko-KR" altLang="en-US" sz="1200" b="1" dirty="0">
                <a:solidFill>
                  <a:schemeClr val="tx1">
                    <a:lumMod val="75000"/>
                    <a:lumOff val="25000"/>
                  </a:schemeClr>
                </a:solidFill>
                <a:cs typeface="Arial" pitchFamily="34" charset="0"/>
              </a:endParaRPr>
            </a:p>
          </p:txBody>
        </p:sp>
        <p:sp>
          <p:nvSpPr>
            <p:cNvPr id="187" name="Freeform 32">
              <a:extLst>
                <a:ext uri="{FF2B5EF4-FFF2-40B4-BE49-F238E27FC236}">
                  <a16:creationId xmlns:a16="http://schemas.microsoft.com/office/drawing/2014/main" id="{19F609D4-27E2-854D-B05A-860E5433F675}"/>
                </a:ext>
              </a:extLst>
            </p:cNvPr>
            <p:cNvSpPr/>
            <p:nvPr/>
          </p:nvSpPr>
          <p:spPr>
            <a:xfrm>
              <a:off x="6636455" y="4112847"/>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5" name="Group 24">
            <a:extLst>
              <a:ext uri="{FF2B5EF4-FFF2-40B4-BE49-F238E27FC236}">
                <a16:creationId xmlns:a16="http://schemas.microsoft.com/office/drawing/2014/main" id="{F89AD718-40F3-D948-A785-7D613AE86D87}"/>
              </a:ext>
            </a:extLst>
          </p:cNvPr>
          <p:cNvGrpSpPr/>
          <p:nvPr/>
        </p:nvGrpSpPr>
        <p:grpSpPr>
          <a:xfrm>
            <a:off x="8061294" y="4008789"/>
            <a:ext cx="1440000" cy="1368000"/>
            <a:chOff x="8061294" y="4008789"/>
            <a:chExt cx="1440000" cy="1368000"/>
          </a:xfrm>
        </p:grpSpPr>
        <p:sp>
          <p:nvSpPr>
            <p:cNvPr id="6" name="Rounded Rectangle 7">
              <a:extLst>
                <a:ext uri="{FF2B5EF4-FFF2-40B4-BE49-F238E27FC236}">
                  <a16:creationId xmlns:a16="http://schemas.microsoft.com/office/drawing/2014/main" id="{56CCE03E-EA1C-4661-AEF5-29AFCC6BD2BE}"/>
                </a:ext>
              </a:extLst>
            </p:cNvPr>
            <p:cNvSpPr/>
            <p:nvPr/>
          </p:nvSpPr>
          <p:spPr>
            <a:xfrm>
              <a:off x="8061294" y="4008789"/>
              <a:ext cx="1440000" cy="1368000"/>
            </a:xfrm>
            <a:prstGeom prst="roundRect">
              <a:avLst>
                <a:gd name="adj" fmla="val 8843"/>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TextBox 11">
              <a:extLst>
                <a:ext uri="{FF2B5EF4-FFF2-40B4-BE49-F238E27FC236}">
                  <a16:creationId xmlns:a16="http://schemas.microsoft.com/office/drawing/2014/main" id="{138BD11E-2AD8-432E-A220-B220774E5E61}"/>
                </a:ext>
              </a:extLst>
            </p:cNvPr>
            <p:cNvSpPr txBox="1"/>
            <p:nvPr/>
          </p:nvSpPr>
          <p:spPr>
            <a:xfrm>
              <a:off x="8200981" y="4899038"/>
              <a:ext cx="11606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Game-Based Learning</a:t>
              </a:r>
              <a:endParaRPr lang="ko-KR" altLang="en-US" sz="1200" b="1" dirty="0">
                <a:solidFill>
                  <a:schemeClr val="tx1">
                    <a:lumMod val="75000"/>
                    <a:lumOff val="25000"/>
                  </a:schemeClr>
                </a:solidFill>
                <a:cs typeface="Arial" pitchFamily="34" charset="0"/>
              </a:endParaRPr>
            </a:p>
          </p:txBody>
        </p:sp>
        <p:sp>
          <p:nvSpPr>
            <p:cNvPr id="188" name="Oval 27">
              <a:extLst>
                <a:ext uri="{FF2B5EF4-FFF2-40B4-BE49-F238E27FC236}">
                  <a16:creationId xmlns:a16="http://schemas.microsoft.com/office/drawing/2014/main" id="{506C8060-6A41-0545-AF34-91F7A97A0CD0}"/>
                </a:ext>
              </a:extLst>
            </p:cNvPr>
            <p:cNvSpPr/>
            <p:nvPr/>
          </p:nvSpPr>
          <p:spPr>
            <a:xfrm>
              <a:off x="8580755" y="4082020"/>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pic>
        <p:nvPicPr>
          <p:cNvPr id="30" name="Audio 29">
            <a:hlinkClick r:id="" action="ppaction://media"/>
            <a:extLst>
              <a:ext uri="{FF2B5EF4-FFF2-40B4-BE49-F238E27FC236}">
                <a16:creationId xmlns:a16="http://schemas.microsoft.com/office/drawing/2014/main" id="{419A3914-4305-1740-9B1E-84F1ABD0739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23133475"/>
      </p:ext>
    </p:extLst>
  </p:cSld>
  <p:clrMapOvr>
    <a:masterClrMapping/>
  </p:clrMapOvr>
  <p:transition spd="slow" advTm="8807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0"/>
                                        </p:tgtEl>
                                      </p:cBhvr>
                                    </p:cmd>
                                  </p:childTnLst>
                                </p:cTn>
                              </p:par>
                            </p:childTnLst>
                          </p:cTn>
                        </p:par>
                        <p:par>
                          <p:cTn id="7" fill="hold">
                            <p:stCondLst>
                              <p:cond delay="0"/>
                            </p:stCondLst>
                            <p:childTnLst>
                              <p:par>
                                <p:cTn id="8" presetID="9" presetClass="entr" presetSubtype="0" fill="hold" nodeType="afterEffect">
                                  <p:stCondLst>
                                    <p:cond delay="500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1000"/>
                                        <p:tgtEl>
                                          <p:spTgt spid="27"/>
                                        </p:tgtEl>
                                      </p:cBhvr>
                                    </p:animEffect>
                                  </p:childTnLst>
                                </p:cTn>
                              </p:par>
                            </p:childTnLst>
                          </p:cTn>
                        </p:par>
                        <p:par>
                          <p:cTn id="11" fill="hold">
                            <p:stCondLst>
                              <p:cond delay="6000"/>
                            </p:stCondLst>
                            <p:childTnLst>
                              <p:par>
                                <p:cTn id="12" presetID="6" presetClass="entr" presetSubtype="16" fill="hold" nodeType="afterEffect">
                                  <p:stCondLst>
                                    <p:cond delay="6000"/>
                                  </p:stCondLst>
                                  <p:childTnLst>
                                    <p:set>
                                      <p:cBhvr>
                                        <p:cTn id="13" dur="1" fill="hold">
                                          <p:stCondLst>
                                            <p:cond delay="0"/>
                                          </p:stCondLst>
                                        </p:cTn>
                                        <p:tgtEl>
                                          <p:spTgt spid="22"/>
                                        </p:tgtEl>
                                        <p:attrNameLst>
                                          <p:attrName>style.visibility</p:attrName>
                                        </p:attrNameLst>
                                      </p:cBhvr>
                                      <p:to>
                                        <p:strVal val="visible"/>
                                      </p:to>
                                    </p:set>
                                    <p:animEffect transition="in" filter="circle(in)">
                                      <p:cBhvr>
                                        <p:cTn id="14" dur="2000"/>
                                        <p:tgtEl>
                                          <p:spTgt spid="22"/>
                                        </p:tgtEl>
                                      </p:cBhvr>
                                    </p:animEffect>
                                  </p:childTnLst>
                                </p:cTn>
                              </p:par>
                            </p:childTnLst>
                          </p:cTn>
                        </p:par>
                        <p:par>
                          <p:cTn id="15" fill="hold">
                            <p:stCondLst>
                              <p:cond delay="14000"/>
                            </p:stCondLst>
                            <p:childTnLst>
                              <p:par>
                                <p:cTn id="16" presetID="9" presetClass="entr" presetSubtype="0" fill="hold" nodeType="afterEffect">
                                  <p:stCondLst>
                                    <p:cond delay="600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2000"/>
                                        <p:tgtEl>
                                          <p:spTgt spid="23"/>
                                        </p:tgtEl>
                                      </p:cBhvr>
                                    </p:animEffect>
                                  </p:childTnLst>
                                </p:cTn>
                              </p:par>
                            </p:childTnLst>
                          </p:cTn>
                        </p:par>
                        <p:par>
                          <p:cTn id="19" fill="hold">
                            <p:stCondLst>
                              <p:cond delay="22000"/>
                            </p:stCondLst>
                            <p:childTnLst>
                              <p:par>
                                <p:cTn id="20" presetID="6" presetClass="entr" presetSubtype="16" fill="hold" nodeType="afterEffect">
                                  <p:stCondLst>
                                    <p:cond delay="600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childTnLst>
                          </p:cTn>
                        </p:par>
                        <p:par>
                          <p:cTn id="23" fill="hold">
                            <p:stCondLst>
                              <p:cond delay="30000"/>
                            </p:stCondLst>
                            <p:childTnLst>
                              <p:par>
                                <p:cTn id="24" presetID="9" presetClass="entr" presetSubtype="0" fill="hold" nodeType="afterEffect">
                                  <p:stCondLst>
                                    <p:cond delay="600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2000"/>
                                        <p:tgtEl>
                                          <p:spTgt spid="25"/>
                                        </p:tgtEl>
                                      </p:cBhvr>
                                    </p:animEffect>
                                  </p:childTnLst>
                                </p:cTn>
                              </p:par>
                            </p:childTnLst>
                          </p:cTn>
                        </p:par>
                        <p:par>
                          <p:cTn id="27" fill="hold">
                            <p:stCondLst>
                              <p:cond delay="38000"/>
                            </p:stCondLst>
                            <p:childTnLst>
                              <p:par>
                                <p:cTn id="28" presetID="31" presetClass="entr" presetSubtype="0" fill="hold" nodeType="afterEffect">
                                  <p:stCondLst>
                                    <p:cond delay="6000"/>
                                  </p:stCondLst>
                                  <p:childTnLst>
                                    <p:set>
                                      <p:cBhvr>
                                        <p:cTn id="29" dur="1" fill="hold">
                                          <p:stCondLst>
                                            <p:cond delay="0"/>
                                          </p:stCondLst>
                                        </p:cTn>
                                        <p:tgtEl>
                                          <p:spTgt spid="26"/>
                                        </p:tgtEl>
                                        <p:attrNameLst>
                                          <p:attrName>style.visibility</p:attrName>
                                        </p:attrNameLst>
                                      </p:cBhvr>
                                      <p:to>
                                        <p:strVal val="visible"/>
                                      </p:to>
                                    </p:set>
                                    <p:anim calcmode="lin" valueType="num">
                                      <p:cBhvr>
                                        <p:cTn id="30" dur="2000" fill="hold"/>
                                        <p:tgtEl>
                                          <p:spTgt spid="26"/>
                                        </p:tgtEl>
                                        <p:attrNameLst>
                                          <p:attrName>ppt_w</p:attrName>
                                        </p:attrNameLst>
                                      </p:cBhvr>
                                      <p:tavLst>
                                        <p:tav tm="0">
                                          <p:val>
                                            <p:fltVal val="0"/>
                                          </p:val>
                                        </p:tav>
                                        <p:tav tm="100000">
                                          <p:val>
                                            <p:strVal val="#ppt_w"/>
                                          </p:val>
                                        </p:tav>
                                      </p:tavLst>
                                    </p:anim>
                                    <p:anim calcmode="lin" valueType="num">
                                      <p:cBhvr>
                                        <p:cTn id="31" dur="2000" fill="hold"/>
                                        <p:tgtEl>
                                          <p:spTgt spid="26"/>
                                        </p:tgtEl>
                                        <p:attrNameLst>
                                          <p:attrName>ppt_h</p:attrName>
                                        </p:attrNameLst>
                                      </p:cBhvr>
                                      <p:tavLst>
                                        <p:tav tm="0">
                                          <p:val>
                                            <p:fltVal val="0"/>
                                          </p:val>
                                        </p:tav>
                                        <p:tav tm="100000">
                                          <p:val>
                                            <p:strVal val="#ppt_h"/>
                                          </p:val>
                                        </p:tav>
                                      </p:tavLst>
                                    </p:anim>
                                    <p:anim calcmode="lin" valueType="num">
                                      <p:cBhvr>
                                        <p:cTn id="32" dur="2000" fill="hold"/>
                                        <p:tgtEl>
                                          <p:spTgt spid="26"/>
                                        </p:tgtEl>
                                        <p:attrNameLst>
                                          <p:attrName>style.rotation</p:attrName>
                                        </p:attrNameLst>
                                      </p:cBhvr>
                                      <p:tavLst>
                                        <p:tav tm="0">
                                          <p:val>
                                            <p:fltVal val="90"/>
                                          </p:val>
                                        </p:tav>
                                        <p:tav tm="100000">
                                          <p:val>
                                            <p:fltVal val="0"/>
                                          </p:val>
                                        </p:tav>
                                      </p:tavLst>
                                    </p:anim>
                                    <p:animEffect transition="in" filter="fade">
                                      <p:cBhvr>
                                        <p:cTn id="33"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4" fill="hold" display="0">
                  <p:stCondLst>
                    <p:cond delay="indefinite"/>
                  </p:stCondLst>
                  <p:endCondLst>
                    <p:cond evt="onStopAudio" delay="0">
                      <p:tgtEl>
                        <p:sldTgt/>
                      </p:tgtEl>
                    </p:cond>
                  </p:endCondLst>
                </p:cTn>
                <p:tgtEl>
                  <p:spTgt spid="3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5F778-0436-4FC9-876B-07A134D42004}"/>
              </a:ext>
            </a:extLst>
          </p:cNvPr>
          <p:cNvSpPr txBox="1"/>
          <p:nvPr/>
        </p:nvSpPr>
        <p:spPr>
          <a:xfrm>
            <a:off x="0" y="381177"/>
            <a:ext cx="4336307" cy="1569660"/>
          </a:xfrm>
          <a:prstGeom prst="rect">
            <a:avLst/>
          </a:prstGeom>
          <a:noFill/>
        </p:spPr>
        <p:txBody>
          <a:bodyPr wrap="square" rtlCol="0" anchor="ctr">
            <a:spAutoFit/>
          </a:bodyPr>
          <a:lstStyle/>
          <a:p>
            <a:pPr algn="r"/>
            <a:r>
              <a:rPr lang="en-US" altLang="ko-KR" sz="4800" b="1" dirty="0">
                <a:solidFill>
                  <a:schemeClr val="accent1"/>
                </a:solidFill>
                <a:cs typeface="Arial" pitchFamily="34" charset="0"/>
              </a:rPr>
              <a:t>Game Based Learning</a:t>
            </a:r>
            <a:endParaRPr lang="ko-KR" altLang="en-US" sz="4800" b="1" dirty="0">
              <a:solidFill>
                <a:schemeClr val="accent1"/>
              </a:solidFill>
              <a:cs typeface="Arial" pitchFamily="34" charset="0"/>
            </a:endParaRPr>
          </a:p>
        </p:txBody>
      </p:sp>
      <p:sp>
        <p:nvSpPr>
          <p:cNvPr id="3" name="TextBox 2">
            <a:extLst>
              <a:ext uri="{FF2B5EF4-FFF2-40B4-BE49-F238E27FC236}">
                <a16:creationId xmlns:a16="http://schemas.microsoft.com/office/drawing/2014/main" id="{62622E05-7C8D-4131-B106-7C68472FC6D9}"/>
              </a:ext>
            </a:extLst>
          </p:cNvPr>
          <p:cNvSpPr txBox="1"/>
          <p:nvPr/>
        </p:nvSpPr>
        <p:spPr>
          <a:xfrm>
            <a:off x="965966" y="5830693"/>
            <a:ext cx="1239371" cy="276999"/>
          </a:xfrm>
          <a:prstGeom prst="rect">
            <a:avLst/>
          </a:prstGeom>
          <a:solidFill>
            <a:schemeClr val="accent1"/>
          </a:solidFill>
        </p:spPr>
        <p:txBody>
          <a:bodyPr wrap="square" rtlCol="0">
            <a:spAutoFit/>
          </a:bodyPr>
          <a:lstStyle/>
          <a:p>
            <a:pPr algn="ctr"/>
            <a:r>
              <a:rPr lang="en-US" altLang="ko-KR" sz="1200" b="1" dirty="0" err="1">
                <a:solidFill>
                  <a:schemeClr val="bg1"/>
                </a:solidFill>
                <a:cs typeface="Arial" pitchFamily="34" charset="0"/>
              </a:rPr>
              <a:t>CyberCEIGE</a:t>
            </a:r>
            <a:endParaRPr lang="ko-KR" altLang="en-US" sz="1200" b="1" dirty="0">
              <a:solidFill>
                <a:schemeClr val="bg1"/>
              </a:solidFill>
              <a:cs typeface="Arial" pitchFamily="34" charset="0"/>
            </a:endParaRPr>
          </a:p>
        </p:txBody>
      </p:sp>
      <p:sp>
        <p:nvSpPr>
          <p:cNvPr id="6" name="TextBox 5">
            <a:extLst>
              <a:ext uri="{FF2B5EF4-FFF2-40B4-BE49-F238E27FC236}">
                <a16:creationId xmlns:a16="http://schemas.microsoft.com/office/drawing/2014/main" id="{DDC8FBD7-43F5-4989-AEE5-2B262A0124B7}"/>
              </a:ext>
            </a:extLst>
          </p:cNvPr>
          <p:cNvSpPr txBox="1"/>
          <p:nvPr/>
        </p:nvSpPr>
        <p:spPr>
          <a:xfrm>
            <a:off x="2304698" y="5830693"/>
            <a:ext cx="1498046" cy="276999"/>
          </a:xfrm>
          <a:prstGeom prst="rect">
            <a:avLst/>
          </a:prstGeom>
          <a:solidFill>
            <a:schemeClr val="accent3"/>
          </a:solidFill>
        </p:spPr>
        <p:txBody>
          <a:bodyPr wrap="square" rtlCol="0">
            <a:spAutoFit/>
          </a:bodyPr>
          <a:lstStyle/>
          <a:p>
            <a:pPr algn="ctr"/>
            <a:r>
              <a:rPr lang="en-US" altLang="ko-KR" sz="1200" b="1" dirty="0">
                <a:solidFill>
                  <a:schemeClr val="bg1"/>
                </a:solidFill>
                <a:cs typeface="Arial" pitchFamily="34" charset="0"/>
              </a:rPr>
              <a:t>Anti-phishing Phil</a:t>
            </a:r>
            <a:endParaRPr lang="ko-KR" altLang="en-US" sz="1200" b="1" dirty="0">
              <a:solidFill>
                <a:schemeClr val="bg1"/>
              </a:solidFill>
              <a:cs typeface="Arial" pitchFamily="34" charset="0"/>
            </a:endParaRPr>
          </a:p>
        </p:txBody>
      </p:sp>
      <p:sp>
        <p:nvSpPr>
          <p:cNvPr id="7" name="TextBox 6">
            <a:extLst>
              <a:ext uri="{FF2B5EF4-FFF2-40B4-BE49-F238E27FC236}">
                <a16:creationId xmlns:a16="http://schemas.microsoft.com/office/drawing/2014/main" id="{ACCEEEB8-1FE6-4E36-BD39-2C89CC81EB20}"/>
              </a:ext>
            </a:extLst>
          </p:cNvPr>
          <p:cNvSpPr txBox="1"/>
          <p:nvPr/>
        </p:nvSpPr>
        <p:spPr>
          <a:xfrm>
            <a:off x="9002596" y="6015359"/>
            <a:ext cx="2835966" cy="461665"/>
          </a:xfrm>
          <a:prstGeom prst="rect">
            <a:avLst/>
          </a:prstGeom>
          <a:noFill/>
        </p:spPr>
        <p:txBody>
          <a:bodyPr wrap="square" rtlCol="0" anchor="ctr">
            <a:spAutoFit/>
          </a:bodyPr>
          <a:lstStyle/>
          <a:p>
            <a:r>
              <a:rPr lang="en-US" altLang="ko-KR" sz="2400" dirty="0">
                <a:solidFill>
                  <a:schemeClr val="bg1"/>
                </a:solidFill>
                <a:cs typeface="Arial" pitchFamily="34" charset="0"/>
              </a:rPr>
              <a:t>MAKE IT FUN!</a:t>
            </a:r>
            <a:endParaRPr lang="ko-KR" altLang="en-US" sz="2400" dirty="0">
              <a:solidFill>
                <a:schemeClr val="bg1"/>
              </a:solidFill>
              <a:cs typeface="Arial" pitchFamily="34" charset="0"/>
            </a:endParaRPr>
          </a:p>
        </p:txBody>
      </p:sp>
      <p:grpSp>
        <p:nvGrpSpPr>
          <p:cNvPr id="21" name="Group 20">
            <a:extLst>
              <a:ext uri="{FF2B5EF4-FFF2-40B4-BE49-F238E27FC236}">
                <a16:creationId xmlns:a16="http://schemas.microsoft.com/office/drawing/2014/main" id="{8C30EA4B-18F3-0C42-B656-1C1BBCF84F5F}"/>
              </a:ext>
            </a:extLst>
          </p:cNvPr>
          <p:cNvGrpSpPr/>
          <p:nvPr/>
        </p:nvGrpSpPr>
        <p:grpSpPr>
          <a:xfrm>
            <a:off x="1386325" y="3477853"/>
            <a:ext cx="2155371" cy="1886856"/>
            <a:chOff x="965966" y="3069985"/>
            <a:chExt cx="2459406" cy="1980986"/>
          </a:xfrm>
        </p:grpSpPr>
        <p:grpSp>
          <p:nvGrpSpPr>
            <p:cNvPr id="9" name="Graphic 14">
              <a:extLst>
                <a:ext uri="{FF2B5EF4-FFF2-40B4-BE49-F238E27FC236}">
                  <a16:creationId xmlns:a16="http://schemas.microsoft.com/office/drawing/2014/main" id="{61F1B581-0733-8849-AC9B-EA26D4B92846}"/>
                </a:ext>
              </a:extLst>
            </p:cNvPr>
            <p:cNvGrpSpPr/>
            <p:nvPr/>
          </p:nvGrpSpPr>
          <p:grpSpPr>
            <a:xfrm>
              <a:off x="965966" y="3069985"/>
              <a:ext cx="2459406" cy="1980986"/>
              <a:chOff x="2444748" y="555045"/>
              <a:chExt cx="7282048" cy="5727454"/>
            </a:xfrm>
          </p:grpSpPr>
          <p:sp>
            <p:nvSpPr>
              <p:cNvPr id="12" name="Freeform: Shape 191">
                <a:extLst>
                  <a:ext uri="{FF2B5EF4-FFF2-40B4-BE49-F238E27FC236}">
                    <a16:creationId xmlns:a16="http://schemas.microsoft.com/office/drawing/2014/main" id="{9CDD9609-7D1C-3740-8E4E-600157752CB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3" name="Freeform: Shape 192">
                <a:extLst>
                  <a:ext uri="{FF2B5EF4-FFF2-40B4-BE49-F238E27FC236}">
                    <a16:creationId xmlns:a16="http://schemas.microsoft.com/office/drawing/2014/main" id="{06816801-A26D-264B-93A0-34B50451070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4" name="Freeform: Shape 193">
                <a:extLst>
                  <a:ext uri="{FF2B5EF4-FFF2-40B4-BE49-F238E27FC236}">
                    <a16:creationId xmlns:a16="http://schemas.microsoft.com/office/drawing/2014/main" id="{C71611CA-E8D4-9A40-9EF3-28BB71575A7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5" name="Freeform: Shape 194">
                <a:extLst>
                  <a:ext uri="{FF2B5EF4-FFF2-40B4-BE49-F238E27FC236}">
                    <a16:creationId xmlns:a16="http://schemas.microsoft.com/office/drawing/2014/main" id="{9E116376-53B8-3044-BF4E-CB32912E2977}"/>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6" name="Freeform: Shape 195">
                <a:extLst>
                  <a:ext uri="{FF2B5EF4-FFF2-40B4-BE49-F238E27FC236}">
                    <a16:creationId xmlns:a16="http://schemas.microsoft.com/office/drawing/2014/main" id="{BA0D48F0-BDE1-1544-AF9D-5F07D96B4E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7" name="Freeform: Shape 196">
                <a:extLst>
                  <a:ext uri="{FF2B5EF4-FFF2-40B4-BE49-F238E27FC236}">
                    <a16:creationId xmlns:a16="http://schemas.microsoft.com/office/drawing/2014/main" id="{6F749628-7ED5-EE40-A5B6-71259591135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8" name="Freeform: Shape 197">
                <a:extLst>
                  <a:ext uri="{FF2B5EF4-FFF2-40B4-BE49-F238E27FC236}">
                    <a16:creationId xmlns:a16="http://schemas.microsoft.com/office/drawing/2014/main" id="{66F3F72E-F173-1248-95AB-9919DBA5298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9" name="Freeform: Shape 198">
                <a:extLst>
                  <a:ext uri="{FF2B5EF4-FFF2-40B4-BE49-F238E27FC236}">
                    <a16:creationId xmlns:a16="http://schemas.microsoft.com/office/drawing/2014/main" id="{84049E64-024C-B344-8D49-33DDBA6C03E6}"/>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1" name="Picture 8" descr="A game-based learning experience for improving cybersecurity awareness">
              <a:extLst>
                <a:ext uri="{FF2B5EF4-FFF2-40B4-BE49-F238E27FC236}">
                  <a16:creationId xmlns:a16="http://schemas.microsoft.com/office/drawing/2014/main" id="{3DCAD344-A54A-9546-9435-687FA190CBF4}"/>
                </a:ext>
              </a:extLst>
            </p:cNvPr>
            <p:cNvPicPr>
              <a:picLocks noChangeAspect="1" noChangeArrowheads="1"/>
            </p:cNvPicPr>
            <p:nvPr/>
          </p:nvPicPr>
          <p:blipFill>
            <a:blip r:embed="rId5">
              <a:alphaModFix amt="71000"/>
              <a:extLst>
                <a:ext uri="{28A0092B-C50C-407E-A947-70E740481C1C}">
                  <a14:useLocalDpi xmlns:a14="http://schemas.microsoft.com/office/drawing/2010/main" val="0"/>
                </a:ext>
              </a:extLst>
            </a:blip>
            <a:srcRect/>
            <a:stretch>
              <a:fillRect/>
            </a:stretch>
          </p:blipFill>
          <p:spPr bwMode="auto">
            <a:xfrm>
              <a:off x="1072337" y="3192695"/>
              <a:ext cx="2254760" cy="1301792"/>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2" descr="Anti-Phishing Phil - Information Security Office - Computing Services -  Carnegie Mellon University">
            <a:extLst>
              <a:ext uri="{FF2B5EF4-FFF2-40B4-BE49-F238E27FC236}">
                <a16:creationId xmlns:a16="http://schemas.microsoft.com/office/drawing/2014/main" id="{B1CF5532-698F-E94B-8801-79B4C860D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697" y="2317528"/>
            <a:ext cx="1498046" cy="664124"/>
          </a:xfrm>
          <a:prstGeom prst="rect">
            <a:avLst/>
          </a:prstGeom>
          <a:noFill/>
          <a:effectLst>
            <a:glow rad="396627">
              <a:schemeClr val="accent5"/>
            </a:glow>
          </a:effectLst>
          <a:extLst>
            <a:ext uri="{909E8E84-426E-40DD-AFC4-6F175D3DCCD1}">
              <a14:hiddenFill xmlns:a14="http://schemas.microsoft.com/office/drawing/2010/main">
                <a:solidFill>
                  <a:srgbClr val="FFFFFF"/>
                </a:solidFill>
              </a14:hiddenFill>
            </a:ext>
          </a:extLst>
        </p:spPr>
      </p:pic>
      <p:pic>
        <p:nvPicPr>
          <p:cNvPr id="10" name="Picture 4" descr="CyberCIEGE by Rachel Kohler on Prezi Next">
            <a:extLst>
              <a:ext uri="{FF2B5EF4-FFF2-40B4-BE49-F238E27FC236}">
                <a16:creationId xmlns:a16="http://schemas.microsoft.com/office/drawing/2014/main" id="{20EFB183-CAA1-8844-8081-D4F80E89FD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136" y="2347745"/>
            <a:ext cx="1199201" cy="664124"/>
          </a:xfrm>
          <a:prstGeom prst="rect">
            <a:avLst/>
          </a:prstGeom>
          <a:noFill/>
          <a:effectLst>
            <a:glow rad="127000">
              <a:schemeClr val="accent1">
                <a:alpha val="60000"/>
              </a:schemeClr>
            </a:glow>
          </a:effectLst>
          <a:extLst>
            <a:ext uri="{909E8E84-426E-40DD-AFC4-6F175D3DCCD1}">
              <a14:hiddenFill xmlns:a14="http://schemas.microsoft.com/office/drawing/2010/main">
                <a:solidFill>
                  <a:srgbClr val="FFFFFF"/>
                </a:solidFill>
              </a14:hiddenFill>
            </a:ext>
          </a:extLst>
        </p:spPr>
      </p:pic>
      <p:pic>
        <p:nvPicPr>
          <p:cNvPr id="23" name="Audio 22">
            <a:hlinkClick r:id="" action="ppaction://media"/>
            <a:extLst>
              <a:ext uri="{FF2B5EF4-FFF2-40B4-BE49-F238E27FC236}">
                <a16:creationId xmlns:a16="http://schemas.microsoft.com/office/drawing/2014/main" id="{DBD2FF83-E76D-7646-AE69-C4465EDD2D74}"/>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88046326"/>
      </p:ext>
    </p:extLst>
  </p:cSld>
  <p:clrMapOvr>
    <a:masterClrMapping/>
  </p:clrMapOvr>
  <p:transition spd="slow" advTm="82441">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par>
                                <p:cTn id="7" presetID="53" presetClass="entr" presetSubtype="16"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2000" fill="hold"/>
                                        <p:tgtEl>
                                          <p:spTgt spid="2"/>
                                        </p:tgtEl>
                                        <p:attrNameLst>
                                          <p:attrName>ppt_w</p:attrName>
                                        </p:attrNameLst>
                                      </p:cBhvr>
                                      <p:tavLst>
                                        <p:tav tm="0">
                                          <p:val>
                                            <p:fltVal val="0"/>
                                          </p:val>
                                        </p:tav>
                                        <p:tav tm="100000">
                                          <p:val>
                                            <p:strVal val="#ppt_w"/>
                                          </p:val>
                                        </p:tav>
                                      </p:tavLst>
                                    </p:anim>
                                    <p:anim calcmode="lin" valueType="num">
                                      <p:cBhvr>
                                        <p:cTn id="10" dur="2000" fill="hold"/>
                                        <p:tgtEl>
                                          <p:spTgt spid="2"/>
                                        </p:tgtEl>
                                        <p:attrNameLst>
                                          <p:attrName>ppt_h</p:attrName>
                                        </p:attrNameLst>
                                      </p:cBhvr>
                                      <p:tavLst>
                                        <p:tav tm="0">
                                          <p:val>
                                            <p:fltVal val="0"/>
                                          </p:val>
                                        </p:tav>
                                        <p:tav tm="100000">
                                          <p:val>
                                            <p:strVal val="#ppt_h"/>
                                          </p:val>
                                        </p:tav>
                                      </p:tavLst>
                                    </p:anim>
                                    <p:animEffect transition="in" filter="fade">
                                      <p:cBhvr>
                                        <p:cTn id="11" dur="2000"/>
                                        <p:tgtEl>
                                          <p:spTgt spid="2"/>
                                        </p:tgtEl>
                                      </p:cBhvr>
                                    </p:animEffect>
                                  </p:childTnLst>
                                </p:cTn>
                              </p:par>
                            </p:childTnLst>
                          </p:cTn>
                        </p:par>
                        <p:par>
                          <p:cTn id="12" fill="hold">
                            <p:stCondLst>
                              <p:cond delay="2000"/>
                            </p:stCondLst>
                            <p:childTnLst>
                              <p:par>
                                <p:cTn id="13" presetID="9" presetClass="entr" presetSubtype="0" fill="hold" nodeType="afterEffect">
                                  <p:stCondLst>
                                    <p:cond delay="300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2000"/>
                                        <p:tgtEl>
                                          <p:spTgt spid="10"/>
                                        </p:tgtEl>
                                      </p:cBhvr>
                                    </p:animEffect>
                                  </p:childTnLst>
                                </p:cTn>
                              </p:par>
                            </p:childTnLst>
                          </p:cTn>
                        </p:par>
                        <p:par>
                          <p:cTn id="16" fill="hold">
                            <p:stCondLst>
                              <p:cond delay="7000"/>
                            </p:stCondLst>
                            <p:childTnLst>
                              <p:par>
                                <p:cTn id="17" presetID="9" presetClass="entr" presetSubtype="0" fill="hold" nodeType="afterEffect">
                                  <p:stCondLst>
                                    <p:cond delay="300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2000"/>
                                        <p:tgtEl>
                                          <p:spTgt spid="20"/>
                                        </p:tgtEl>
                                      </p:cBhvr>
                                    </p:animEffect>
                                  </p:childTnLst>
                                </p:cTn>
                              </p:par>
                            </p:childTnLst>
                          </p:cTn>
                        </p:par>
                        <p:par>
                          <p:cTn id="20" fill="hold">
                            <p:stCondLst>
                              <p:cond delay="12000"/>
                            </p:stCondLst>
                            <p:childTnLst>
                              <p:par>
                                <p:cTn id="21" presetID="9" presetClass="entr" presetSubtype="0" fill="hold" nodeType="afterEffect">
                                  <p:stCondLst>
                                    <p:cond delay="300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2000"/>
                                        <p:tgtEl>
                                          <p:spTgt spid="21"/>
                                        </p:tgtEl>
                                      </p:cBhvr>
                                    </p:animEffect>
                                  </p:childTnLst>
                                </p:cTn>
                              </p:par>
                            </p:childTnLst>
                          </p:cTn>
                        </p:par>
                        <p:par>
                          <p:cTn id="24" fill="hold">
                            <p:stCondLst>
                              <p:cond delay="17000"/>
                            </p:stCondLst>
                            <p:childTnLst>
                              <p:par>
                                <p:cTn id="25" presetID="45" presetClass="entr" presetSubtype="0" fill="hold" grpId="0" nodeType="afterEffect">
                                  <p:stCondLst>
                                    <p:cond delay="30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ppt_w</p:attrName>
                                        </p:attrNameLst>
                                      </p:cBhvr>
                                      <p:tavLst>
                                        <p:tav tm="0" fmla="#ppt_w*sin(2.5*pi*$)">
                                          <p:val>
                                            <p:fltVal val="0"/>
                                          </p:val>
                                        </p:tav>
                                        <p:tav tm="100000">
                                          <p:val>
                                            <p:fltVal val="1"/>
                                          </p:val>
                                        </p:tav>
                                      </p:tavLst>
                                    </p:anim>
                                    <p:anim calcmode="lin" valueType="num">
                                      <p:cBhvr>
                                        <p:cTn id="29" dur="1000" fill="hold"/>
                                        <p:tgtEl>
                                          <p:spTgt spid="3"/>
                                        </p:tgtEl>
                                        <p:attrNameLst>
                                          <p:attrName>ppt_h</p:attrName>
                                        </p:attrNameLst>
                                      </p:cBhvr>
                                      <p:tavLst>
                                        <p:tav tm="0">
                                          <p:val>
                                            <p:strVal val="#ppt_h"/>
                                          </p:val>
                                        </p:tav>
                                        <p:tav tm="100000">
                                          <p:val>
                                            <p:strVal val="#ppt_h"/>
                                          </p:val>
                                        </p:tav>
                                      </p:tavLst>
                                    </p:anim>
                                  </p:childTnLst>
                                </p:cTn>
                              </p:par>
                            </p:childTnLst>
                          </p:cTn>
                        </p:par>
                        <p:par>
                          <p:cTn id="30" fill="hold">
                            <p:stCondLst>
                              <p:cond delay="21000"/>
                            </p:stCondLst>
                            <p:childTnLst>
                              <p:par>
                                <p:cTn id="31" presetID="45" presetClass="entr" presetSubtype="0" repeatCount="0" fill="hold" grpId="0" nodeType="afterEffect">
                                  <p:stCondLst>
                                    <p:cond delay="30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ppt_w</p:attrName>
                                        </p:attrNameLst>
                                      </p:cBhvr>
                                      <p:tavLst>
                                        <p:tav tm="0" fmla="#ppt_w*sin(2.5*pi*$)">
                                          <p:val>
                                            <p:fltVal val="0"/>
                                          </p:val>
                                        </p:tav>
                                        <p:tav tm="100000">
                                          <p:val>
                                            <p:fltVal val="1"/>
                                          </p:val>
                                        </p:tav>
                                      </p:tavLst>
                                    </p:anim>
                                    <p:anim calcmode="lin" valueType="num">
                                      <p:cBhvr>
                                        <p:cTn id="35" dur="1000" fill="hold"/>
                                        <p:tgtEl>
                                          <p:spTgt spid="6"/>
                                        </p:tgtEl>
                                        <p:attrNameLst>
                                          <p:attrName>ppt_h</p:attrName>
                                        </p:attrNameLst>
                                      </p:cBhvr>
                                      <p:tavLst>
                                        <p:tav tm="0">
                                          <p:val>
                                            <p:strVal val="#ppt_h"/>
                                          </p:val>
                                        </p:tav>
                                        <p:tav tm="100000">
                                          <p:val>
                                            <p:strVal val="#ppt_h"/>
                                          </p:val>
                                        </p:tav>
                                      </p:tavLst>
                                    </p:anim>
                                  </p:childTnLst>
                                </p:cTn>
                              </p:par>
                            </p:childTnLst>
                          </p:cTn>
                        </p:par>
                        <p:par>
                          <p:cTn id="36" fill="hold">
                            <p:stCondLst>
                              <p:cond delay="25000"/>
                            </p:stCondLst>
                            <p:childTnLst>
                              <p:par>
                                <p:cTn id="37" presetID="55" presetClass="entr" presetSubtype="0" fill="hold" grpId="0" nodeType="afterEffect">
                                  <p:stCondLst>
                                    <p:cond delay="3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strVal val="#ppt_w*0.70"/>
                                          </p:val>
                                        </p:tav>
                                        <p:tav tm="100000">
                                          <p:val>
                                            <p:strVal val="#ppt_w"/>
                                          </p:val>
                                        </p:tav>
                                      </p:tavLst>
                                    </p:anim>
                                    <p:anim calcmode="lin" valueType="num">
                                      <p:cBhvr>
                                        <p:cTn id="40" dur="1000" fill="hold"/>
                                        <p:tgtEl>
                                          <p:spTgt spid="7"/>
                                        </p:tgtEl>
                                        <p:attrNameLst>
                                          <p:attrName>ppt_h</p:attrName>
                                        </p:attrNameLst>
                                      </p:cBhvr>
                                      <p:tavLst>
                                        <p:tav tm="0">
                                          <p:val>
                                            <p:strVal val="#ppt_h"/>
                                          </p:val>
                                        </p:tav>
                                        <p:tav tm="100000">
                                          <p:val>
                                            <p:strVal val="#ppt_h"/>
                                          </p:val>
                                        </p:tav>
                                      </p:tavLst>
                                    </p:anim>
                                    <p:animEffect transition="in" filter="fade">
                                      <p:cBhvr>
                                        <p:cTn id="4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23"/>
                </p:tgtEl>
              </p:cMediaNode>
            </p:audio>
          </p:childTnLst>
        </p:cTn>
      </p:par>
    </p:tnLst>
    <p:bldLst>
      <p:bldP spid="2" grpId="0"/>
      <p:bldP spid="3" grpId="0" animBg="1"/>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C0082CB-6001-8B4D-A28D-2A4C7DE443DB}"/>
              </a:ext>
            </a:extLst>
          </p:cNvPr>
          <p:cNvGrpSpPr/>
          <p:nvPr/>
        </p:nvGrpSpPr>
        <p:grpSpPr>
          <a:xfrm>
            <a:off x="805122" y="2376599"/>
            <a:ext cx="5148046" cy="348967"/>
            <a:chOff x="805122" y="2376599"/>
            <a:chExt cx="5148046" cy="348967"/>
          </a:xfrm>
        </p:grpSpPr>
        <p:sp>
          <p:nvSpPr>
            <p:cNvPr id="2" name="Chevron 2">
              <a:extLst>
                <a:ext uri="{FF2B5EF4-FFF2-40B4-BE49-F238E27FC236}">
                  <a16:creationId xmlns:a16="http://schemas.microsoft.com/office/drawing/2014/main" id="{182FC41B-840A-4B43-8D14-21D0A57E74AE}"/>
                </a:ext>
              </a:extLst>
            </p:cNvPr>
            <p:cNvSpPr/>
            <p:nvPr/>
          </p:nvSpPr>
          <p:spPr>
            <a:xfrm rot="5400000">
              <a:off x="802919" y="2378802"/>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TextBox 5">
              <a:extLst>
                <a:ext uri="{FF2B5EF4-FFF2-40B4-BE49-F238E27FC236}">
                  <a16:creationId xmlns:a16="http://schemas.microsoft.com/office/drawing/2014/main" id="{5AB17B0D-4B27-4080-BEFC-87B096602675}"/>
                </a:ext>
              </a:extLst>
            </p:cNvPr>
            <p:cNvSpPr txBox="1"/>
            <p:nvPr/>
          </p:nvSpPr>
          <p:spPr>
            <a:xfrm>
              <a:off x="1237168" y="2412584"/>
              <a:ext cx="4716000" cy="276999"/>
            </a:xfrm>
            <a:prstGeom prst="rect">
              <a:avLst/>
            </a:prstGeom>
            <a:noFill/>
          </p:spPr>
          <p:txBody>
            <a:bodyPr wrap="square" rtlCol="0">
              <a:spAutoFit/>
            </a:bodyPr>
            <a:lstStyle/>
            <a:p>
              <a:r>
                <a:rPr lang="en-US" altLang="ko-KR" sz="1200" dirty="0">
                  <a:solidFill>
                    <a:schemeClr val="bg1"/>
                  </a:solidFill>
                  <a:cs typeface="Arial" pitchFamily="34" charset="0"/>
                </a:rPr>
                <a:t>Research has been conducted for decades</a:t>
              </a:r>
              <a:endParaRPr lang="ko-KR" altLang="en-US" sz="1200"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2A37869C-767D-374C-B3C5-DEF075044BF7}"/>
              </a:ext>
            </a:extLst>
          </p:cNvPr>
          <p:cNvGrpSpPr/>
          <p:nvPr/>
        </p:nvGrpSpPr>
        <p:grpSpPr>
          <a:xfrm>
            <a:off x="805122" y="2974933"/>
            <a:ext cx="5148046" cy="348967"/>
            <a:chOff x="805122" y="2974933"/>
            <a:chExt cx="5148046" cy="348967"/>
          </a:xfrm>
        </p:grpSpPr>
        <p:sp>
          <p:nvSpPr>
            <p:cNvPr id="3" name="Chevron 2">
              <a:extLst>
                <a:ext uri="{FF2B5EF4-FFF2-40B4-BE49-F238E27FC236}">
                  <a16:creationId xmlns:a16="http://schemas.microsoft.com/office/drawing/2014/main" id="{1FA779D4-F9E6-497A-9FDC-7AE170F6DC2C}"/>
                </a:ext>
              </a:extLst>
            </p:cNvPr>
            <p:cNvSpPr/>
            <p:nvPr/>
          </p:nvSpPr>
          <p:spPr>
            <a:xfrm rot="5400000">
              <a:off x="802919" y="2977136"/>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660CC58E-1A0B-47BF-8459-647C3DD43CEB}"/>
                </a:ext>
              </a:extLst>
            </p:cNvPr>
            <p:cNvSpPr txBox="1"/>
            <p:nvPr/>
          </p:nvSpPr>
          <p:spPr>
            <a:xfrm>
              <a:off x="1237168" y="3010918"/>
              <a:ext cx="4716000" cy="276999"/>
            </a:xfrm>
            <a:prstGeom prst="rect">
              <a:avLst/>
            </a:prstGeom>
            <a:noFill/>
          </p:spPr>
          <p:txBody>
            <a:bodyPr wrap="square" rtlCol="0">
              <a:spAutoFit/>
            </a:bodyPr>
            <a:lstStyle/>
            <a:p>
              <a:r>
                <a:rPr lang="en-US" altLang="ko-KR" sz="1200" dirty="0">
                  <a:solidFill>
                    <a:schemeClr val="bg1"/>
                  </a:solidFill>
                </a:rPr>
                <a:t>Surveys + questionnaires are most often used to measure this</a:t>
              </a:r>
              <a:endParaRPr lang="ko-KR" altLang="en-US" sz="1200"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326A6AD9-EED9-B845-8921-B57AA13B0160}"/>
              </a:ext>
            </a:extLst>
          </p:cNvPr>
          <p:cNvGrpSpPr/>
          <p:nvPr/>
        </p:nvGrpSpPr>
        <p:grpSpPr>
          <a:xfrm>
            <a:off x="805122" y="3573267"/>
            <a:ext cx="5598828" cy="348967"/>
            <a:chOff x="805122" y="3573267"/>
            <a:chExt cx="5598828" cy="348967"/>
          </a:xfrm>
        </p:grpSpPr>
        <p:sp>
          <p:nvSpPr>
            <p:cNvPr id="4" name="Chevron 2">
              <a:extLst>
                <a:ext uri="{FF2B5EF4-FFF2-40B4-BE49-F238E27FC236}">
                  <a16:creationId xmlns:a16="http://schemas.microsoft.com/office/drawing/2014/main" id="{CE944BFF-ED75-493B-BEFE-0DDB6E177EA0}"/>
                </a:ext>
              </a:extLst>
            </p:cNvPr>
            <p:cNvSpPr/>
            <p:nvPr/>
          </p:nvSpPr>
          <p:spPr>
            <a:xfrm rot="5400000">
              <a:off x="802919" y="3575470"/>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TextBox 7">
              <a:extLst>
                <a:ext uri="{FF2B5EF4-FFF2-40B4-BE49-F238E27FC236}">
                  <a16:creationId xmlns:a16="http://schemas.microsoft.com/office/drawing/2014/main" id="{F77A8C5F-30D6-4FC6-BE66-6803D961D8A0}"/>
                </a:ext>
              </a:extLst>
            </p:cNvPr>
            <p:cNvSpPr txBox="1"/>
            <p:nvPr/>
          </p:nvSpPr>
          <p:spPr>
            <a:xfrm>
              <a:off x="1237167" y="3609252"/>
              <a:ext cx="5166783" cy="276999"/>
            </a:xfrm>
            <a:prstGeom prst="rect">
              <a:avLst/>
            </a:prstGeom>
            <a:noFill/>
          </p:spPr>
          <p:txBody>
            <a:bodyPr wrap="square" rtlCol="0">
              <a:spAutoFit/>
            </a:bodyPr>
            <a:lstStyle/>
            <a:p>
              <a:r>
                <a:rPr lang="en-GB" sz="1200" dirty="0">
                  <a:solidFill>
                    <a:schemeClr val="bg1"/>
                  </a:solidFill>
                </a:rPr>
                <a:t>40% of employees hide an incident when it happens</a:t>
              </a:r>
              <a:r>
                <a:rPr lang="en-US" sz="1200" dirty="0">
                  <a:solidFill>
                    <a:schemeClr val="bg1"/>
                  </a:solidFill>
                </a:rPr>
                <a:t> </a:t>
              </a:r>
              <a:endParaRPr lang="ko-KR" altLang="en-US" sz="1200"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6D86C40F-7530-5B4C-9569-3BC6C89B8C4E}"/>
              </a:ext>
            </a:extLst>
          </p:cNvPr>
          <p:cNvGrpSpPr/>
          <p:nvPr/>
        </p:nvGrpSpPr>
        <p:grpSpPr>
          <a:xfrm>
            <a:off x="805122" y="4171599"/>
            <a:ext cx="5461566" cy="348967"/>
            <a:chOff x="805122" y="4171599"/>
            <a:chExt cx="5461566" cy="348967"/>
          </a:xfrm>
        </p:grpSpPr>
        <p:sp>
          <p:nvSpPr>
            <p:cNvPr id="5" name="Chevron 2">
              <a:extLst>
                <a:ext uri="{FF2B5EF4-FFF2-40B4-BE49-F238E27FC236}">
                  <a16:creationId xmlns:a16="http://schemas.microsoft.com/office/drawing/2014/main" id="{B4FA44AD-8C03-4032-9999-A6E315D96BE9}"/>
                </a:ext>
              </a:extLst>
            </p:cNvPr>
            <p:cNvSpPr/>
            <p:nvPr/>
          </p:nvSpPr>
          <p:spPr>
            <a:xfrm rot="5400000">
              <a:off x="802919" y="4173802"/>
              <a:ext cx="348967" cy="34456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TextBox 8">
              <a:extLst>
                <a:ext uri="{FF2B5EF4-FFF2-40B4-BE49-F238E27FC236}">
                  <a16:creationId xmlns:a16="http://schemas.microsoft.com/office/drawing/2014/main" id="{7DA5F723-299C-4E6E-9D26-E828D616C40A}"/>
                </a:ext>
              </a:extLst>
            </p:cNvPr>
            <p:cNvSpPr txBox="1"/>
            <p:nvPr/>
          </p:nvSpPr>
          <p:spPr>
            <a:xfrm>
              <a:off x="1237168" y="4207585"/>
              <a:ext cx="5029520" cy="276999"/>
            </a:xfrm>
            <a:prstGeom prst="rect">
              <a:avLst/>
            </a:prstGeom>
            <a:noFill/>
          </p:spPr>
          <p:txBody>
            <a:bodyPr wrap="square" rtlCol="0">
              <a:spAutoFit/>
            </a:bodyPr>
            <a:lstStyle/>
            <a:p>
              <a:r>
                <a:rPr lang="en-US" sz="1200" dirty="0">
                  <a:solidFill>
                    <a:schemeClr val="bg1"/>
                  </a:solidFill>
                  <a:ea typeface="Calibri" panose="020F0502020204030204" pitchFamily="34" charset="0"/>
                </a:rPr>
                <a:t>Organizational culture plays a substantial role in cyber culture models</a:t>
              </a:r>
              <a:r>
                <a:rPr lang="en-US" sz="1200" dirty="0">
                  <a:solidFill>
                    <a:schemeClr val="bg1"/>
                  </a:solidFill>
                </a:rPr>
                <a:t> </a:t>
              </a:r>
              <a:endParaRPr lang="ko-KR" altLang="en-US" sz="1200"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EB4BC635-6E69-0F4B-AA63-BBB0A1680655}"/>
              </a:ext>
            </a:extLst>
          </p:cNvPr>
          <p:cNvGrpSpPr/>
          <p:nvPr/>
        </p:nvGrpSpPr>
        <p:grpSpPr>
          <a:xfrm>
            <a:off x="510008" y="5057496"/>
            <a:ext cx="1454320" cy="1463482"/>
            <a:chOff x="510008" y="5057496"/>
            <a:chExt cx="1454320" cy="1463482"/>
          </a:xfrm>
        </p:grpSpPr>
        <p:sp>
          <p:nvSpPr>
            <p:cNvPr id="10" name="Oval 11">
              <a:extLst>
                <a:ext uri="{FF2B5EF4-FFF2-40B4-BE49-F238E27FC236}">
                  <a16:creationId xmlns:a16="http://schemas.microsoft.com/office/drawing/2014/main" id="{1D2A98FA-89BA-423F-B96C-DE15CC06E491}"/>
                </a:ext>
              </a:extLst>
            </p:cNvPr>
            <p:cNvSpPr/>
            <p:nvPr/>
          </p:nvSpPr>
          <p:spPr>
            <a:xfrm>
              <a:off x="878872" y="5057496"/>
              <a:ext cx="720080" cy="720080"/>
            </a:xfrm>
            <a:prstGeom prst="rect">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TextBox 19">
              <a:extLst>
                <a:ext uri="{FF2B5EF4-FFF2-40B4-BE49-F238E27FC236}">
                  <a16:creationId xmlns:a16="http://schemas.microsoft.com/office/drawing/2014/main" id="{40D66C9A-8930-47E1-908A-A02603E0235B}"/>
                </a:ext>
              </a:extLst>
            </p:cNvPr>
            <p:cNvSpPr txBox="1"/>
            <p:nvPr/>
          </p:nvSpPr>
          <p:spPr>
            <a:xfrm>
              <a:off x="510008" y="5874647"/>
              <a:ext cx="145432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Identify the key cybersecurity behaviors</a:t>
              </a:r>
              <a:endParaRPr lang="ko-KR" altLang="en-US" sz="1200" b="1"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A30AF816-ADBC-9742-A7D6-1B99400FE3FA}"/>
              </a:ext>
            </a:extLst>
          </p:cNvPr>
          <p:cNvGrpSpPr/>
          <p:nvPr/>
        </p:nvGrpSpPr>
        <p:grpSpPr>
          <a:xfrm>
            <a:off x="2807391" y="5057496"/>
            <a:ext cx="1454320" cy="1463482"/>
            <a:chOff x="2807391" y="5057496"/>
            <a:chExt cx="1454320" cy="1463482"/>
          </a:xfrm>
        </p:grpSpPr>
        <p:sp>
          <p:nvSpPr>
            <p:cNvPr id="11" name="Oval 12">
              <a:extLst>
                <a:ext uri="{FF2B5EF4-FFF2-40B4-BE49-F238E27FC236}">
                  <a16:creationId xmlns:a16="http://schemas.microsoft.com/office/drawing/2014/main" id="{BFB0DB19-AB78-4E75-96EF-F86C6EA780B8}"/>
                </a:ext>
              </a:extLst>
            </p:cNvPr>
            <p:cNvSpPr/>
            <p:nvPr/>
          </p:nvSpPr>
          <p:spPr>
            <a:xfrm>
              <a:off x="3174511" y="5057496"/>
              <a:ext cx="720080" cy="7200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TextBox 20">
              <a:extLst>
                <a:ext uri="{FF2B5EF4-FFF2-40B4-BE49-F238E27FC236}">
                  <a16:creationId xmlns:a16="http://schemas.microsoft.com/office/drawing/2014/main" id="{B837B2A2-B401-4226-A408-35E3AB164CB0}"/>
                </a:ext>
              </a:extLst>
            </p:cNvPr>
            <p:cNvSpPr txBox="1"/>
            <p:nvPr/>
          </p:nvSpPr>
          <p:spPr>
            <a:xfrm>
              <a:off x="2807391" y="5874647"/>
              <a:ext cx="145432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Establish cybersecurity networks</a:t>
              </a:r>
              <a:endParaRPr lang="ko-KR" altLang="en-US" sz="1200" b="1"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id="{75E11F3F-CC97-C34B-B0D4-4C0A896556F3}"/>
              </a:ext>
            </a:extLst>
          </p:cNvPr>
          <p:cNvGrpSpPr/>
          <p:nvPr/>
        </p:nvGrpSpPr>
        <p:grpSpPr>
          <a:xfrm>
            <a:off x="4949631" y="5062500"/>
            <a:ext cx="1454320" cy="1458478"/>
            <a:chOff x="4949631" y="5062500"/>
            <a:chExt cx="1454320" cy="1458478"/>
          </a:xfrm>
        </p:grpSpPr>
        <p:sp>
          <p:nvSpPr>
            <p:cNvPr id="12" name="Oval 13">
              <a:extLst>
                <a:ext uri="{FF2B5EF4-FFF2-40B4-BE49-F238E27FC236}">
                  <a16:creationId xmlns:a16="http://schemas.microsoft.com/office/drawing/2014/main" id="{559C185E-053B-499C-BD8A-3781F2D35D34}"/>
                </a:ext>
              </a:extLst>
            </p:cNvPr>
            <p:cNvSpPr/>
            <p:nvPr/>
          </p:nvSpPr>
          <p:spPr>
            <a:xfrm>
              <a:off x="5316751" y="5062500"/>
              <a:ext cx="720080" cy="72008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Box 21">
              <a:extLst>
                <a:ext uri="{FF2B5EF4-FFF2-40B4-BE49-F238E27FC236}">
                  <a16:creationId xmlns:a16="http://schemas.microsoft.com/office/drawing/2014/main" id="{A3F02B02-254E-4064-A5C6-E59E4F51B578}"/>
                </a:ext>
              </a:extLst>
            </p:cNvPr>
            <p:cNvSpPr txBox="1"/>
            <p:nvPr/>
          </p:nvSpPr>
          <p:spPr>
            <a:xfrm>
              <a:off x="4949631" y="5874647"/>
              <a:ext cx="145432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Build a cybersecurity Hub</a:t>
              </a:r>
              <a:endParaRPr lang="ko-KR" altLang="en-US" sz="1200" b="1" dirty="0">
                <a:solidFill>
                  <a:schemeClr val="tx1">
                    <a:lumMod val="75000"/>
                    <a:lumOff val="25000"/>
                  </a:schemeClr>
                </a:solidFill>
                <a:cs typeface="Arial" pitchFamily="34" charset="0"/>
              </a:endParaRPr>
            </a:p>
          </p:txBody>
        </p:sp>
      </p:grpSp>
      <p:grpSp>
        <p:nvGrpSpPr>
          <p:cNvPr id="34" name="Group 33">
            <a:extLst>
              <a:ext uri="{FF2B5EF4-FFF2-40B4-BE49-F238E27FC236}">
                <a16:creationId xmlns:a16="http://schemas.microsoft.com/office/drawing/2014/main" id="{CA98EEA7-7F46-FB41-8C76-3189AA4AF847}"/>
              </a:ext>
            </a:extLst>
          </p:cNvPr>
          <p:cNvGrpSpPr/>
          <p:nvPr/>
        </p:nvGrpSpPr>
        <p:grpSpPr>
          <a:xfrm>
            <a:off x="7082603" y="5062500"/>
            <a:ext cx="1454320" cy="1458478"/>
            <a:chOff x="7082603" y="5062500"/>
            <a:chExt cx="1454320" cy="1458478"/>
          </a:xfrm>
        </p:grpSpPr>
        <p:sp>
          <p:nvSpPr>
            <p:cNvPr id="13" name="Oval 14">
              <a:extLst>
                <a:ext uri="{FF2B5EF4-FFF2-40B4-BE49-F238E27FC236}">
                  <a16:creationId xmlns:a16="http://schemas.microsoft.com/office/drawing/2014/main" id="{41395C63-9B6C-4EAB-82CB-67656899A701}"/>
                </a:ext>
              </a:extLst>
            </p:cNvPr>
            <p:cNvSpPr/>
            <p:nvPr/>
          </p:nvSpPr>
          <p:spPr>
            <a:xfrm>
              <a:off x="7449723" y="5062500"/>
              <a:ext cx="720080" cy="72008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160A0327-1C87-44E3-8020-1160E16BE8A5}"/>
                </a:ext>
              </a:extLst>
            </p:cNvPr>
            <p:cNvSpPr txBox="1"/>
            <p:nvPr/>
          </p:nvSpPr>
          <p:spPr>
            <a:xfrm>
              <a:off x="7082603" y="5874647"/>
              <a:ext cx="145432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Develop a brand for cybersecurity team</a:t>
              </a:r>
              <a:endParaRPr lang="ko-KR" altLang="en-US" sz="1200" b="1"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4909B6E0-BB81-8F4E-B99C-3FA4030C7FA4}"/>
              </a:ext>
            </a:extLst>
          </p:cNvPr>
          <p:cNvGrpSpPr/>
          <p:nvPr/>
        </p:nvGrpSpPr>
        <p:grpSpPr>
          <a:xfrm>
            <a:off x="9858808" y="5057496"/>
            <a:ext cx="1454320" cy="1463482"/>
            <a:chOff x="9534421" y="5057496"/>
            <a:chExt cx="1454320" cy="1463482"/>
          </a:xfrm>
        </p:grpSpPr>
        <p:sp>
          <p:nvSpPr>
            <p:cNvPr id="14" name="Oval 15">
              <a:extLst>
                <a:ext uri="{FF2B5EF4-FFF2-40B4-BE49-F238E27FC236}">
                  <a16:creationId xmlns:a16="http://schemas.microsoft.com/office/drawing/2014/main" id="{23C3FB1F-73CC-4368-9209-53CBA79D3D4E}"/>
                </a:ext>
              </a:extLst>
            </p:cNvPr>
            <p:cNvSpPr/>
            <p:nvPr/>
          </p:nvSpPr>
          <p:spPr>
            <a:xfrm>
              <a:off x="9945197" y="5057496"/>
              <a:ext cx="720080" cy="720080"/>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id="{DC60563F-97D7-4D97-B650-5CE6C1D90D3E}"/>
                </a:ext>
              </a:extLst>
            </p:cNvPr>
            <p:cNvSpPr txBox="1"/>
            <p:nvPr/>
          </p:nvSpPr>
          <p:spPr>
            <a:xfrm>
              <a:off x="9534421" y="5874647"/>
              <a:ext cx="1454320" cy="64633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Align security awareness with campaigns</a:t>
              </a:r>
              <a:endParaRPr lang="ko-KR" altLang="en-US" sz="1200" b="1" dirty="0">
                <a:solidFill>
                  <a:schemeClr val="tx1">
                    <a:lumMod val="75000"/>
                    <a:lumOff val="25000"/>
                  </a:schemeClr>
                </a:solidFill>
                <a:cs typeface="Arial" pitchFamily="34" charset="0"/>
              </a:endParaRPr>
            </a:p>
          </p:txBody>
        </p:sp>
      </p:grpSp>
      <p:sp>
        <p:nvSpPr>
          <p:cNvPr id="25" name="Text Placeholder 24">
            <a:extLst>
              <a:ext uri="{FF2B5EF4-FFF2-40B4-BE49-F238E27FC236}">
                <a16:creationId xmlns:a16="http://schemas.microsoft.com/office/drawing/2014/main" id="{00D8AD81-61A4-4F06-ABF0-A2A4FB2B7CDD}"/>
              </a:ext>
            </a:extLst>
          </p:cNvPr>
          <p:cNvSpPr>
            <a:spLocks noGrp="1"/>
          </p:cNvSpPr>
          <p:nvPr>
            <p:ph type="body" sz="quarter" idx="10"/>
          </p:nvPr>
        </p:nvSpPr>
        <p:spPr/>
        <p:txBody>
          <a:bodyPr/>
          <a:lstStyle/>
          <a:p>
            <a:r>
              <a:rPr lang="en-US" dirty="0"/>
              <a:t>Cyber Culture</a:t>
            </a:r>
          </a:p>
        </p:txBody>
      </p:sp>
      <p:pic>
        <p:nvPicPr>
          <p:cNvPr id="28" name="Picture Placeholder 27">
            <a:extLst>
              <a:ext uri="{FF2B5EF4-FFF2-40B4-BE49-F238E27FC236}">
                <a16:creationId xmlns:a16="http://schemas.microsoft.com/office/drawing/2014/main" id="{DEA67FD2-E2E0-F14F-A798-8BA9E9068A24}"/>
              </a:ext>
            </a:extLst>
          </p:cNvPr>
          <p:cNvPicPr preferRelativeResize="0">
            <a:picLocks noGrp="1" noChangeAspect="1"/>
          </p:cNvPicPr>
          <p:nvPr>
            <p:ph type="pic" idx="15"/>
          </p:nvPr>
        </p:nvPicPr>
        <p:blipFill>
          <a:blip r:embed="rId5">
            <a:extLst>
              <a:ext uri="{28A0092B-C50C-407E-A947-70E740481C1C}">
                <a14:useLocalDpi xmlns:a14="http://schemas.microsoft.com/office/drawing/2010/main" val="0"/>
              </a:ext>
            </a:extLst>
          </a:blip>
          <a:srcRect t="3205" b="3205"/>
          <a:stretch/>
        </p:blipFill>
        <p:spPr>
          <a:xfrm>
            <a:off x="6887874" y="1660298"/>
            <a:ext cx="4540883" cy="2588951"/>
          </a:xfrm>
        </p:spPr>
      </p:pic>
      <p:sp>
        <p:nvSpPr>
          <p:cNvPr id="36" name="Rectangle 7">
            <a:extLst>
              <a:ext uri="{FF2B5EF4-FFF2-40B4-BE49-F238E27FC236}">
                <a16:creationId xmlns:a16="http://schemas.microsoft.com/office/drawing/2014/main" id="{C57A36BE-8176-A248-B0DA-585C3FB565B4}"/>
              </a:ext>
            </a:extLst>
          </p:cNvPr>
          <p:cNvSpPr/>
          <p:nvPr/>
        </p:nvSpPr>
        <p:spPr>
          <a:xfrm rot="18900000">
            <a:off x="1156364" y="5182919"/>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Frame 17">
            <a:extLst>
              <a:ext uri="{FF2B5EF4-FFF2-40B4-BE49-F238E27FC236}">
                <a16:creationId xmlns:a16="http://schemas.microsoft.com/office/drawing/2014/main" id="{547E4A38-96F4-9348-9624-B5EA06DAA439}"/>
              </a:ext>
            </a:extLst>
          </p:cNvPr>
          <p:cNvSpPr/>
          <p:nvPr/>
        </p:nvSpPr>
        <p:spPr>
          <a:xfrm>
            <a:off x="10375547" y="517675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Oval 6">
            <a:extLst>
              <a:ext uri="{FF2B5EF4-FFF2-40B4-BE49-F238E27FC236}">
                <a16:creationId xmlns:a16="http://schemas.microsoft.com/office/drawing/2014/main" id="{9CE55328-A4FD-534A-ADF2-EDB54CF761EC}"/>
              </a:ext>
            </a:extLst>
          </p:cNvPr>
          <p:cNvSpPr/>
          <p:nvPr/>
        </p:nvSpPr>
        <p:spPr>
          <a:xfrm>
            <a:off x="5435089" y="5166216"/>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Rectangle 23">
            <a:extLst>
              <a:ext uri="{FF2B5EF4-FFF2-40B4-BE49-F238E27FC236}">
                <a16:creationId xmlns:a16="http://schemas.microsoft.com/office/drawing/2014/main" id="{6184210A-CFB6-2749-8BF9-03E8685A9093}"/>
              </a:ext>
            </a:extLst>
          </p:cNvPr>
          <p:cNvSpPr/>
          <p:nvPr/>
        </p:nvSpPr>
        <p:spPr>
          <a:xfrm>
            <a:off x="3251080" y="5244342"/>
            <a:ext cx="580554" cy="3729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Freeform 55">
            <a:extLst>
              <a:ext uri="{FF2B5EF4-FFF2-40B4-BE49-F238E27FC236}">
                <a16:creationId xmlns:a16="http://schemas.microsoft.com/office/drawing/2014/main" id="{3A082DA3-031C-6A4F-83FE-3BAE1B2BFACB}"/>
              </a:ext>
            </a:extLst>
          </p:cNvPr>
          <p:cNvSpPr/>
          <p:nvPr/>
        </p:nvSpPr>
        <p:spPr>
          <a:xfrm>
            <a:off x="7654802" y="5166216"/>
            <a:ext cx="314846" cy="584969"/>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44" name="Audio 43">
            <a:hlinkClick r:id="" action="ppaction://media"/>
            <a:extLst>
              <a:ext uri="{FF2B5EF4-FFF2-40B4-BE49-F238E27FC236}">
                <a16:creationId xmlns:a16="http://schemas.microsoft.com/office/drawing/2014/main" id="{374C3B67-6DB4-6249-B043-FCFD35BB29E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08993516"/>
      </p:ext>
    </p:extLst>
  </p:cSld>
  <p:clrMapOvr>
    <a:masterClrMapping/>
  </p:clrMapOvr>
  <p:transition spd="slow" advTm="7209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par>
                          <p:cTn id="7" fill="hold">
                            <p:stCondLst>
                              <p:cond delay="0"/>
                            </p:stCondLst>
                            <p:childTnLst>
                              <p:par>
                                <p:cTn id="8" presetID="1" presetClass="entr" presetSubtype="0" fill="hold" nodeType="afterEffect">
                                  <p:stCondLst>
                                    <p:cond delay="40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40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8000"/>
                            </p:stCondLst>
                            <p:childTnLst>
                              <p:par>
                                <p:cTn id="14" presetID="1" presetClass="entr" presetSubtype="0" fill="hold" nodeType="afterEffect">
                                  <p:stCondLst>
                                    <p:cond delay="4000"/>
                                  </p:stCondLst>
                                  <p:childTnLst>
                                    <p:set>
                                      <p:cBhvr>
                                        <p:cTn id="15" dur="1" fill="hold">
                                          <p:stCondLst>
                                            <p:cond delay="0"/>
                                          </p:stCondLst>
                                        </p:cTn>
                                        <p:tgtEl>
                                          <p:spTgt spid="29"/>
                                        </p:tgtEl>
                                        <p:attrNameLst>
                                          <p:attrName>style.visibility</p:attrName>
                                        </p:attrNameLst>
                                      </p:cBhvr>
                                      <p:to>
                                        <p:strVal val="visible"/>
                                      </p:to>
                                    </p:set>
                                  </p:childTnLst>
                                </p:cTn>
                              </p:par>
                            </p:childTnLst>
                          </p:cTn>
                        </p:par>
                        <p:par>
                          <p:cTn id="16" fill="hold">
                            <p:stCondLst>
                              <p:cond delay="12000"/>
                            </p:stCondLst>
                            <p:childTnLst>
                              <p:par>
                                <p:cTn id="17" presetID="1" presetClass="entr" presetSubtype="0" fill="hold" nodeType="afterEffect">
                                  <p:stCondLst>
                                    <p:cond delay="4000"/>
                                  </p:stCondLst>
                                  <p:childTnLst>
                                    <p:set>
                                      <p:cBhvr>
                                        <p:cTn id="18" dur="1" fill="hold">
                                          <p:stCondLst>
                                            <p:cond delay="0"/>
                                          </p:stCondLst>
                                        </p:cTn>
                                        <p:tgtEl>
                                          <p:spTgt spid="30"/>
                                        </p:tgtEl>
                                        <p:attrNameLst>
                                          <p:attrName>style.visibility</p:attrName>
                                        </p:attrNameLst>
                                      </p:cBhvr>
                                      <p:to>
                                        <p:strVal val="visible"/>
                                      </p:to>
                                    </p:set>
                                  </p:childTnLst>
                                </p:cTn>
                              </p:par>
                            </p:childTnLst>
                          </p:cTn>
                        </p:par>
                        <p:par>
                          <p:cTn id="19" fill="hold">
                            <p:stCondLst>
                              <p:cond delay="16000"/>
                            </p:stCondLst>
                            <p:childTnLst>
                              <p:par>
                                <p:cTn id="20" presetID="9" presetClass="entr" presetSubtype="0" fill="hold" nodeType="afterEffect">
                                  <p:stCondLst>
                                    <p:cond delay="400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par>
                          <p:cTn id="23" fill="hold">
                            <p:stCondLst>
                              <p:cond delay="20500"/>
                            </p:stCondLst>
                            <p:childTnLst>
                              <p:par>
                                <p:cTn id="24" presetID="9" presetClass="entr" presetSubtype="0" fill="hold" nodeType="afterEffect">
                                  <p:stCondLst>
                                    <p:cond delay="400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par>
                          <p:cTn id="27" fill="hold">
                            <p:stCondLst>
                              <p:cond delay="25000"/>
                            </p:stCondLst>
                            <p:childTnLst>
                              <p:par>
                                <p:cTn id="28" presetID="9" presetClass="entr" presetSubtype="0" fill="hold" nodeType="afterEffect">
                                  <p:stCondLst>
                                    <p:cond delay="4000"/>
                                  </p:stCondLst>
                                  <p:childTnLst>
                                    <p:set>
                                      <p:cBhvr>
                                        <p:cTn id="29" dur="1" fill="hold">
                                          <p:stCondLst>
                                            <p:cond delay="0"/>
                                          </p:stCondLst>
                                        </p:cTn>
                                        <p:tgtEl>
                                          <p:spTgt spid="33"/>
                                        </p:tgtEl>
                                        <p:attrNameLst>
                                          <p:attrName>style.visibility</p:attrName>
                                        </p:attrNameLst>
                                      </p:cBhvr>
                                      <p:to>
                                        <p:strVal val="visible"/>
                                      </p:to>
                                    </p:set>
                                    <p:animEffect transition="in" filter="dissolve">
                                      <p:cBhvr>
                                        <p:cTn id="30" dur="500"/>
                                        <p:tgtEl>
                                          <p:spTgt spid="33"/>
                                        </p:tgtEl>
                                      </p:cBhvr>
                                    </p:animEffect>
                                  </p:childTnLst>
                                </p:cTn>
                              </p:par>
                            </p:childTnLst>
                          </p:cTn>
                        </p:par>
                        <p:par>
                          <p:cTn id="31" fill="hold">
                            <p:stCondLst>
                              <p:cond delay="29500"/>
                            </p:stCondLst>
                            <p:childTnLst>
                              <p:par>
                                <p:cTn id="32" presetID="9" presetClass="entr" presetSubtype="0" fill="hold" nodeType="afterEffect">
                                  <p:stCondLst>
                                    <p:cond delay="4000"/>
                                  </p:stCondLst>
                                  <p:childTnLst>
                                    <p:set>
                                      <p:cBhvr>
                                        <p:cTn id="33" dur="1" fill="hold">
                                          <p:stCondLst>
                                            <p:cond delay="0"/>
                                          </p:stCondLst>
                                        </p:cTn>
                                        <p:tgtEl>
                                          <p:spTgt spid="34"/>
                                        </p:tgtEl>
                                        <p:attrNameLst>
                                          <p:attrName>style.visibility</p:attrName>
                                        </p:attrNameLst>
                                      </p:cBhvr>
                                      <p:to>
                                        <p:strVal val="visible"/>
                                      </p:to>
                                    </p:set>
                                    <p:animEffect transition="in" filter="dissolve">
                                      <p:cBhvr>
                                        <p:cTn id="34" dur="500"/>
                                        <p:tgtEl>
                                          <p:spTgt spid="34"/>
                                        </p:tgtEl>
                                      </p:cBhvr>
                                    </p:animEffect>
                                  </p:childTnLst>
                                </p:cTn>
                              </p:par>
                            </p:childTnLst>
                          </p:cTn>
                        </p:par>
                        <p:par>
                          <p:cTn id="35" fill="hold">
                            <p:stCondLst>
                              <p:cond delay="34000"/>
                            </p:stCondLst>
                            <p:childTnLst>
                              <p:par>
                                <p:cTn id="36" presetID="9" presetClass="entr" presetSubtype="0" fill="hold" nodeType="afterEffect">
                                  <p:stCondLst>
                                    <p:cond delay="400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9" fill="hold" display="0">
                  <p:stCondLst>
                    <p:cond delay="indefinite"/>
                  </p:stCondLst>
                  <p:endCondLst>
                    <p:cond evt="onStopAudio" delay="0">
                      <p:tgtEl>
                        <p:sldTgt/>
                      </p:tgtEl>
                    </p:cond>
                  </p:endCondLst>
                </p:cTn>
                <p:tgtEl>
                  <p:spTgt spid="4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id="{F61B7451-E002-4FB0-9C16-C8B37A6BDCE5}"/>
              </a:ext>
            </a:extLst>
          </p:cNvPr>
          <p:cNvSpPr txBox="1">
            <a:spLocks/>
          </p:cNvSpPr>
          <p:nvPr/>
        </p:nvSpPr>
        <p:spPr>
          <a:xfrm>
            <a:off x="410191" y="-615687"/>
            <a:ext cx="9166296" cy="235776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4800" b="1" dirty="0">
                <a:solidFill>
                  <a:schemeClr val="tx2"/>
                </a:solidFill>
                <a:latin typeface="+mj-lt"/>
                <a:cs typeface="Arial" pitchFamily="34" charset="0"/>
              </a:rPr>
              <a:t>Improving Cyber Culture</a:t>
            </a:r>
            <a:endParaRPr lang="en-US" altLang="ko-KR" sz="4800" b="1" dirty="0">
              <a:solidFill>
                <a:schemeClr val="tx2"/>
              </a:solidFill>
              <a:latin typeface="+mj-lt"/>
              <a:cs typeface="Arial" pitchFamily="34" charset="0"/>
            </a:endParaRPr>
          </a:p>
        </p:txBody>
      </p:sp>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7" name="Picture 16" descr="Table&#10;&#10;Description automatically generated">
            <a:extLst>
              <a:ext uri="{FF2B5EF4-FFF2-40B4-BE49-F238E27FC236}">
                <a16:creationId xmlns:a16="http://schemas.microsoft.com/office/drawing/2014/main" id="{8F570D04-F729-8D47-B679-13DD2FAB8D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570" y="1082922"/>
            <a:ext cx="6979701" cy="5280808"/>
          </a:xfrm>
          <a:prstGeom prst="rect">
            <a:avLst/>
          </a:prstGeom>
          <a:ln w="28575">
            <a:solidFill>
              <a:schemeClr val="tx1">
                <a:lumMod val="85000"/>
                <a:lumOff val="15000"/>
              </a:schemeClr>
            </a:solidFill>
          </a:ln>
        </p:spPr>
      </p:pic>
      <p:grpSp>
        <p:nvGrpSpPr>
          <p:cNvPr id="22" name="Group 21">
            <a:extLst>
              <a:ext uri="{FF2B5EF4-FFF2-40B4-BE49-F238E27FC236}">
                <a16:creationId xmlns:a16="http://schemas.microsoft.com/office/drawing/2014/main" id="{29460E8F-70B8-5746-AE79-D9A7AC8F2CAC}"/>
              </a:ext>
            </a:extLst>
          </p:cNvPr>
          <p:cNvGrpSpPr/>
          <p:nvPr/>
        </p:nvGrpSpPr>
        <p:grpSpPr>
          <a:xfrm>
            <a:off x="9348650" y="3128151"/>
            <a:ext cx="933953" cy="3235579"/>
            <a:chOff x="9573713" y="966236"/>
            <a:chExt cx="1554585" cy="5538210"/>
          </a:xfrm>
        </p:grpSpPr>
        <p:sp>
          <p:nvSpPr>
            <p:cNvPr id="23" name="Freeform 9">
              <a:extLst>
                <a:ext uri="{FF2B5EF4-FFF2-40B4-BE49-F238E27FC236}">
                  <a16:creationId xmlns:a16="http://schemas.microsoft.com/office/drawing/2014/main" id="{55DCB4DC-4468-FC40-9684-E3D6262632A8}"/>
                </a:ext>
              </a:extLst>
            </p:cNvPr>
            <p:cNvSpPr>
              <a:spLocks/>
            </p:cNvSpPr>
            <p:nvPr/>
          </p:nvSpPr>
          <p:spPr bwMode="auto">
            <a:xfrm>
              <a:off x="9573713" y="966236"/>
              <a:ext cx="777766" cy="5538210"/>
            </a:xfrm>
            <a:custGeom>
              <a:avLst/>
              <a:gdLst/>
              <a:ahLst/>
              <a:cxnLst/>
              <a:rect l="l" t="t" r="r" b="b"/>
              <a:pathLst>
                <a:path w="777766" h="5538209">
                  <a:moveTo>
                    <a:pt x="686205" y="0"/>
                  </a:moveTo>
                  <a:lnTo>
                    <a:pt x="759076" y="6073"/>
                  </a:lnTo>
                  <a:lnTo>
                    <a:pt x="777766" y="11499"/>
                  </a:lnTo>
                  <a:lnTo>
                    <a:pt x="777766" y="2896629"/>
                  </a:lnTo>
                  <a:lnTo>
                    <a:pt x="773245" y="2896629"/>
                  </a:lnTo>
                  <a:lnTo>
                    <a:pt x="773245" y="2906750"/>
                  </a:lnTo>
                  <a:lnTo>
                    <a:pt x="710495" y="3400655"/>
                  </a:lnTo>
                  <a:lnTo>
                    <a:pt x="645721" y="3657728"/>
                  </a:lnTo>
                  <a:lnTo>
                    <a:pt x="633575" y="3767035"/>
                  </a:lnTo>
                  <a:lnTo>
                    <a:pt x="641672" y="3874317"/>
                  </a:lnTo>
                  <a:lnTo>
                    <a:pt x="651793" y="3977552"/>
                  </a:lnTo>
                  <a:lnTo>
                    <a:pt x="667987" y="4084834"/>
                  </a:lnTo>
                  <a:lnTo>
                    <a:pt x="670011" y="4194141"/>
                  </a:lnTo>
                  <a:lnTo>
                    <a:pt x="663938" y="4305472"/>
                  </a:lnTo>
                  <a:lnTo>
                    <a:pt x="651793" y="4356077"/>
                  </a:lnTo>
                  <a:lnTo>
                    <a:pt x="641672" y="4422876"/>
                  </a:lnTo>
                  <a:lnTo>
                    <a:pt x="627503" y="4499795"/>
                  </a:lnTo>
                  <a:lnTo>
                    <a:pt x="615358" y="4580763"/>
                  </a:lnTo>
                  <a:lnTo>
                    <a:pt x="607261" y="4661731"/>
                  </a:lnTo>
                  <a:lnTo>
                    <a:pt x="605237" y="4742699"/>
                  </a:lnTo>
                  <a:lnTo>
                    <a:pt x="607261" y="4817594"/>
                  </a:lnTo>
                  <a:lnTo>
                    <a:pt x="623454" y="4880345"/>
                  </a:lnTo>
                  <a:lnTo>
                    <a:pt x="686205" y="5007869"/>
                  </a:lnTo>
                  <a:lnTo>
                    <a:pt x="663938" y="5082764"/>
                  </a:lnTo>
                  <a:lnTo>
                    <a:pt x="647745" y="5173853"/>
                  </a:lnTo>
                  <a:lnTo>
                    <a:pt x="647745" y="5268991"/>
                  </a:lnTo>
                  <a:lnTo>
                    <a:pt x="655842" y="5358056"/>
                  </a:lnTo>
                  <a:lnTo>
                    <a:pt x="655842" y="5443072"/>
                  </a:lnTo>
                  <a:lnTo>
                    <a:pt x="645721" y="5519992"/>
                  </a:lnTo>
                  <a:lnTo>
                    <a:pt x="605237" y="5534161"/>
                  </a:lnTo>
                  <a:lnTo>
                    <a:pt x="556656" y="5538209"/>
                  </a:lnTo>
                  <a:lnTo>
                    <a:pt x="512123" y="5524040"/>
                  </a:lnTo>
                  <a:lnTo>
                    <a:pt x="467591" y="5501774"/>
                  </a:lnTo>
                  <a:lnTo>
                    <a:pt x="431155" y="5465338"/>
                  </a:lnTo>
                  <a:lnTo>
                    <a:pt x="408889" y="5420806"/>
                  </a:lnTo>
                  <a:lnTo>
                    <a:pt x="402816" y="5366152"/>
                  </a:lnTo>
                  <a:lnTo>
                    <a:pt x="439252" y="5295305"/>
                  </a:lnTo>
                  <a:lnTo>
                    <a:pt x="465567" y="5210289"/>
                  </a:lnTo>
                  <a:lnTo>
                    <a:pt x="475688" y="5119200"/>
                  </a:lnTo>
                  <a:lnTo>
                    <a:pt x="483784" y="5020014"/>
                  </a:lnTo>
                  <a:lnTo>
                    <a:pt x="479736" y="4916780"/>
                  </a:lnTo>
                  <a:lnTo>
                    <a:pt x="467591" y="4809498"/>
                  </a:lnTo>
                  <a:lnTo>
                    <a:pt x="449373" y="4698167"/>
                  </a:lnTo>
                  <a:lnTo>
                    <a:pt x="431155" y="4588860"/>
                  </a:lnTo>
                  <a:lnTo>
                    <a:pt x="408889" y="4485626"/>
                  </a:lnTo>
                  <a:lnTo>
                    <a:pt x="386623" y="4382392"/>
                  </a:lnTo>
                  <a:lnTo>
                    <a:pt x="364356" y="4287254"/>
                  </a:lnTo>
                  <a:lnTo>
                    <a:pt x="346139" y="4198189"/>
                  </a:lnTo>
                  <a:lnTo>
                    <a:pt x="327921" y="4117221"/>
                  </a:lnTo>
                  <a:lnTo>
                    <a:pt x="317800" y="4007915"/>
                  </a:lnTo>
                  <a:lnTo>
                    <a:pt x="323872" y="3892535"/>
                  </a:lnTo>
                  <a:lnTo>
                    <a:pt x="340066" y="3779180"/>
                  </a:lnTo>
                  <a:lnTo>
                    <a:pt x="362332" y="3667849"/>
                  </a:lnTo>
                  <a:lnTo>
                    <a:pt x="376502" y="3554494"/>
                  </a:lnTo>
                  <a:lnTo>
                    <a:pt x="384598" y="3441139"/>
                  </a:lnTo>
                  <a:lnTo>
                    <a:pt x="368405" y="3325759"/>
                  </a:lnTo>
                  <a:lnTo>
                    <a:pt x="354235" y="3252888"/>
                  </a:lnTo>
                  <a:lnTo>
                    <a:pt x="336018" y="3167872"/>
                  </a:lnTo>
                  <a:lnTo>
                    <a:pt x="313751" y="3072735"/>
                  </a:lnTo>
                  <a:lnTo>
                    <a:pt x="291485" y="2969500"/>
                  </a:lnTo>
                  <a:lnTo>
                    <a:pt x="269219" y="2862218"/>
                  </a:lnTo>
                  <a:lnTo>
                    <a:pt x="255050" y="2758984"/>
                  </a:lnTo>
                  <a:lnTo>
                    <a:pt x="246953" y="2655750"/>
                  </a:lnTo>
                  <a:lnTo>
                    <a:pt x="246953" y="2560612"/>
                  </a:lnTo>
                  <a:lnTo>
                    <a:pt x="259098" y="2475596"/>
                  </a:lnTo>
                  <a:lnTo>
                    <a:pt x="291485" y="2354144"/>
                  </a:lnTo>
                  <a:lnTo>
                    <a:pt x="336018" y="2240789"/>
                  </a:lnTo>
                  <a:lnTo>
                    <a:pt x="384598" y="2127434"/>
                  </a:lnTo>
                  <a:lnTo>
                    <a:pt x="431155" y="2020151"/>
                  </a:lnTo>
                  <a:lnTo>
                    <a:pt x="467591" y="1908820"/>
                  </a:lnTo>
                  <a:lnTo>
                    <a:pt x="479736" y="1831900"/>
                  </a:lnTo>
                  <a:lnTo>
                    <a:pt x="475688" y="1759029"/>
                  </a:lnTo>
                  <a:lnTo>
                    <a:pt x="461518" y="1684134"/>
                  </a:lnTo>
                  <a:lnTo>
                    <a:pt x="435204" y="1619360"/>
                  </a:lnTo>
                  <a:lnTo>
                    <a:pt x="408889" y="1556609"/>
                  </a:lnTo>
                  <a:lnTo>
                    <a:pt x="386623" y="1497908"/>
                  </a:lnTo>
                  <a:lnTo>
                    <a:pt x="368405" y="1439206"/>
                  </a:lnTo>
                  <a:lnTo>
                    <a:pt x="362332" y="1439206"/>
                  </a:lnTo>
                  <a:lnTo>
                    <a:pt x="344114" y="1556609"/>
                  </a:lnTo>
                  <a:lnTo>
                    <a:pt x="317800" y="1669965"/>
                  </a:lnTo>
                  <a:lnTo>
                    <a:pt x="283388" y="1777247"/>
                  </a:lnTo>
                  <a:lnTo>
                    <a:pt x="259098" y="1884530"/>
                  </a:lnTo>
                  <a:lnTo>
                    <a:pt x="246953" y="1961449"/>
                  </a:lnTo>
                  <a:lnTo>
                    <a:pt x="246953" y="2034320"/>
                  </a:lnTo>
                  <a:lnTo>
                    <a:pt x="251001" y="2107192"/>
                  </a:lnTo>
                  <a:lnTo>
                    <a:pt x="251001" y="2182087"/>
                  </a:lnTo>
                  <a:lnTo>
                    <a:pt x="240880" y="2248885"/>
                  </a:lnTo>
                  <a:lnTo>
                    <a:pt x="222662" y="2317708"/>
                  </a:lnTo>
                  <a:lnTo>
                    <a:pt x="192299" y="2390579"/>
                  </a:lnTo>
                  <a:lnTo>
                    <a:pt x="165985" y="2475596"/>
                  </a:lnTo>
                  <a:lnTo>
                    <a:pt x="143718" y="2564661"/>
                  </a:lnTo>
                  <a:lnTo>
                    <a:pt x="129549" y="2653725"/>
                  </a:lnTo>
                  <a:lnTo>
                    <a:pt x="125501" y="2748863"/>
                  </a:lnTo>
                  <a:lnTo>
                    <a:pt x="143718" y="2839952"/>
                  </a:lnTo>
                  <a:lnTo>
                    <a:pt x="218614" y="2937113"/>
                  </a:lnTo>
                  <a:lnTo>
                    <a:pt x="210517" y="2947234"/>
                  </a:lnTo>
                  <a:lnTo>
                    <a:pt x="202420" y="2955331"/>
                  </a:lnTo>
                  <a:lnTo>
                    <a:pt x="202420" y="2961404"/>
                  </a:lnTo>
                  <a:lnTo>
                    <a:pt x="202420" y="2973549"/>
                  </a:lnTo>
                  <a:lnTo>
                    <a:pt x="200396" y="2979621"/>
                  </a:lnTo>
                  <a:lnTo>
                    <a:pt x="200396" y="2995815"/>
                  </a:lnTo>
                  <a:lnTo>
                    <a:pt x="159912" y="2997839"/>
                  </a:lnTo>
                  <a:lnTo>
                    <a:pt x="125501" y="2997839"/>
                  </a:lnTo>
                  <a:lnTo>
                    <a:pt x="97162" y="2997839"/>
                  </a:lnTo>
                  <a:lnTo>
                    <a:pt x="62750" y="3001888"/>
                  </a:lnTo>
                  <a:lnTo>
                    <a:pt x="26315" y="2939137"/>
                  </a:lnTo>
                  <a:lnTo>
                    <a:pt x="8097" y="2880436"/>
                  </a:lnTo>
                  <a:lnTo>
                    <a:pt x="0" y="2817685"/>
                  </a:lnTo>
                  <a:lnTo>
                    <a:pt x="4049" y="2754935"/>
                  </a:lnTo>
                  <a:lnTo>
                    <a:pt x="16194" y="2686112"/>
                  </a:lnTo>
                  <a:lnTo>
                    <a:pt x="30363" y="2613241"/>
                  </a:lnTo>
                  <a:lnTo>
                    <a:pt x="44533" y="2532273"/>
                  </a:lnTo>
                  <a:lnTo>
                    <a:pt x="44533" y="2097071"/>
                  </a:lnTo>
                  <a:lnTo>
                    <a:pt x="125501" y="1520174"/>
                  </a:lnTo>
                  <a:lnTo>
                    <a:pt x="137646" y="1435157"/>
                  </a:lnTo>
                  <a:lnTo>
                    <a:pt x="141694" y="1346093"/>
                  </a:lnTo>
                  <a:lnTo>
                    <a:pt x="141694" y="1261076"/>
                  </a:lnTo>
                  <a:lnTo>
                    <a:pt x="143718" y="1176060"/>
                  </a:lnTo>
                  <a:lnTo>
                    <a:pt x="151815" y="1095092"/>
                  </a:lnTo>
                  <a:lnTo>
                    <a:pt x="170033" y="1026269"/>
                  </a:lnTo>
                  <a:lnTo>
                    <a:pt x="200396" y="963519"/>
                  </a:lnTo>
                  <a:lnTo>
                    <a:pt x="236832" y="927083"/>
                  </a:lnTo>
                  <a:lnTo>
                    <a:pt x="281364" y="900769"/>
                  </a:lnTo>
                  <a:lnTo>
                    <a:pt x="331969" y="882551"/>
                  </a:lnTo>
                  <a:lnTo>
                    <a:pt x="390671" y="868382"/>
                  </a:lnTo>
                  <a:lnTo>
                    <a:pt x="449373" y="852188"/>
                  </a:lnTo>
                  <a:lnTo>
                    <a:pt x="508075" y="833970"/>
                  </a:lnTo>
                  <a:lnTo>
                    <a:pt x="556656" y="815752"/>
                  </a:lnTo>
                  <a:lnTo>
                    <a:pt x="601188" y="787414"/>
                  </a:lnTo>
                  <a:lnTo>
                    <a:pt x="629527" y="750978"/>
                  </a:lnTo>
                  <a:lnTo>
                    <a:pt x="651793" y="702397"/>
                  </a:lnTo>
                  <a:lnTo>
                    <a:pt x="647745" y="657865"/>
                  </a:lnTo>
                  <a:lnTo>
                    <a:pt x="633575" y="613332"/>
                  </a:lnTo>
                  <a:lnTo>
                    <a:pt x="605237" y="568800"/>
                  </a:lnTo>
                  <a:lnTo>
                    <a:pt x="570825" y="528316"/>
                  </a:lnTo>
                  <a:lnTo>
                    <a:pt x="538438" y="487832"/>
                  </a:lnTo>
                  <a:lnTo>
                    <a:pt x="512123" y="447348"/>
                  </a:lnTo>
                  <a:lnTo>
                    <a:pt x="502002" y="410913"/>
                  </a:lnTo>
                  <a:lnTo>
                    <a:pt x="512123" y="386622"/>
                  </a:lnTo>
                  <a:lnTo>
                    <a:pt x="512123" y="352211"/>
                  </a:lnTo>
                  <a:lnTo>
                    <a:pt x="506051" y="311727"/>
                  </a:lnTo>
                  <a:lnTo>
                    <a:pt x="506051" y="275291"/>
                  </a:lnTo>
                  <a:lnTo>
                    <a:pt x="508075" y="234807"/>
                  </a:lnTo>
                  <a:lnTo>
                    <a:pt x="530341" y="168009"/>
                  </a:lnTo>
                  <a:lnTo>
                    <a:pt x="566777" y="109307"/>
                  </a:lnTo>
                  <a:lnTo>
                    <a:pt x="611309" y="54653"/>
                  </a:lnTo>
                  <a:lnTo>
                    <a:pt x="651793" y="607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4" name="Freeform 9">
              <a:extLst>
                <a:ext uri="{FF2B5EF4-FFF2-40B4-BE49-F238E27FC236}">
                  <a16:creationId xmlns:a16="http://schemas.microsoft.com/office/drawing/2014/main" id="{A8F6E6AB-F37E-6046-ABD8-852400DDB13A}"/>
                </a:ext>
              </a:extLst>
            </p:cNvPr>
            <p:cNvSpPr>
              <a:spLocks/>
            </p:cNvSpPr>
            <p:nvPr/>
          </p:nvSpPr>
          <p:spPr bwMode="auto">
            <a:xfrm>
              <a:off x="10351477" y="969639"/>
              <a:ext cx="776821" cy="5534807"/>
            </a:xfrm>
            <a:custGeom>
              <a:avLst/>
              <a:gdLst/>
              <a:ahLst/>
              <a:cxnLst/>
              <a:rect l="l" t="t" r="r" b="b"/>
              <a:pathLst>
                <a:path w="776821" h="5534807">
                  <a:moveTo>
                    <a:pt x="0" y="0"/>
                  </a:moveTo>
                  <a:lnTo>
                    <a:pt x="44060" y="12791"/>
                  </a:lnTo>
                  <a:lnTo>
                    <a:pt x="94665" y="43154"/>
                  </a:lnTo>
                  <a:lnTo>
                    <a:pt x="139197" y="79590"/>
                  </a:lnTo>
                  <a:lnTo>
                    <a:pt x="175633" y="128171"/>
                  </a:lnTo>
                  <a:lnTo>
                    <a:pt x="205996" y="178776"/>
                  </a:lnTo>
                  <a:lnTo>
                    <a:pt x="224214" y="237478"/>
                  </a:lnTo>
                  <a:lnTo>
                    <a:pt x="224214" y="358930"/>
                  </a:lnTo>
                  <a:lnTo>
                    <a:pt x="250528" y="393341"/>
                  </a:lnTo>
                  <a:lnTo>
                    <a:pt x="238383" y="435849"/>
                  </a:lnTo>
                  <a:lnTo>
                    <a:pt x="224214" y="474309"/>
                  </a:lnTo>
                  <a:lnTo>
                    <a:pt x="201948" y="506696"/>
                  </a:lnTo>
                  <a:lnTo>
                    <a:pt x="183730" y="537059"/>
                  </a:lnTo>
                  <a:lnTo>
                    <a:pt x="161464" y="569446"/>
                  </a:lnTo>
                  <a:lnTo>
                    <a:pt x="143246" y="601833"/>
                  </a:lnTo>
                  <a:lnTo>
                    <a:pt x="135149" y="642317"/>
                  </a:lnTo>
                  <a:lnTo>
                    <a:pt x="133125" y="694947"/>
                  </a:lnTo>
                  <a:lnTo>
                    <a:pt x="143246" y="757697"/>
                  </a:lnTo>
                  <a:lnTo>
                    <a:pt x="191827" y="775915"/>
                  </a:lnTo>
                  <a:lnTo>
                    <a:pt x="250528" y="798181"/>
                  </a:lnTo>
                  <a:lnTo>
                    <a:pt x="313279" y="816399"/>
                  </a:lnTo>
                  <a:lnTo>
                    <a:pt x="376029" y="838665"/>
                  </a:lnTo>
                  <a:lnTo>
                    <a:pt x="436755" y="860931"/>
                  </a:lnTo>
                  <a:lnTo>
                    <a:pt x="493433" y="889270"/>
                  </a:lnTo>
                  <a:lnTo>
                    <a:pt x="537965" y="919633"/>
                  </a:lnTo>
                  <a:lnTo>
                    <a:pt x="574401" y="960117"/>
                  </a:lnTo>
                  <a:lnTo>
                    <a:pt x="602740" y="1022867"/>
                  </a:lnTo>
                  <a:lnTo>
                    <a:pt x="618933" y="1091690"/>
                  </a:lnTo>
                  <a:lnTo>
                    <a:pt x="620957" y="1168609"/>
                  </a:lnTo>
                  <a:lnTo>
                    <a:pt x="625006" y="1249577"/>
                  </a:lnTo>
                  <a:lnTo>
                    <a:pt x="625006" y="1334594"/>
                  </a:lnTo>
                  <a:lnTo>
                    <a:pt x="637151" y="1419610"/>
                  </a:lnTo>
                  <a:lnTo>
                    <a:pt x="659417" y="1569401"/>
                  </a:lnTo>
                  <a:lnTo>
                    <a:pt x="677635" y="1725264"/>
                  </a:lnTo>
                  <a:lnTo>
                    <a:pt x="695853" y="1873031"/>
                  </a:lnTo>
                  <a:lnTo>
                    <a:pt x="718119" y="2012700"/>
                  </a:lnTo>
                  <a:lnTo>
                    <a:pt x="724192" y="2383129"/>
                  </a:lnTo>
                  <a:lnTo>
                    <a:pt x="724192" y="2553162"/>
                  </a:lnTo>
                  <a:lnTo>
                    <a:pt x="736337" y="2593646"/>
                  </a:lnTo>
                  <a:lnTo>
                    <a:pt x="746458" y="2642226"/>
                  </a:lnTo>
                  <a:lnTo>
                    <a:pt x="758603" y="2692831"/>
                  </a:lnTo>
                  <a:lnTo>
                    <a:pt x="764676" y="2747485"/>
                  </a:lnTo>
                  <a:lnTo>
                    <a:pt x="772773" y="2804162"/>
                  </a:lnTo>
                  <a:lnTo>
                    <a:pt x="776821" y="2854767"/>
                  </a:lnTo>
                  <a:lnTo>
                    <a:pt x="768724" y="2903348"/>
                  </a:lnTo>
                  <a:lnTo>
                    <a:pt x="754555" y="2939784"/>
                  </a:lnTo>
                  <a:lnTo>
                    <a:pt x="724192" y="2972171"/>
                  </a:lnTo>
                  <a:lnTo>
                    <a:pt x="683708" y="2990389"/>
                  </a:lnTo>
                  <a:lnTo>
                    <a:pt x="665490" y="2980268"/>
                  </a:lnTo>
                  <a:lnTo>
                    <a:pt x="637151" y="2980268"/>
                  </a:lnTo>
                  <a:lnTo>
                    <a:pt x="602740" y="2984316"/>
                  </a:lnTo>
                  <a:lnTo>
                    <a:pt x="574401" y="2984316"/>
                  </a:lnTo>
                  <a:lnTo>
                    <a:pt x="556183" y="2909421"/>
                  </a:lnTo>
                  <a:lnTo>
                    <a:pt x="592619" y="2877033"/>
                  </a:lnTo>
                  <a:lnTo>
                    <a:pt x="610836" y="2844646"/>
                  </a:lnTo>
                  <a:lnTo>
                    <a:pt x="614885" y="2810235"/>
                  </a:lnTo>
                  <a:lnTo>
                    <a:pt x="614885" y="2765702"/>
                  </a:lnTo>
                  <a:lnTo>
                    <a:pt x="614885" y="2719146"/>
                  </a:lnTo>
                  <a:lnTo>
                    <a:pt x="620957" y="2660444"/>
                  </a:lnTo>
                  <a:lnTo>
                    <a:pt x="629054" y="2630081"/>
                  </a:lnTo>
                  <a:lnTo>
                    <a:pt x="639175" y="2593646"/>
                  </a:lnTo>
                  <a:lnTo>
                    <a:pt x="637151" y="2553162"/>
                  </a:lnTo>
                  <a:lnTo>
                    <a:pt x="521772" y="2207023"/>
                  </a:lnTo>
                  <a:lnTo>
                    <a:pt x="515699" y="1879103"/>
                  </a:lnTo>
                  <a:lnTo>
                    <a:pt x="452949" y="1662514"/>
                  </a:lnTo>
                  <a:lnTo>
                    <a:pt x="444852" y="1626078"/>
                  </a:lnTo>
                  <a:lnTo>
                    <a:pt x="436755" y="1585594"/>
                  </a:lnTo>
                  <a:lnTo>
                    <a:pt x="434731" y="1541062"/>
                  </a:lnTo>
                  <a:lnTo>
                    <a:pt x="426634" y="1496529"/>
                  </a:lnTo>
                  <a:lnTo>
                    <a:pt x="412465" y="1460094"/>
                  </a:lnTo>
                  <a:lnTo>
                    <a:pt x="394247" y="1433779"/>
                  </a:lnTo>
                  <a:lnTo>
                    <a:pt x="382102" y="1488433"/>
                  </a:lnTo>
                  <a:lnTo>
                    <a:pt x="367932" y="1541062"/>
                  </a:lnTo>
                  <a:lnTo>
                    <a:pt x="345666" y="1591667"/>
                  </a:lnTo>
                  <a:lnTo>
                    <a:pt x="323400" y="1648344"/>
                  </a:lnTo>
                  <a:lnTo>
                    <a:pt x="305182" y="1707046"/>
                  </a:lnTo>
                  <a:lnTo>
                    <a:pt x="295061" y="1769796"/>
                  </a:lnTo>
                  <a:lnTo>
                    <a:pt x="295061" y="1834571"/>
                  </a:lnTo>
                  <a:lnTo>
                    <a:pt x="305182" y="1905418"/>
                  </a:lnTo>
                  <a:lnTo>
                    <a:pt x="327448" y="1978289"/>
                  </a:lnTo>
                  <a:lnTo>
                    <a:pt x="355787" y="2049136"/>
                  </a:lnTo>
                  <a:lnTo>
                    <a:pt x="390198" y="2117959"/>
                  </a:lnTo>
                  <a:lnTo>
                    <a:pt x="426634" y="2192854"/>
                  </a:lnTo>
                  <a:lnTo>
                    <a:pt x="459021" y="2265725"/>
                  </a:lnTo>
                  <a:lnTo>
                    <a:pt x="489384" y="2346693"/>
                  </a:lnTo>
                  <a:lnTo>
                    <a:pt x="511650" y="2431710"/>
                  </a:lnTo>
                  <a:lnTo>
                    <a:pt x="525820" y="2520774"/>
                  </a:lnTo>
                  <a:lnTo>
                    <a:pt x="529868" y="2619960"/>
                  </a:lnTo>
                  <a:lnTo>
                    <a:pt x="515699" y="2723194"/>
                  </a:lnTo>
                  <a:lnTo>
                    <a:pt x="400319" y="3389156"/>
                  </a:lnTo>
                  <a:lnTo>
                    <a:pt x="416513" y="3498463"/>
                  </a:lnTo>
                  <a:lnTo>
                    <a:pt x="434731" y="3615866"/>
                  </a:lnTo>
                  <a:lnTo>
                    <a:pt x="452949" y="3735294"/>
                  </a:lnTo>
                  <a:lnTo>
                    <a:pt x="471166" y="3858770"/>
                  </a:lnTo>
                  <a:lnTo>
                    <a:pt x="471166" y="3980222"/>
                  </a:lnTo>
                  <a:lnTo>
                    <a:pt x="459021" y="4105722"/>
                  </a:lnTo>
                  <a:lnTo>
                    <a:pt x="353763" y="4684643"/>
                  </a:lnTo>
                  <a:lnTo>
                    <a:pt x="337569" y="4747394"/>
                  </a:lnTo>
                  <a:lnTo>
                    <a:pt x="323400" y="4820265"/>
                  </a:lnTo>
                  <a:lnTo>
                    <a:pt x="309230" y="4897184"/>
                  </a:lnTo>
                  <a:lnTo>
                    <a:pt x="305182" y="4974104"/>
                  </a:lnTo>
                  <a:lnTo>
                    <a:pt x="313279" y="5055072"/>
                  </a:lnTo>
                  <a:lnTo>
                    <a:pt x="400319" y="5445742"/>
                  </a:lnTo>
                  <a:lnTo>
                    <a:pt x="353763" y="5476105"/>
                  </a:lnTo>
                  <a:lnTo>
                    <a:pt x="301134" y="5500396"/>
                  </a:lnTo>
                  <a:lnTo>
                    <a:pt x="242432" y="5522662"/>
                  </a:lnTo>
                  <a:lnTo>
                    <a:pt x="175633" y="5534807"/>
                  </a:lnTo>
                  <a:lnTo>
                    <a:pt x="153367" y="5482178"/>
                  </a:lnTo>
                  <a:lnTo>
                    <a:pt x="143246" y="5427525"/>
                  </a:lnTo>
                  <a:lnTo>
                    <a:pt x="139197" y="5364774"/>
                  </a:lnTo>
                  <a:lnTo>
                    <a:pt x="143246" y="5302024"/>
                  </a:lnTo>
                  <a:lnTo>
                    <a:pt x="147294" y="5233201"/>
                  </a:lnTo>
                  <a:lnTo>
                    <a:pt x="143246" y="5162354"/>
                  </a:lnTo>
                  <a:lnTo>
                    <a:pt x="135149" y="5095556"/>
                  </a:lnTo>
                  <a:lnTo>
                    <a:pt x="129076" y="5032806"/>
                  </a:lnTo>
                  <a:lnTo>
                    <a:pt x="133125" y="4970056"/>
                  </a:lnTo>
                  <a:lnTo>
                    <a:pt x="143246" y="4909330"/>
                  </a:lnTo>
                  <a:lnTo>
                    <a:pt x="153367" y="4842531"/>
                  </a:lnTo>
                  <a:lnTo>
                    <a:pt x="169560" y="4771684"/>
                  </a:lnTo>
                  <a:lnTo>
                    <a:pt x="175633" y="4698813"/>
                  </a:lnTo>
                  <a:lnTo>
                    <a:pt x="175633" y="4617845"/>
                  </a:lnTo>
                  <a:lnTo>
                    <a:pt x="169560" y="4528780"/>
                  </a:lnTo>
                  <a:lnTo>
                    <a:pt x="147294" y="4425546"/>
                  </a:lnTo>
                  <a:lnTo>
                    <a:pt x="129076" y="4312191"/>
                  </a:lnTo>
                  <a:lnTo>
                    <a:pt x="110859" y="4186690"/>
                  </a:lnTo>
                  <a:lnTo>
                    <a:pt x="106810" y="4061190"/>
                  </a:lnTo>
                  <a:lnTo>
                    <a:pt x="116931" y="3937714"/>
                  </a:lnTo>
                  <a:lnTo>
                    <a:pt x="129076" y="3885085"/>
                  </a:lnTo>
                  <a:lnTo>
                    <a:pt x="143246" y="3822334"/>
                  </a:lnTo>
                  <a:lnTo>
                    <a:pt x="147294" y="3759584"/>
                  </a:lnTo>
                  <a:lnTo>
                    <a:pt x="143246" y="3694810"/>
                  </a:lnTo>
                  <a:lnTo>
                    <a:pt x="110859" y="3538947"/>
                  </a:lnTo>
                  <a:lnTo>
                    <a:pt x="76447" y="3385107"/>
                  </a:lnTo>
                  <a:lnTo>
                    <a:pt x="44060" y="3223171"/>
                  </a:lnTo>
                  <a:lnTo>
                    <a:pt x="21794" y="3057187"/>
                  </a:lnTo>
                  <a:lnTo>
                    <a:pt x="7624" y="2885130"/>
                  </a:lnTo>
                  <a:lnTo>
                    <a:pt x="0" y="288513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sp>
        <p:nvSpPr>
          <p:cNvPr id="2" name="TextBox 1">
            <a:extLst>
              <a:ext uri="{FF2B5EF4-FFF2-40B4-BE49-F238E27FC236}">
                <a16:creationId xmlns:a16="http://schemas.microsoft.com/office/drawing/2014/main" id="{8C7D865A-F26A-2643-AB53-081A36769C73}"/>
              </a:ext>
            </a:extLst>
          </p:cNvPr>
          <p:cNvSpPr txBox="1"/>
          <p:nvPr/>
        </p:nvSpPr>
        <p:spPr>
          <a:xfrm>
            <a:off x="689570" y="6463430"/>
            <a:ext cx="6979701" cy="285935"/>
          </a:xfrm>
          <a:prstGeom prst="rect">
            <a:avLst/>
          </a:prstGeom>
          <a:noFill/>
        </p:spPr>
        <p:txBody>
          <a:bodyPr wrap="square" rtlCol="0">
            <a:spAutoFit/>
          </a:bodyPr>
          <a:lstStyle/>
          <a:p>
            <a:r>
              <a:rPr lang="en-US" sz="1200" dirty="0"/>
              <a:t>Table 1. Key initiatives and its implication on improving the cyber culture (</a:t>
            </a:r>
            <a:r>
              <a:rPr lang="en-US" sz="1200" dirty="0" err="1"/>
              <a:t>Moneer</a:t>
            </a:r>
            <a:r>
              <a:rPr lang="en-US" sz="1200" dirty="0"/>
              <a:t>, 2020).</a:t>
            </a:r>
          </a:p>
        </p:txBody>
      </p:sp>
      <p:pic>
        <p:nvPicPr>
          <p:cNvPr id="8" name="Audio 7">
            <a:hlinkClick r:id="" action="ppaction://media"/>
            <a:extLst>
              <a:ext uri="{FF2B5EF4-FFF2-40B4-BE49-F238E27FC236}">
                <a16:creationId xmlns:a16="http://schemas.microsoft.com/office/drawing/2014/main" id="{E7604C70-53EC-4B49-A110-2F18CDEC2C4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398728431"/>
      </p:ext>
    </p:extLst>
  </p:cSld>
  <p:clrMapOvr>
    <a:masterClrMapping/>
  </p:clrMapOvr>
  <p:transition spd="slow" advTm="237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16" presetClass="entr" presetSubtype="21" fill="hold" nodeType="withEffect">
                                  <p:stCondLst>
                                    <p:cond delay="0"/>
                                  </p:stCondLst>
                                  <p:childTnLst>
                                    <p:set>
                                      <p:cBhvr>
                                        <p:cTn id="8" dur="1" fill="hold">
                                          <p:stCondLst>
                                            <p:cond delay="0"/>
                                          </p:stCondLst>
                                        </p:cTn>
                                        <p:tgtEl>
                                          <p:spTgt spid="40">
                                            <p:txEl>
                                              <p:pRg st="0" end="0"/>
                                            </p:txEl>
                                          </p:spTgt>
                                        </p:tgtEl>
                                        <p:attrNameLst>
                                          <p:attrName>style.visibility</p:attrName>
                                        </p:attrNameLst>
                                      </p:cBhvr>
                                      <p:to>
                                        <p:strVal val="visible"/>
                                      </p:to>
                                    </p:set>
                                    <p:animEffect transition="in" filter="barn(inVertical)">
                                      <p:cBhvr>
                                        <p:cTn id="9" dur="500"/>
                                        <p:tgtEl>
                                          <p:spTgt spid="40">
                                            <p:txEl>
                                              <p:pRg st="0" end="0"/>
                                            </p:txEl>
                                          </p:spTgt>
                                        </p:tgtEl>
                                      </p:cBhvr>
                                    </p:animEffect>
                                  </p:childTnLst>
                                </p:cTn>
                              </p:par>
                              <p:par>
                                <p:cTn id="10" presetID="18" presetClass="entr" presetSubtype="12" fill="hold" nodeType="withEffect">
                                  <p:stCondLst>
                                    <p:cond delay="3000"/>
                                  </p:stCondLst>
                                  <p:childTnLst>
                                    <p:set>
                                      <p:cBhvr>
                                        <p:cTn id="11" dur="1" fill="hold">
                                          <p:stCondLst>
                                            <p:cond delay="0"/>
                                          </p:stCondLst>
                                        </p:cTn>
                                        <p:tgtEl>
                                          <p:spTgt spid="17"/>
                                        </p:tgtEl>
                                        <p:attrNameLst>
                                          <p:attrName>style.visibility</p:attrName>
                                        </p:attrNameLst>
                                      </p:cBhvr>
                                      <p:to>
                                        <p:strVal val="visible"/>
                                      </p:to>
                                    </p:set>
                                    <p:animEffect transition="in" filter="strips(downLeft)">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8"/>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ame 115">
            <a:extLst>
              <a:ext uri="{FF2B5EF4-FFF2-40B4-BE49-F238E27FC236}">
                <a16:creationId xmlns:a16="http://schemas.microsoft.com/office/drawing/2014/main" id="{B8A794B9-2AD2-4FD9-B4A2-85EDF384C27F}"/>
              </a:ext>
            </a:extLst>
          </p:cNvPr>
          <p:cNvSpPr/>
          <p:nvPr/>
        </p:nvSpPr>
        <p:spPr>
          <a:xfrm>
            <a:off x="259556" y="266700"/>
            <a:ext cx="11672888" cy="6324600"/>
          </a:xfrm>
          <a:prstGeom prst="frame">
            <a:avLst>
              <a:gd name="adj1" fmla="val 15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5" name="Group 114">
            <a:extLst>
              <a:ext uri="{FF2B5EF4-FFF2-40B4-BE49-F238E27FC236}">
                <a16:creationId xmlns:a16="http://schemas.microsoft.com/office/drawing/2014/main" id="{6C1DE289-C385-4A2A-8B00-99E26490646B}"/>
              </a:ext>
            </a:extLst>
          </p:cNvPr>
          <p:cNvGrpSpPr/>
          <p:nvPr/>
        </p:nvGrpSpPr>
        <p:grpSpPr>
          <a:xfrm flipV="1">
            <a:off x="-169708" y="-3634"/>
            <a:ext cx="2470259" cy="2388108"/>
            <a:chOff x="-214779" y="3818987"/>
            <a:chExt cx="3158686" cy="3053641"/>
          </a:xfrm>
        </p:grpSpPr>
        <p:grpSp>
          <p:nvGrpSpPr>
            <p:cNvPr id="81" name="Group 80">
              <a:extLst>
                <a:ext uri="{FF2B5EF4-FFF2-40B4-BE49-F238E27FC236}">
                  <a16:creationId xmlns:a16="http://schemas.microsoft.com/office/drawing/2014/main" id="{B0BFC25C-6725-4931-9168-F136E8D8FEC4}"/>
                </a:ext>
              </a:extLst>
            </p:cNvPr>
            <p:cNvGrpSpPr/>
            <p:nvPr/>
          </p:nvGrpSpPr>
          <p:grpSpPr>
            <a:xfrm rot="1587316">
              <a:off x="909065" y="3818987"/>
              <a:ext cx="1555538" cy="2302642"/>
              <a:chOff x="6477000" y="3016250"/>
              <a:chExt cx="1328738" cy="1966913"/>
            </a:xfrm>
          </p:grpSpPr>
          <p:sp>
            <p:nvSpPr>
              <p:cNvPr id="82" name="Freeform 21">
                <a:extLst>
                  <a:ext uri="{FF2B5EF4-FFF2-40B4-BE49-F238E27FC236}">
                    <a16:creationId xmlns:a16="http://schemas.microsoft.com/office/drawing/2014/main" id="{E5BA3D2B-D97C-4F87-AAE5-75AF546B0B55}"/>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22">
                <a:extLst>
                  <a:ext uri="{FF2B5EF4-FFF2-40B4-BE49-F238E27FC236}">
                    <a16:creationId xmlns:a16="http://schemas.microsoft.com/office/drawing/2014/main" id="{215C6FC2-D018-41B9-834F-F3CA740D8C77}"/>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3">
                <a:extLst>
                  <a:ext uri="{FF2B5EF4-FFF2-40B4-BE49-F238E27FC236}">
                    <a16:creationId xmlns:a16="http://schemas.microsoft.com/office/drawing/2014/main" id="{A70F7A8D-3694-4A29-AFFE-767E2E184203}"/>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4">
                <a:extLst>
                  <a:ext uri="{FF2B5EF4-FFF2-40B4-BE49-F238E27FC236}">
                    <a16:creationId xmlns:a16="http://schemas.microsoft.com/office/drawing/2014/main" id="{12A85A04-CE70-4116-ACD9-D8BC58F94589}"/>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Line 25">
                <a:extLst>
                  <a:ext uri="{FF2B5EF4-FFF2-40B4-BE49-F238E27FC236}">
                    <a16:creationId xmlns:a16="http://schemas.microsoft.com/office/drawing/2014/main" id="{41785840-8D44-4077-831E-153F1D766B37}"/>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6">
                <a:extLst>
                  <a:ext uri="{FF2B5EF4-FFF2-40B4-BE49-F238E27FC236}">
                    <a16:creationId xmlns:a16="http://schemas.microsoft.com/office/drawing/2014/main" id="{E1A24A4E-BB99-4397-BF2E-F8D044D224A2}"/>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7">
                <a:extLst>
                  <a:ext uri="{FF2B5EF4-FFF2-40B4-BE49-F238E27FC236}">
                    <a16:creationId xmlns:a16="http://schemas.microsoft.com/office/drawing/2014/main" id="{E91D921A-A670-4292-98AB-E2C384C7EFDD}"/>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Line 28">
                <a:extLst>
                  <a:ext uri="{FF2B5EF4-FFF2-40B4-BE49-F238E27FC236}">
                    <a16:creationId xmlns:a16="http://schemas.microsoft.com/office/drawing/2014/main" id="{21464287-F2FE-4D25-922D-98818A9B4E9D}"/>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9">
                <a:extLst>
                  <a:ext uri="{FF2B5EF4-FFF2-40B4-BE49-F238E27FC236}">
                    <a16:creationId xmlns:a16="http://schemas.microsoft.com/office/drawing/2014/main" id="{7BCCB9AE-55D9-4213-8DE1-8462B6094FCE}"/>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0">
                <a:extLst>
                  <a:ext uri="{FF2B5EF4-FFF2-40B4-BE49-F238E27FC236}">
                    <a16:creationId xmlns:a16="http://schemas.microsoft.com/office/drawing/2014/main" id="{DB2012FC-981D-4451-A4E5-4D21F3F17278}"/>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31">
                <a:extLst>
                  <a:ext uri="{FF2B5EF4-FFF2-40B4-BE49-F238E27FC236}">
                    <a16:creationId xmlns:a16="http://schemas.microsoft.com/office/drawing/2014/main" id="{37C74E93-0D96-41E8-9F5A-358ED5428C30}"/>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2">
                <a:extLst>
                  <a:ext uri="{FF2B5EF4-FFF2-40B4-BE49-F238E27FC236}">
                    <a16:creationId xmlns:a16="http://schemas.microsoft.com/office/drawing/2014/main" id="{BF2CE6A9-D824-443A-A863-7FD669426FD2}"/>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3">
                <a:extLst>
                  <a:ext uri="{FF2B5EF4-FFF2-40B4-BE49-F238E27FC236}">
                    <a16:creationId xmlns:a16="http://schemas.microsoft.com/office/drawing/2014/main" id="{388A5161-D289-4DBF-96FE-3F3C78B0718E}"/>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34">
                <a:extLst>
                  <a:ext uri="{FF2B5EF4-FFF2-40B4-BE49-F238E27FC236}">
                    <a16:creationId xmlns:a16="http://schemas.microsoft.com/office/drawing/2014/main" id="{52BF82CB-B0CB-46F0-A628-237729FE4557}"/>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5">
                <a:extLst>
                  <a:ext uri="{FF2B5EF4-FFF2-40B4-BE49-F238E27FC236}">
                    <a16:creationId xmlns:a16="http://schemas.microsoft.com/office/drawing/2014/main" id="{16EB9CCE-12A7-44B3-AB40-05B7E151DE10}"/>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6">
                <a:extLst>
                  <a:ext uri="{FF2B5EF4-FFF2-40B4-BE49-F238E27FC236}">
                    <a16:creationId xmlns:a16="http://schemas.microsoft.com/office/drawing/2014/main" id="{A80FF2C3-E087-4DBF-83F6-ACCD57792D6D}"/>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Line 37">
                <a:extLst>
                  <a:ext uri="{FF2B5EF4-FFF2-40B4-BE49-F238E27FC236}">
                    <a16:creationId xmlns:a16="http://schemas.microsoft.com/office/drawing/2014/main" id="{6CC5CFB9-582C-433F-9840-C996CC799082}"/>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8">
                <a:extLst>
                  <a:ext uri="{FF2B5EF4-FFF2-40B4-BE49-F238E27FC236}">
                    <a16:creationId xmlns:a16="http://schemas.microsoft.com/office/drawing/2014/main" id="{A507EE3D-7DDA-4C2E-AF39-65A91EE9BB0F}"/>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9">
                <a:extLst>
                  <a:ext uri="{FF2B5EF4-FFF2-40B4-BE49-F238E27FC236}">
                    <a16:creationId xmlns:a16="http://schemas.microsoft.com/office/drawing/2014/main" id="{8C42F7D6-DF42-480A-9BD1-7ECB2B5F8C1E}"/>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40">
                <a:extLst>
                  <a:ext uri="{FF2B5EF4-FFF2-40B4-BE49-F238E27FC236}">
                    <a16:creationId xmlns:a16="http://schemas.microsoft.com/office/drawing/2014/main" id="{FC433506-FE8B-4929-A663-CF3E3779863F}"/>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1">
                <a:extLst>
                  <a:ext uri="{FF2B5EF4-FFF2-40B4-BE49-F238E27FC236}">
                    <a16:creationId xmlns:a16="http://schemas.microsoft.com/office/drawing/2014/main" id="{D125A822-1118-4A3E-ADF5-2C9DB99E181C}"/>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2">
                <a:extLst>
                  <a:ext uri="{FF2B5EF4-FFF2-40B4-BE49-F238E27FC236}">
                    <a16:creationId xmlns:a16="http://schemas.microsoft.com/office/drawing/2014/main" id="{75378A98-907E-438B-A3D2-8C231E692212}"/>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Line 43">
                <a:extLst>
                  <a:ext uri="{FF2B5EF4-FFF2-40B4-BE49-F238E27FC236}">
                    <a16:creationId xmlns:a16="http://schemas.microsoft.com/office/drawing/2014/main" id="{37E35055-C75F-4817-AEFC-D44B99D34B03}"/>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4">
                <a:extLst>
                  <a:ext uri="{FF2B5EF4-FFF2-40B4-BE49-F238E27FC236}">
                    <a16:creationId xmlns:a16="http://schemas.microsoft.com/office/drawing/2014/main" id="{086D9471-E4BF-42A1-B94A-FA4BCEE8DF30}"/>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5">
                <a:extLst>
                  <a:ext uri="{FF2B5EF4-FFF2-40B4-BE49-F238E27FC236}">
                    <a16:creationId xmlns:a16="http://schemas.microsoft.com/office/drawing/2014/main" id="{29647D32-D334-4C66-86A4-B730A4B25934}"/>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46">
                <a:extLst>
                  <a:ext uri="{FF2B5EF4-FFF2-40B4-BE49-F238E27FC236}">
                    <a16:creationId xmlns:a16="http://schemas.microsoft.com/office/drawing/2014/main" id="{BB067C31-47DF-4186-8C54-02AC33EB3546}"/>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Freeform: Shape 107">
              <a:extLst>
                <a:ext uri="{FF2B5EF4-FFF2-40B4-BE49-F238E27FC236}">
                  <a16:creationId xmlns:a16="http://schemas.microsoft.com/office/drawing/2014/main" id="{D0498954-F763-4B68-9FA7-CDC13E476626}"/>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109" name="Freeform: Shape 108">
              <a:extLst>
                <a:ext uri="{FF2B5EF4-FFF2-40B4-BE49-F238E27FC236}">
                  <a16:creationId xmlns:a16="http://schemas.microsoft.com/office/drawing/2014/main" id="{46CDF88B-0092-435E-B024-60DECFF955B6}"/>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10" name="Freeform: Shape 109">
              <a:extLst>
                <a:ext uri="{FF2B5EF4-FFF2-40B4-BE49-F238E27FC236}">
                  <a16:creationId xmlns:a16="http://schemas.microsoft.com/office/drawing/2014/main" id="{4E5D637D-C457-40C2-A139-88A223098DBE}"/>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0BF08CA-7A73-4604-A8D8-B2008F10DA28}"/>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dirty="0"/>
            </a:p>
          </p:txBody>
        </p:sp>
      </p:grpSp>
      <p:grpSp>
        <p:nvGrpSpPr>
          <p:cNvPr id="114" name="Group 113">
            <a:extLst>
              <a:ext uri="{FF2B5EF4-FFF2-40B4-BE49-F238E27FC236}">
                <a16:creationId xmlns:a16="http://schemas.microsoft.com/office/drawing/2014/main" id="{0DA673CF-2EDB-422F-9ABB-DFBEB7C1B56D}"/>
              </a:ext>
            </a:extLst>
          </p:cNvPr>
          <p:cNvGrpSpPr/>
          <p:nvPr/>
        </p:nvGrpSpPr>
        <p:grpSpPr>
          <a:xfrm flipV="1">
            <a:off x="10020730" y="-169310"/>
            <a:ext cx="2171270" cy="2406184"/>
            <a:chOff x="9423207" y="3983156"/>
            <a:chExt cx="2776373" cy="3076754"/>
          </a:xfrm>
        </p:grpSpPr>
        <p:grpSp>
          <p:nvGrpSpPr>
            <p:cNvPr id="56" name="Group 55">
              <a:extLst>
                <a:ext uri="{FF2B5EF4-FFF2-40B4-BE49-F238E27FC236}">
                  <a16:creationId xmlns:a16="http://schemas.microsoft.com/office/drawing/2014/main" id="{2E06FA9F-FCAF-4367-8429-4401940420D6}"/>
                </a:ext>
              </a:extLst>
            </p:cNvPr>
            <p:cNvGrpSpPr/>
            <p:nvPr/>
          </p:nvGrpSpPr>
          <p:grpSpPr>
            <a:xfrm>
              <a:off x="9423207" y="3983156"/>
              <a:ext cx="2119814" cy="1895900"/>
              <a:chOff x="9423207" y="3983156"/>
              <a:chExt cx="2119814" cy="1895900"/>
            </a:xfrm>
          </p:grpSpPr>
          <p:sp>
            <p:nvSpPr>
              <p:cNvPr id="57" name="Freeform: Shape 56">
                <a:extLst>
                  <a:ext uri="{FF2B5EF4-FFF2-40B4-BE49-F238E27FC236}">
                    <a16:creationId xmlns:a16="http://schemas.microsoft.com/office/drawing/2014/main" id="{990B5BE7-4FCA-4CD7-9285-C11CE3FC32F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8FC0160-2002-4793-BCEA-24E60BE6C05A}"/>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BCA5556-DBC9-4F45-BB9C-A567E4DB141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5">
                  <a:lumMod val="60000"/>
                  <a:lumOff val="40000"/>
                </a:schemeClr>
              </a:solidFill>
              <a:ln w="9525" cap="flat">
                <a:noFill/>
                <a:prstDash val="solid"/>
                <a:miter/>
              </a:ln>
            </p:spPr>
            <p:txBody>
              <a:bodyPr rtlCol="0" anchor="ctr"/>
              <a:lstStyle/>
              <a:p>
                <a:endParaRPr lang="en-US" dirty="0"/>
              </a:p>
            </p:txBody>
          </p:sp>
          <p:sp>
            <p:nvSpPr>
              <p:cNvPr id="60" name="Freeform 18">
                <a:extLst>
                  <a:ext uri="{FF2B5EF4-FFF2-40B4-BE49-F238E27FC236}">
                    <a16:creationId xmlns:a16="http://schemas.microsoft.com/office/drawing/2014/main" id="{4A606DBE-3B48-446A-B8AB-DA94DCAF2616}"/>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61" name="Group 60">
                <a:extLst>
                  <a:ext uri="{FF2B5EF4-FFF2-40B4-BE49-F238E27FC236}">
                    <a16:creationId xmlns:a16="http://schemas.microsoft.com/office/drawing/2014/main" id="{7BE13E38-B75E-41F4-BF2E-3332BBD6A1D0}"/>
                  </a:ext>
                </a:extLst>
              </p:cNvPr>
              <p:cNvGrpSpPr/>
              <p:nvPr/>
            </p:nvGrpSpPr>
            <p:grpSpPr>
              <a:xfrm rot="18900000">
                <a:off x="10066374" y="4360768"/>
                <a:ext cx="1196173" cy="911419"/>
                <a:chOff x="11413389" y="3573459"/>
                <a:chExt cx="1196173" cy="911419"/>
              </a:xfrm>
            </p:grpSpPr>
            <p:sp>
              <p:nvSpPr>
                <p:cNvPr id="68" name="Rectangle 67">
                  <a:extLst>
                    <a:ext uri="{FF2B5EF4-FFF2-40B4-BE49-F238E27FC236}">
                      <a16:creationId xmlns:a16="http://schemas.microsoft.com/office/drawing/2014/main" id="{1A5ADD7F-8BC1-4FE4-B93B-6AA924C7433E}"/>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3A27E45-28A4-4E09-8485-EE8FFBFC932E}"/>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A99D0027-11E7-449D-99C8-116D41781CEA}"/>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1FCC378A-72ED-4AC2-B45C-C15CD53FA003}"/>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68016264-4655-4800-A5D9-9AABAEB0DB40}"/>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A73E794-662C-45F5-901D-801670B9C2D3}"/>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B15D7426-FE3F-43BC-B023-64A03CDA862D}"/>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D931C35-5B7B-4548-8249-D20ED3399D85}"/>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AE723DE-C782-46AF-942A-E8E32E262E61}"/>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8432868-5E32-490E-B4F9-CE432A68F52E}"/>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1FDA6D1-2214-483A-A3AA-2E6B1D3C2787}"/>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888D8DE8-86B6-459C-85AC-9E8AA149D2B3}"/>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reeform: Shape 61">
                <a:extLst>
                  <a:ext uri="{FF2B5EF4-FFF2-40B4-BE49-F238E27FC236}">
                    <a16:creationId xmlns:a16="http://schemas.microsoft.com/office/drawing/2014/main" id="{AA8A9A24-E9C4-4636-B506-A5FA78235FBB}"/>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63" name="Group 62">
                <a:extLst>
                  <a:ext uri="{FF2B5EF4-FFF2-40B4-BE49-F238E27FC236}">
                    <a16:creationId xmlns:a16="http://schemas.microsoft.com/office/drawing/2014/main" id="{026E46E4-9883-4F74-BA0B-6EF4D93AF8C1}"/>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64" name="Oval 63">
                  <a:extLst>
                    <a:ext uri="{FF2B5EF4-FFF2-40B4-BE49-F238E27FC236}">
                      <a16:creationId xmlns:a16="http://schemas.microsoft.com/office/drawing/2014/main" id="{7A7A88F0-A88C-4EC3-A9F1-A7CC6C76A178}"/>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1AAE1AE-EBAA-4E87-8F00-62CA9CB638EA}"/>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2F9DDC1-B0B5-4ADE-A04B-E10B8E9070AE}"/>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0AB8C61F-BA07-4A5C-A402-81C15098F91A}"/>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0" name="Freeform: Shape 79">
              <a:extLst>
                <a:ext uri="{FF2B5EF4-FFF2-40B4-BE49-F238E27FC236}">
                  <a16:creationId xmlns:a16="http://schemas.microsoft.com/office/drawing/2014/main" id="{E9BF8C9C-1A0E-4ACE-9124-B6335581F445}"/>
                </a:ext>
              </a:extLst>
            </p:cNvPr>
            <p:cNvSpPr/>
            <p:nvPr/>
          </p:nvSpPr>
          <p:spPr>
            <a:xfrm rot="19146890">
              <a:off x="9497118" y="4865112"/>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A19DAE6-2F9D-4073-BC51-3367F6F11A60}"/>
                </a:ext>
              </a:extLst>
            </p:cNvPr>
            <p:cNvSpPr/>
            <p:nvPr/>
          </p:nvSpPr>
          <p:spPr>
            <a:xfrm rot="18494506">
              <a:off x="9879777" y="6410245"/>
              <a:ext cx="627402" cy="671928"/>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13" name="Freeform: Shape 112">
              <a:extLst>
                <a:ext uri="{FF2B5EF4-FFF2-40B4-BE49-F238E27FC236}">
                  <a16:creationId xmlns:a16="http://schemas.microsoft.com/office/drawing/2014/main" id="{74F5FDB2-0698-4F11-8D7D-C3BA054A4279}"/>
                </a:ext>
              </a:extLst>
            </p:cNvPr>
            <p:cNvSpPr/>
            <p:nvPr/>
          </p:nvSpPr>
          <p:spPr>
            <a:xfrm rot="16200000">
              <a:off x="11607898" y="553078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bg1"/>
            </a:solidFill>
            <a:ln w="4251" cap="flat">
              <a:noFill/>
              <a:prstDash val="solid"/>
              <a:miter/>
            </a:ln>
          </p:spPr>
          <p:txBody>
            <a:bodyPr wrap="square" rtlCol="0" anchor="ctr">
              <a:noAutofit/>
            </a:bodyPr>
            <a:lstStyle/>
            <a:p>
              <a:endParaRPr lang="en-US"/>
            </a:p>
          </p:txBody>
        </p:sp>
      </p:grpSp>
      <p:sp>
        <p:nvSpPr>
          <p:cNvPr id="118" name="Title 1">
            <a:extLst>
              <a:ext uri="{FF2B5EF4-FFF2-40B4-BE49-F238E27FC236}">
                <a16:creationId xmlns:a16="http://schemas.microsoft.com/office/drawing/2014/main" id="{D2B7B4CA-9EA9-4EFE-917D-9CCE0BCE8CEF}"/>
              </a:ext>
            </a:extLst>
          </p:cNvPr>
          <p:cNvSpPr txBox="1">
            <a:spLocks/>
          </p:cNvSpPr>
          <p:nvPr/>
        </p:nvSpPr>
        <p:spPr>
          <a:xfrm>
            <a:off x="2881312" y="609443"/>
            <a:ext cx="6429375" cy="146998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Information Security Lifecycle</a:t>
            </a:r>
          </a:p>
        </p:txBody>
      </p:sp>
      <p:grpSp>
        <p:nvGrpSpPr>
          <p:cNvPr id="3" name="Group 2">
            <a:extLst>
              <a:ext uri="{FF2B5EF4-FFF2-40B4-BE49-F238E27FC236}">
                <a16:creationId xmlns:a16="http://schemas.microsoft.com/office/drawing/2014/main" id="{97971F3C-5448-A444-A253-0BF6860A01E5}"/>
              </a:ext>
            </a:extLst>
          </p:cNvPr>
          <p:cNvGrpSpPr/>
          <p:nvPr/>
        </p:nvGrpSpPr>
        <p:grpSpPr>
          <a:xfrm>
            <a:off x="6328814" y="2516217"/>
            <a:ext cx="5028175" cy="646331"/>
            <a:chOff x="6328814" y="2516217"/>
            <a:chExt cx="5028175" cy="646331"/>
          </a:xfrm>
        </p:grpSpPr>
        <p:sp>
          <p:nvSpPr>
            <p:cNvPr id="119" name="Rectangle 118">
              <a:extLst>
                <a:ext uri="{FF2B5EF4-FFF2-40B4-BE49-F238E27FC236}">
                  <a16:creationId xmlns:a16="http://schemas.microsoft.com/office/drawing/2014/main" id="{22BB62D2-D261-49AA-B450-5531EDBF312D}"/>
                </a:ext>
              </a:extLst>
            </p:cNvPr>
            <p:cNvSpPr/>
            <p:nvPr/>
          </p:nvSpPr>
          <p:spPr>
            <a:xfrm>
              <a:off x="6328814" y="2542202"/>
              <a:ext cx="5028175" cy="59436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0" name="TextBox 119">
              <a:extLst>
                <a:ext uri="{FF2B5EF4-FFF2-40B4-BE49-F238E27FC236}">
                  <a16:creationId xmlns:a16="http://schemas.microsoft.com/office/drawing/2014/main" id="{E54A332A-7C54-43E1-96CF-FE75326B3EAE}"/>
                </a:ext>
              </a:extLst>
            </p:cNvPr>
            <p:cNvSpPr txBox="1"/>
            <p:nvPr/>
          </p:nvSpPr>
          <p:spPr>
            <a:xfrm>
              <a:off x="6328814" y="2516217"/>
              <a:ext cx="744506" cy="646331"/>
            </a:xfrm>
            <a:prstGeom prst="rect">
              <a:avLst/>
            </a:prstGeom>
            <a:noFill/>
          </p:spPr>
          <p:txBody>
            <a:bodyPr wrap="square" rtlCol="0" anchor="ctr">
              <a:spAutoFit/>
            </a:bodyPr>
            <a:lstStyle/>
            <a:p>
              <a:pPr algn="ctr"/>
              <a:r>
                <a:rPr lang="en-US" altLang="ko-KR" sz="3600" b="1" dirty="0">
                  <a:solidFill>
                    <a:schemeClr val="tx1">
                      <a:lumMod val="85000"/>
                      <a:lumOff val="15000"/>
                    </a:schemeClr>
                  </a:solidFill>
                  <a:cs typeface="Arial" pitchFamily="34" charset="0"/>
                </a:rPr>
                <a:t>2.</a:t>
              </a:r>
              <a:endParaRPr lang="ko-KR" altLang="en-US" sz="3600" b="1" dirty="0">
                <a:solidFill>
                  <a:schemeClr val="tx1">
                    <a:lumMod val="85000"/>
                    <a:lumOff val="15000"/>
                  </a:schemeClr>
                </a:solidFill>
                <a:cs typeface="Arial" pitchFamily="34" charset="0"/>
              </a:endParaRPr>
            </a:p>
          </p:txBody>
        </p:sp>
        <p:sp>
          <p:nvSpPr>
            <p:cNvPr id="121" name="TextBox 120">
              <a:extLst>
                <a:ext uri="{FF2B5EF4-FFF2-40B4-BE49-F238E27FC236}">
                  <a16:creationId xmlns:a16="http://schemas.microsoft.com/office/drawing/2014/main" id="{3B21A1CA-7CDD-4122-A043-2D34C7C2B5A5}"/>
                </a:ext>
              </a:extLst>
            </p:cNvPr>
            <p:cNvSpPr txBox="1"/>
            <p:nvPr/>
          </p:nvSpPr>
          <p:spPr>
            <a:xfrm>
              <a:off x="7105387" y="2584035"/>
              <a:ext cx="4170625" cy="523220"/>
            </a:xfrm>
            <a:prstGeom prst="rect">
              <a:avLst/>
            </a:prstGeom>
            <a:noFill/>
          </p:spPr>
          <p:txBody>
            <a:bodyPr wrap="square" rtlCol="0">
              <a:spAutoFit/>
            </a:bodyPr>
            <a:lstStyle/>
            <a:p>
              <a:r>
                <a:rPr lang="en-US" altLang="ko-KR" sz="2800" b="1" dirty="0">
                  <a:solidFill>
                    <a:schemeClr val="tx1">
                      <a:lumMod val="85000"/>
                      <a:lumOff val="15000"/>
                    </a:schemeClr>
                  </a:solidFill>
                  <a:cs typeface="Arial" pitchFamily="34" charset="0"/>
                </a:rPr>
                <a:t>Continual Improvement</a:t>
              </a:r>
              <a:endParaRPr lang="ko-KR" altLang="en-US" sz="2800" b="1" dirty="0">
                <a:solidFill>
                  <a:schemeClr val="tx1">
                    <a:lumMod val="85000"/>
                    <a:lumOff val="15000"/>
                  </a:schemeClr>
                </a:solidFill>
                <a:cs typeface="Arial" pitchFamily="34" charset="0"/>
              </a:endParaRPr>
            </a:p>
          </p:txBody>
        </p:sp>
      </p:grpSp>
      <p:sp>
        <p:nvSpPr>
          <p:cNvPr id="122" name="TextBox 121">
            <a:extLst>
              <a:ext uri="{FF2B5EF4-FFF2-40B4-BE49-F238E27FC236}">
                <a16:creationId xmlns:a16="http://schemas.microsoft.com/office/drawing/2014/main" id="{619C20B0-3EF5-4312-B59F-BF9DCCB16923}"/>
              </a:ext>
            </a:extLst>
          </p:cNvPr>
          <p:cNvSpPr txBox="1"/>
          <p:nvPr/>
        </p:nvSpPr>
        <p:spPr>
          <a:xfrm>
            <a:off x="846021" y="3343062"/>
            <a:ext cx="4934260" cy="2677656"/>
          </a:xfrm>
          <a:prstGeom prst="rect">
            <a:avLst/>
          </a:prstGeom>
          <a:noFill/>
        </p:spPr>
        <p:txBody>
          <a:bodyPr wrap="square" rtlCol="0">
            <a:spAutoFit/>
          </a:bodyPr>
          <a:lstStyle/>
          <a:p>
            <a:r>
              <a:rPr lang="en-US" altLang="ko-KR" sz="2400" dirty="0">
                <a:solidFill>
                  <a:schemeClr val="tx1">
                    <a:lumMod val="75000"/>
                    <a:lumOff val="25000"/>
                  </a:schemeClr>
                </a:solidFill>
                <a:cs typeface="Arial" pitchFamily="34" charset="0"/>
              </a:rPr>
              <a:t>= Network Breach</a:t>
            </a:r>
          </a:p>
          <a:p>
            <a:endParaRPr lang="en-US" altLang="ko-KR" sz="2400" dirty="0">
              <a:solidFill>
                <a:schemeClr val="tx1">
                  <a:lumMod val="75000"/>
                  <a:lumOff val="25000"/>
                </a:schemeClr>
              </a:solidFill>
              <a:cs typeface="Arial" pitchFamily="34" charset="0"/>
            </a:endParaRPr>
          </a:p>
          <a:p>
            <a:r>
              <a:rPr lang="en-US" altLang="ko-KR" sz="2400" dirty="0">
                <a:solidFill>
                  <a:schemeClr val="tx1">
                    <a:lumMod val="75000"/>
                    <a:lumOff val="25000"/>
                  </a:schemeClr>
                </a:solidFill>
                <a:cs typeface="Arial" pitchFamily="34" charset="0"/>
              </a:rPr>
              <a:t>= Loss of Data</a:t>
            </a:r>
          </a:p>
          <a:p>
            <a:endParaRPr lang="en-US" altLang="ko-KR" sz="2400" dirty="0">
              <a:solidFill>
                <a:schemeClr val="tx1">
                  <a:lumMod val="75000"/>
                  <a:lumOff val="25000"/>
                </a:schemeClr>
              </a:solidFill>
              <a:cs typeface="Arial" pitchFamily="34" charset="0"/>
            </a:endParaRPr>
          </a:p>
          <a:p>
            <a:r>
              <a:rPr lang="en-US" altLang="ko-KR" sz="2400" dirty="0">
                <a:solidFill>
                  <a:schemeClr val="tx1">
                    <a:lumMod val="75000"/>
                    <a:lumOff val="25000"/>
                  </a:schemeClr>
                </a:solidFill>
                <a:cs typeface="Arial" pitchFamily="34" charset="0"/>
              </a:rPr>
              <a:t>= Financial Loss</a:t>
            </a:r>
          </a:p>
          <a:p>
            <a:endParaRPr lang="en-US" altLang="ko-KR" sz="2400" dirty="0">
              <a:solidFill>
                <a:schemeClr val="tx1">
                  <a:lumMod val="75000"/>
                  <a:lumOff val="25000"/>
                </a:schemeClr>
              </a:solidFill>
              <a:cs typeface="Arial" pitchFamily="34" charset="0"/>
            </a:endParaRPr>
          </a:p>
          <a:p>
            <a:r>
              <a:rPr lang="en-US" altLang="ko-KR" sz="2400" dirty="0">
                <a:solidFill>
                  <a:schemeClr val="tx1">
                    <a:lumMod val="75000"/>
                    <a:lumOff val="25000"/>
                  </a:schemeClr>
                </a:solidFill>
                <a:cs typeface="Arial" pitchFamily="34" charset="0"/>
              </a:rPr>
              <a:t>= Reputational Damage</a:t>
            </a:r>
          </a:p>
        </p:txBody>
      </p:sp>
      <p:grpSp>
        <p:nvGrpSpPr>
          <p:cNvPr id="2" name="Group 1">
            <a:extLst>
              <a:ext uri="{FF2B5EF4-FFF2-40B4-BE49-F238E27FC236}">
                <a16:creationId xmlns:a16="http://schemas.microsoft.com/office/drawing/2014/main" id="{34A58D3B-2EAB-8C4C-ACBD-6D9C875A0825}"/>
              </a:ext>
            </a:extLst>
          </p:cNvPr>
          <p:cNvGrpSpPr/>
          <p:nvPr/>
        </p:nvGrpSpPr>
        <p:grpSpPr>
          <a:xfrm>
            <a:off x="783287" y="2516217"/>
            <a:ext cx="5028175" cy="646331"/>
            <a:chOff x="783287" y="2516217"/>
            <a:chExt cx="5028175" cy="646331"/>
          </a:xfrm>
        </p:grpSpPr>
        <p:sp>
          <p:nvSpPr>
            <p:cNvPr id="123" name="Rectangle 122">
              <a:extLst>
                <a:ext uri="{FF2B5EF4-FFF2-40B4-BE49-F238E27FC236}">
                  <a16:creationId xmlns:a16="http://schemas.microsoft.com/office/drawing/2014/main" id="{19777F70-5F96-4950-A631-62C67A4CF13C}"/>
                </a:ext>
              </a:extLst>
            </p:cNvPr>
            <p:cNvSpPr/>
            <p:nvPr/>
          </p:nvSpPr>
          <p:spPr>
            <a:xfrm>
              <a:off x="783287" y="2542202"/>
              <a:ext cx="5028175" cy="59436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4" name="TextBox 123">
              <a:extLst>
                <a:ext uri="{FF2B5EF4-FFF2-40B4-BE49-F238E27FC236}">
                  <a16:creationId xmlns:a16="http://schemas.microsoft.com/office/drawing/2014/main" id="{A629B0CF-933F-4C78-AC00-75CE4C96D708}"/>
                </a:ext>
              </a:extLst>
            </p:cNvPr>
            <p:cNvSpPr txBox="1"/>
            <p:nvPr/>
          </p:nvSpPr>
          <p:spPr>
            <a:xfrm>
              <a:off x="783287" y="2516217"/>
              <a:ext cx="744506" cy="646331"/>
            </a:xfrm>
            <a:prstGeom prst="rect">
              <a:avLst/>
            </a:prstGeom>
            <a:noFill/>
          </p:spPr>
          <p:txBody>
            <a:bodyPr wrap="square" rtlCol="0" anchor="ctr">
              <a:spAutoFit/>
            </a:bodyPr>
            <a:lstStyle/>
            <a:p>
              <a:pPr algn="ctr"/>
              <a:r>
                <a:rPr lang="en-US" altLang="ko-KR" sz="3600" b="1" dirty="0">
                  <a:solidFill>
                    <a:schemeClr val="tx1">
                      <a:lumMod val="85000"/>
                      <a:lumOff val="15000"/>
                    </a:schemeClr>
                  </a:solidFill>
                  <a:cs typeface="Arial" pitchFamily="34" charset="0"/>
                </a:rPr>
                <a:t>1.</a:t>
              </a:r>
              <a:endParaRPr lang="ko-KR" altLang="en-US" sz="3600" b="1" dirty="0">
                <a:solidFill>
                  <a:schemeClr val="tx1">
                    <a:lumMod val="85000"/>
                    <a:lumOff val="15000"/>
                  </a:schemeClr>
                </a:solidFill>
                <a:cs typeface="Arial" pitchFamily="34" charset="0"/>
              </a:endParaRPr>
            </a:p>
          </p:txBody>
        </p:sp>
        <p:sp>
          <p:nvSpPr>
            <p:cNvPr id="125" name="TextBox 124">
              <a:extLst>
                <a:ext uri="{FF2B5EF4-FFF2-40B4-BE49-F238E27FC236}">
                  <a16:creationId xmlns:a16="http://schemas.microsoft.com/office/drawing/2014/main" id="{AF2DA516-0ABB-4923-A6BB-7A4C4DE93949}"/>
                </a:ext>
              </a:extLst>
            </p:cNvPr>
            <p:cNvSpPr txBox="1"/>
            <p:nvPr/>
          </p:nvSpPr>
          <p:spPr>
            <a:xfrm>
              <a:off x="1747968" y="2559371"/>
              <a:ext cx="4032313" cy="523220"/>
            </a:xfrm>
            <a:prstGeom prst="rect">
              <a:avLst/>
            </a:prstGeom>
            <a:noFill/>
          </p:spPr>
          <p:txBody>
            <a:bodyPr wrap="square" rtlCol="0">
              <a:spAutoFit/>
            </a:bodyPr>
            <a:lstStyle/>
            <a:p>
              <a:r>
                <a:rPr lang="en-US" altLang="ko-KR" sz="2800" b="1" dirty="0">
                  <a:solidFill>
                    <a:schemeClr val="tx1">
                      <a:lumMod val="85000"/>
                      <a:lumOff val="15000"/>
                    </a:schemeClr>
                  </a:solidFill>
                  <a:cs typeface="Arial" pitchFamily="34" charset="0"/>
                </a:rPr>
                <a:t>Cyber Risk</a:t>
              </a:r>
              <a:endParaRPr lang="ko-KR" altLang="en-US" sz="2800" b="1" dirty="0">
                <a:solidFill>
                  <a:schemeClr val="tx1">
                    <a:lumMod val="85000"/>
                    <a:lumOff val="15000"/>
                  </a:schemeClr>
                </a:solidFill>
                <a:cs typeface="Arial" pitchFamily="34" charset="0"/>
              </a:endParaRPr>
            </a:p>
          </p:txBody>
        </p:sp>
      </p:grpSp>
      <p:pic>
        <p:nvPicPr>
          <p:cNvPr id="117" name="Picture 6" descr="Start with the Why: A Strategic Lifecycle for Information Security">
            <a:extLst>
              <a:ext uri="{FF2B5EF4-FFF2-40B4-BE49-F238E27FC236}">
                <a16:creationId xmlns:a16="http://schemas.microsoft.com/office/drawing/2014/main" id="{10BFA18F-A7E4-D74E-8DD8-B1B5038854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492" y="3354174"/>
            <a:ext cx="2843391" cy="289024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64B016-47D5-7049-89A1-CB593C17E734}"/>
              </a:ext>
            </a:extLst>
          </p:cNvPr>
          <p:cNvSpPr/>
          <p:nvPr/>
        </p:nvSpPr>
        <p:spPr>
          <a:xfrm>
            <a:off x="7425515" y="6200316"/>
            <a:ext cx="4766485" cy="338554"/>
          </a:xfrm>
          <a:prstGeom prst="rect">
            <a:avLst/>
          </a:prstGeom>
        </p:spPr>
        <p:txBody>
          <a:bodyPr wrap="square">
            <a:spAutoFit/>
          </a:bodyPr>
          <a:lstStyle/>
          <a:p>
            <a:r>
              <a:rPr lang="en-US" sz="1600" dirty="0">
                <a:solidFill>
                  <a:srgbClr val="2E2E2E"/>
                </a:solidFill>
                <a:latin typeface="NexusSerif"/>
              </a:rPr>
              <a:t>Fig. 2. NIST Cybersecurity Lifecycle (</a:t>
            </a:r>
            <a:r>
              <a:rPr lang="en-US" sz="1600" dirty="0" err="1">
                <a:solidFill>
                  <a:srgbClr val="2E2E2E"/>
                </a:solidFill>
                <a:latin typeface="NexusSerif"/>
              </a:rPr>
              <a:t>Isaca.org</a:t>
            </a:r>
            <a:r>
              <a:rPr lang="en-US" sz="1600" dirty="0">
                <a:solidFill>
                  <a:srgbClr val="2E2E2E"/>
                </a:solidFill>
                <a:latin typeface="NexusSerif"/>
              </a:rPr>
              <a:t>, 2019).</a:t>
            </a:r>
            <a:endParaRPr lang="en-US" sz="1600" dirty="0"/>
          </a:p>
        </p:txBody>
      </p:sp>
      <p:pic>
        <p:nvPicPr>
          <p:cNvPr id="8" name="Audio 7">
            <a:hlinkClick r:id="" action="ppaction://media"/>
            <a:extLst>
              <a:ext uri="{FF2B5EF4-FFF2-40B4-BE49-F238E27FC236}">
                <a16:creationId xmlns:a16="http://schemas.microsoft.com/office/drawing/2014/main" id="{306853A5-3C60-E548-86C1-A324F3117C0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518794865"/>
      </p:ext>
    </p:extLst>
  </p:cSld>
  <p:clrMapOvr>
    <a:masterClrMapping/>
  </p:clrMapOvr>
  <p:transition spd="slow" advTm="2259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21" presetClass="entr" presetSubtype="1" fill="hold" grpId="0" nodeType="withEffect">
                                  <p:stCondLst>
                                    <p:cond delay="0"/>
                                  </p:stCondLst>
                                  <p:childTnLst>
                                    <p:set>
                                      <p:cBhvr>
                                        <p:cTn id="8" dur="1" fill="hold">
                                          <p:stCondLst>
                                            <p:cond delay="0"/>
                                          </p:stCondLst>
                                        </p:cTn>
                                        <p:tgtEl>
                                          <p:spTgt spid="118"/>
                                        </p:tgtEl>
                                        <p:attrNameLst>
                                          <p:attrName>style.visibility</p:attrName>
                                        </p:attrNameLst>
                                      </p:cBhvr>
                                      <p:to>
                                        <p:strVal val="visible"/>
                                      </p:to>
                                    </p:set>
                                    <p:animEffect transition="in" filter="wheel(1)">
                                      <p:cBhvr>
                                        <p:cTn id="9" dur="1000"/>
                                        <p:tgtEl>
                                          <p:spTgt spid="118"/>
                                        </p:tgtEl>
                                      </p:cBhvr>
                                    </p:animEffect>
                                  </p:childTnLst>
                                </p:cTn>
                              </p:par>
                            </p:childTnLst>
                          </p:cTn>
                        </p:par>
                        <p:par>
                          <p:cTn id="10" fill="hold">
                            <p:stCondLst>
                              <p:cond delay="1000"/>
                            </p:stCondLst>
                            <p:childTnLst>
                              <p:par>
                                <p:cTn id="11" presetID="9" presetClass="entr" presetSubtype="0" fill="hold" nodeType="afterEffect">
                                  <p:stCondLst>
                                    <p:cond delay="200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1000"/>
                                        <p:tgtEl>
                                          <p:spTgt spid="2"/>
                                        </p:tgtEl>
                                      </p:cBhvr>
                                    </p:animEffect>
                                  </p:childTnLst>
                                </p:cTn>
                              </p:par>
                              <p:par>
                                <p:cTn id="14" presetID="25" presetClass="entr" presetSubtype="0" fill="hold" grpId="0" nodeType="withEffect">
                                  <p:stCondLst>
                                    <p:cond delay="4000"/>
                                  </p:stCondLst>
                                  <p:childTnLst>
                                    <p:set>
                                      <p:cBhvr>
                                        <p:cTn id="15" dur="1" fill="hold">
                                          <p:stCondLst>
                                            <p:cond delay="0"/>
                                          </p:stCondLst>
                                        </p:cTn>
                                        <p:tgtEl>
                                          <p:spTgt spid="122"/>
                                        </p:tgtEl>
                                        <p:attrNameLst>
                                          <p:attrName>style.visibility</p:attrName>
                                        </p:attrNameLst>
                                      </p:cBhvr>
                                      <p:to>
                                        <p:strVal val="visible"/>
                                      </p:to>
                                    </p:set>
                                    <p:anim calcmode="lin" valueType="num">
                                      <p:cBhvr>
                                        <p:cTn id="16" dur="500" decel="50000" fill="hold">
                                          <p:stCondLst>
                                            <p:cond delay="0"/>
                                          </p:stCondLst>
                                        </p:cTn>
                                        <p:tgtEl>
                                          <p:spTgt spid="122"/>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22"/>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22"/>
                                        </p:tgtEl>
                                        <p:attrNameLst>
                                          <p:attrName>ppt_w</p:attrName>
                                        </p:attrNameLst>
                                      </p:cBhvr>
                                      <p:tavLst>
                                        <p:tav tm="0">
                                          <p:val>
                                            <p:strVal val="#ppt_w*.05"/>
                                          </p:val>
                                        </p:tav>
                                        <p:tav tm="100000">
                                          <p:val>
                                            <p:strVal val="#ppt_w"/>
                                          </p:val>
                                        </p:tav>
                                      </p:tavLst>
                                    </p:anim>
                                    <p:anim calcmode="lin" valueType="num">
                                      <p:cBhvr>
                                        <p:cTn id="19" dur="1000" fill="hold"/>
                                        <p:tgtEl>
                                          <p:spTgt spid="122"/>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22"/>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22"/>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22"/>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22"/>
                                        </p:tgtEl>
                                      </p:cBhvr>
                                    </p:animEffect>
                                  </p:childTnLst>
                                </p:cTn>
                              </p:par>
                            </p:childTnLst>
                          </p:cTn>
                        </p:par>
                        <p:par>
                          <p:cTn id="24" fill="hold">
                            <p:stCondLst>
                              <p:cond delay="6000"/>
                            </p:stCondLst>
                            <p:childTnLst>
                              <p:par>
                                <p:cTn id="25" presetID="9" presetClass="entr" presetSubtype="0" fill="hold" nodeType="afterEffect">
                                  <p:stCondLst>
                                    <p:cond delay="600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par>
                          <p:cTn id="28" fill="hold">
                            <p:stCondLst>
                              <p:cond delay="12500"/>
                            </p:stCondLst>
                            <p:childTnLst>
                              <p:par>
                                <p:cTn id="29" presetID="21" presetClass="entr" presetSubtype="1" fill="hold" nodeType="afterEffect">
                                  <p:stCondLst>
                                    <p:cond delay="1000"/>
                                  </p:stCondLst>
                                  <p:childTnLst>
                                    <p:set>
                                      <p:cBhvr>
                                        <p:cTn id="30" dur="1" fill="hold">
                                          <p:stCondLst>
                                            <p:cond delay="0"/>
                                          </p:stCondLst>
                                        </p:cTn>
                                        <p:tgtEl>
                                          <p:spTgt spid="117"/>
                                        </p:tgtEl>
                                        <p:attrNameLst>
                                          <p:attrName>style.visibility</p:attrName>
                                        </p:attrNameLst>
                                      </p:cBhvr>
                                      <p:to>
                                        <p:strVal val="visible"/>
                                      </p:to>
                                    </p:set>
                                    <p:animEffect transition="in" filter="wheel(1)">
                                      <p:cBhvr>
                                        <p:cTn id="31"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2" fill="hold" display="0">
                  <p:stCondLst>
                    <p:cond delay="indefinite"/>
                  </p:stCondLst>
                  <p:endCondLst>
                    <p:cond evt="onStopAudio" delay="0">
                      <p:tgtEl>
                        <p:sldTgt/>
                      </p:tgtEl>
                    </p:cond>
                  </p:endCondLst>
                </p:cTn>
                <p:tgtEl>
                  <p:spTgt spid="8"/>
                </p:tgtEl>
              </p:cMediaNode>
            </p:audio>
          </p:childTnLst>
        </p:cTn>
      </p:par>
    </p:tnLst>
    <p:bldLst>
      <p:bldP spid="118" grpId="0"/>
      <p:bldP spid="122" grpId="0"/>
    </p:bldLst>
  </p:timing>
</p:sld>
</file>

<file path=ppt/theme/theme1.xml><?xml version="1.0" encoding="utf-8"?>
<a:theme xmlns:a="http://schemas.openxmlformats.org/drawingml/2006/main" name="Cover and End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2575</TotalTime>
  <Words>1720</Words>
  <Application>Microsoft Macintosh PowerPoint</Application>
  <PresentationFormat>Widescreen</PresentationFormat>
  <Paragraphs>168</Paragraphs>
  <Slides>12</Slides>
  <Notes>12</Notes>
  <HiddenSlides>0</HiddenSlides>
  <MMClips>12</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NexusSerif</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Mathew van Beek</cp:lastModifiedBy>
  <cp:revision>97</cp:revision>
  <dcterms:created xsi:type="dcterms:W3CDTF">2020-01-20T05:08:25Z</dcterms:created>
  <dcterms:modified xsi:type="dcterms:W3CDTF">2022-04-18T05:47:17Z</dcterms:modified>
</cp:coreProperties>
</file>