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1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9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0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3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20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0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8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31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7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B7C2-5B4F-4962-B22E-74626926FB64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F4C0-291C-4C5F-ADC4-9E1407604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3034" y="2316380"/>
            <a:ext cx="2636420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Presentation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Layer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</a:t>
            </a:r>
            <a:r>
              <a:rPr kumimoji="0" lang="ko-KR" altLang="en-US" sz="2000" b="1" smtClean="0">
                <a:latin typeface="Arial" charset="0"/>
              </a:rPr>
              <a:t>화면단</a:t>
            </a:r>
            <a:r>
              <a:rPr kumimoji="0" lang="en-US" altLang="ko-KR" sz="2000" b="1" smtClean="0">
                <a:latin typeface="Arial" charset="0"/>
              </a:rPr>
              <a:t>+</a:t>
            </a:r>
            <a:r>
              <a:rPr kumimoji="0" lang="ko-KR" altLang="en-US" sz="2000" b="1" smtClean="0">
                <a:latin typeface="Arial" charset="0"/>
              </a:rPr>
              <a:t>컨트롤러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3034" y="3798915"/>
            <a:ext cx="263642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MainController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(FrontController)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20591" y="3143695"/>
            <a:ext cx="2636420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Service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Layer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</a:t>
            </a:r>
            <a:r>
              <a:rPr kumimoji="0" lang="ko-KR" altLang="en-US" sz="2000" b="1" smtClean="0">
                <a:latin typeface="Arial" charset="0"/>
              </a:rPr>
              <a:t>비지니스 로직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68096" y="93418"/>
            <a:ext cx="2636420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Persistence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Layer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</a:t>
            </a:r>
            <a:r>
              <a:rPr kumimoji="0" lang="ko-KR" altLang="en-US" sz="2000" b="1" smtClean="0">
                <a:latin typeface="Arial" charset="0"/>
              </a:rPr>
              <a:t>데이터베이스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20591" y="4626230"/>
            <a:ext cx="263642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전달받은 데이터를 가공하여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저장소로 전달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8096" y="1575953"/>
            <a:ext cx="263642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서비스의 요청에 따라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메소드를 실행하여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DB</a:t>
            </a:r>
            <a:r>
              <a:rPr lang="ko-KR" altLang="en-US" sz="1600" smtClean="0">
                <a:latin typeface="Arial" charset="0"/>
              </a:rPr>
              <a:t>에 데이터를 </a:t>
            </a:r>
            <a:r>
              <a:rPr lang="en-US" altLang="ko-KR" sz="1600" smtClean="0">
                <a:latin typeface="Arial" charset="0"/>
              </a:rPr>
              <a:t>CRUD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38301" y="4178378"/>
            <a:ext cx="1386940" cy="741268"/>
          </a:xfrm>
          <a:prstGeom prst="rect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DTO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38301" y="4919645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사용자가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입력한 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데이터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003227" y="2591914"/>
            <a:ext cx="1386940" cy="741268"/>
          </a:xfrm>
          <a:prstGeom prst="rect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>
                <a:latin typeface="Arial" charset="0"/>
              </a:rPr>
              <a:t>V</a:t>
            </a:r>
            <a:r>
              <a:rPr lang="en-US" altLang="ko-KR" sz="2000" b="1" smtClean="0">
                <a:latin typeface="Arial" charset="0"/>
              </a:rPr>
              <a:t>O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003227" y="3333181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저장소에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저장될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형태의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데이터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153891" y="93418"/>
            <a:ext cx="1719448" cy="741268"/>
          </a:xfrm>
          <a:prstGeom prst="rect">
            <a:avLst/>
          </a:prstGeom>
          <a:solidFill>
            <a:srgbClr val="FFFF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Factory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(DI-</a:t>
            </a:r>
            <a:r>
              <a:rPr kumimoji="0" lang="ko-KR" altLang="en-US" sz="2000" b="1" smtClean="0">
                <a:latin typeface="Arial" charset="0"/>
              </a:rPr>
              <a:t>의존주입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53891" y="834685"/>
            <a:ext cx="1719448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여러 커맨드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객체를 등록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579662" y="2591915"/>
            <a:ext cx="1386940" cy="741268"/>
          </a:xfrm>
          <a:prstGeom prst="rect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>
                <a:latin typeface="Arial" charset="0"/>
              </a:rPr>
              <a:t>V</a:t>
            </a:r>
            <a:r>
              <a:rPr lang="en-US" altLang="ko-KR" sz="2000" b="1" smtClean="0">
                <a:latin typeface="Arial" charset="0"/>
              </a:rPr>
              <a:t>O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579662" y="3333182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저장소에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저장될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형태의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데이터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624457" y="3991613"/>
            <a:ext cx="1445011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DB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MyBatis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0624457" y="5474148"/>
            <a:ext cx="1445011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DB</a:t>
            </a:r>
            <a:r>
              <a:rPr lang="ko-KR" altLang="en-US" sz="1600">
                <a:latin typeface="Arial" charset="0"/>
              </a:rPr>
              <a:t> </a:t>
            </a:r>
            <a:r>
              <a:rPr lang="ko-KR" altLang="en-US" sz="1600" smtClean="0">
                <a:latin typeface="Arial" charset="0"/>
              </a:rPr>
              <a:t>쿼리문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작성</a:t>
            </a:r>
            <a:endParaRPr lang="en-US" altLang="ko-KR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3034" y="2316380"/>
            <a:ext cx="2636420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Presentation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Layer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</a:t>
            </a:r>
            <a:r>
              <a:rPr kumimoji="0" lang="ko-KR" altLang="en-US" sz="2000" b="1" smtClean="0">
                <a:latin typeface="Arial" charset="0"/>
              </a:rPr>
              <a:t>화면단</a:t>
            </a:r>
            <a:r>
              <a:rPr kumimoji="0" lang="en-US" altLang="ko-KR" sz="2000" b="1" smtClean="0">
                <a:latin typeface="Arial" charset="0"/>
              </a:rPr>
              <a:t>+</a:t>
            </a:r>
            <a:r>
              <a:rPr kumimoji="0" lang="ko-KR" altLang="en-US" sz="2000" b="1" smtClean="0">
                <a:latin typeface="Arial" charset="0"/>
              </a:rPr>
              <a:t>컨트롤러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3034" y="3798915"/>
            <a:ext cx="263642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MainController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(FrontController)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20591" y="3143695"/>
            <a:ext cx="2636420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Service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Layer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</a:t>
            </a:r>
            <a:r>
              <a:rPr kumimoji="0" lang="ko-KR" altLang="en-US" sz="2000" b="1" smtClean="0">
                <a:latin typeface="Arial" charset="0"/>
              </a:rPr>
              <a:t>비지니스 로직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68096" y="93418"/>
            <a:ext cx="2636420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Persistence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Layer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</a:t>
            </a:r>
            <a:r>
              <a:rPr kumimoji="0" lang="ko-KR" altLang="en-US" sz="2000" b="1" smtClean="0">
                <a:latin typeface="Arial" charset="0"/>
              </a:rPr>
              <a:t>데이터베이스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20591" y="4626230"/>
            <a:ext cx="263642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전달받은 데이터를 가공하여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저장소로 전달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8096" y="1575953"/>
            <a:ext cx="263642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서비스의 요청에 따라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메소드를 실행하여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DB</a:t>
            </a:r>
            <a:r>
              <a:rPr lang="ko-KR" altLang="en-US" sz="1600" smtClean="0">
                <a:latin typeface="Arial" charset="0"/>
              </a:rPr>
              <a:t>에 데이터를 </a:t>
            </a:r>
            <a:r>
              <a:rPr lang="en-US" altLang="ko-KR" sz="1600" smtClean="0">
                <a:latin typeface="Arial" charset="0"/>
              </a:rPr>
              <a:t>CRUD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38301" y="4178378"/>
            <a:ext cx="1386940" cy="741268"/>
          </a:xfrm>
          <a:prstGeom prst="rect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DTO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38301" y="4919645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사용자가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입력한 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데이터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003227" y="2591914"/>
            <a:ext cx="1386940" cy="741268"/>
          </a:xfrm>
          <a:prstGeom prst="rect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>
                <a:latin typeface="Arial" charset="0"/>
              </a:rPr>
              <a:t>V</a:t>
            </a:r>
            <a:r>
              <a:rPr lang="en-US" altLang="ko-KR" sz="2000" b="1" smtClean="0">
                <a:latin typeface="Arial" charset="0"/>
              </a:rPr>
              <a:t>O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003227" y="3333181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저장소에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저장될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형태의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데이터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38301" y="93418"/>
            <a:ext cx="1386940" cy="741268"/>
          </a:xfrm>
          <a:prstGeom prst="rect">
            <a:avLst/>
          </a:prstGeom>
          <a:solidFill>
            <a:srgbClr val="FFFF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Handler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Mapping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038301" y="834685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여러 커맨드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객체를 등록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153891" y="93418"/>
            <a:ext cx="1719448" cy="741268"/>
          </a:xfrm>
          <a:prstGeom prst="rect">
            <a:avLst/>
          </a:prstGeom>
          <a:solidFill>
            <a:srgbClr val="FFFF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Factory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(DI-</a:t>
            </a:r>
            <a:r>
              <a:rPr kumimoji="0" lang="ko-KR" altLang="en-US" sz="2000" b="1" smtClean="0">
                <a:latin typeface="Arial" charset="0"/>
              </a:rPr>
              <a:t>의존주입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53891" y="834685"/>
            <a:ext cx="1719448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여러 커맨드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객체를 등록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579662" y="2591915"/>
            <a:ext cx="1386940" cy="741268"/>
          </a:xfrm>
          <a:prstGeom prst="rect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>
                <a:latin typeface="Arial" charset="0"/>
              </a:rPr>
              <a:t>V</a:t>
            </a:r>
            <a:r>
              <a:rPr lang="en-US" altLang="ko-KR" sz="2000" b="1" smtClean="0">
                <a:latin typeface="Arial" charset="0"/>
              </a:rPr>
              <a:t>O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579662" y="3333182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저장소에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저장될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형태의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데이터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624457" y="3991613"/>
            <a:ext cx="1445011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DB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MyBatis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0624457" y="5474148"/>
            <a:ext cx="1445011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DB</a:t>
            </a:r>
            <a:r>
              <a:rPr lang="ko-KR" altLang="en-US" sz="1600">
                <a:latin typeface="Arial" charset="0"/>
              </a:rPr>
              <a:t> </a:t>
            </a:r>
            <a:r>
              <a:rPr lang="ko-KR" altLang="en-US" sz="1600" smtClean="0">
                <a:latin typeface="Arial" charset="0"/>
              </a:rPr>
              <a:t>쿼리문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작성</a:t>
            </a:r>
            <a:endParaRPr lang="en-US" altLang="ko-KR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0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3034" y="2316380"/>
            <a:ext cx="2636420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Presentation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Layer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</a:t>
            </a:r>
            <a:r>
              <a:rPr kumimoji="0" lang="ko-KR" altLang="en-US" sz="2000" b="1" smtClean="0">
                <a:latin typeface="Arial" charset="0"/>
              </a:rPr>
              <a:t>화면단</a:t>
            </a:r>
            <a:r>
              <a:rPr kumimoji="0" lang="en-US" altLang="ko-KR" sz="2000" b="1" smtClean="0">
                <a:latin typeface="Arial" charset="0"/>
              </a:rPr>
              <a:t>+</a:t>
            </a:r>
            <a:r>
              <a:rPr kumimoji="0" lang="ko-KR" altLang="en-US" sz="2000" b="1" smtClean="0">
                <a:latin typeface="Arial" charset="0"/>
              </a:rPr>
              <a:t>컨트롤러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3034" y="3798915"/>
            <a:ext cx="263642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MainController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(FrontController)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20591" y="3143695"/>
            <a:ext cx="2636420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Service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Layer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</a:t>
            </a:r>
            <a:r>
              <a:rPr kumimoji="0" lang="ko-KR" altLang="en-US" sz="2000" b="1" smtClean="0">
                <a:latin typeface="Arial" charset="0"/>
              </a:rPr>
              <a:t>비지니스 로직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868096" y="93418"/>
            <a:ext cx="2636420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Persistence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Layer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</a:t>
            </a:r>
            <a:r>
              <a:rPr kumimoji="0" lang="ko-KR" altLang="en-US" sz="2000" b="1" smtClean="0">
                <a:latin typeface="Arial" charset="0"/>
              </a:rPr>
              <a:t>데이터베이스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20591" y="4626230"/>
            <a:ext cx="263642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전달받은 데이터를 가공하여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저장소로 전달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8096" y="1575953"/>
            <a:ext cx="263642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서비스의 요청에 따라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메소드를 실행하여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DB</a:t>
            </a:r>
            <a:r>
              <a:rPr lang="ko-KR" altLang="en-US" sz="1600" smtClean="0">
                <a:latin typeface="Arial" charset="0"/>
              </a:rPr>
              <a:t>에 데이터를 </a:t>
            </a:r>
            <a:r>
              <a:rPr lang="en-US" altLang="ko-KR" sz="1600" smtClean="0">
                <a:latin typeface="Arial" charset="0"/>
              </a:rPr>
              <a:t>CRUD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38301" y="4178378"/>
            <a:ext cx="1386940" cy="741268"/>
          </a:xfrm>
          <a:prstGeom prst="rect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DTO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38301" y="4919645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사용자가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입력한 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데이터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003227" y="2591914"/>
            <a:ext cx="1386940" cy="741268"/>
          </a:xfrm>
          <a:prstGeom prst="rect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>
                <a:latin typeface="Arial" charset="0"/>
              </a:rPr>
              <a:t>V</a:t>
            </a:r>
            <a:r>
              <a:rPr lang="en-US" altLang="ko-KR" sz="2000" b="1" smtClean="0">
                <a:latin typeface="Arial" charset="0"/>
              </a:rPr>
              <a:t>O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003227" y="3333181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저장소에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저장될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형태의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데이터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38301" y="93418"/>
            <a:ext cx="1386940" cy="741268"/>
          </a:xfrm>
          <a:prstGeom prst="rect">
            <a:avLst/>
          </a:prstGeom>
          <a:solidFill>
            <a:srgbClr val="FFFF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Handler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Mapping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038301" y="834685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여러 커맨드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객체를 등록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153891" y="93418"/>
            <a:ext cx="1719448" cy="741268"/>
          </a:xfrm>
          <a:prstGeom prst="rect">
            <a:avLst/>
          </a:prstGeom>
          <a:solidFill>
            <a:srgbClr val="FFFF0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 smtClean="0">
                <a:latin typeface="Arial" charset="0"/>
              </a:rPr>
              <a:t>Factory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(DI-</a:t>
            </a:r>
            <a:r>
              <a:rPr kumimoji="0" lang="ko-KR" altLang="en-US" sz="2000" b="1" smtClean="0">
                <a:latin typeface="Arial" charset="0"/>
              </a:rPr>
              <a:t>의존주입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153891" y="834685"/>
            <a:ext cx="1719448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여러 커맨드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객체를 등록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579662" y="2591915"/>
            <a:ext cx="1386940" cy="741268"/>
          </a:xfrm>
          <a:prstGeom prst="rect">
            <a:avLst/>
          </a:prstGeom>
          <a:solidFill>
            <a:schemeClr val="accent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lang="en-US" altLang="ko-KR" sz="2000" b="1">
                <a:latin typeface="Arial" charset="0"/>
              </a:rPr>
              <a:t>V</a:t>
            </a:r>
            <a:r>
              <a:rPr lang="en-US" altLang="ko-KR" sz="2000" b="1" smtClean="0">
                <a:latin typeface="Arial" charset="0"/>
              </a:rPr>
              <a:t>O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9579662" y="3333182"/>
            <a:ext cx="1386940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저장소에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저장될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형태의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데이터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0624457" y="3991613"/>
            <a:ext cx="1445011" cy="1482535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DB</a:t>
            </a:r>
          </a:p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MyBatis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0624457" y="5474148"/>
            <a:ext cx="1445011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DB</a:t>
            </a:r>
            <a:r>
              <a:rPr lang="ko-KR" altLang="en-US" sz="1600">
                <a:latin typeface="Arial" charset="0"/>
              </a:rPr>
              <a:t> </a:t>
            </a:r>
            <a:r>
              <a:rPr lang="ko-KR" altLang="en-US" sz="1600" smtClean="0">
                <a:latin typeface="Arial" charset="0"/>
              </a:rPr>
              <a:t>쿼리문</a:t>
            </a:r>
            <a:endParaRPr lang="en-US" altLang="ko-KR" sz="1600" smtClean="0">
              <a:latin typeface="Arial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ko-KR" altLang="en-US" sz="1600" smtClean="0">
                <a:latin typeface="Arial" charset="0"/>
              </a:rPr>
              <a:t>작성</a:t>
            </a:r>
            <a:endParaRPr lang="en-US" altLang="ko-KR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8" y="244550"/>
            <a:ext cx="10976464" cy="63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5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387834" y="704706"/>
            <a:ext cx="2357422" cy="605063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Char char="-"/>
            </a:pPr>
            <a:r>
              <a:rPr lang="en-US" altLang="ko-KR" sz="1600">
                <a:latin typeface="Arial" charset="0"/>
              </a:rPr>
              <a:t> </a:t>
            </a:r>
            <a:r>
              <a:rPr lang="en-US" altLang="ko-KR" sz="1600" smtClean="0">
                <a:latin typeface="Arial" charset="0"/>
              </a:rPr>
              <a:t>name : String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387834" y="238199"/>
            <a:ext cx="2357422" cy="466507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Unit(</a:t>
            </a:r>
            <a:r>
              <a:rPr kumimoji="0" lang="ko-KR" altLang="en-US" sz="2000" b="1" smtClean="0">
                <a:latin typeface="Arial" charset="0"/>
              </a:rPr>
              <a:t>팀장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87834" y="1309769"/>
            <a:ext cx="2357422" cy="1109006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solidFill>
                  <a:srgbClr val="FF0000"/>
                </a:solidFill>
                <a:latin typeface="Arial" charset="0"/>
              </a:rPr>
              <a:t>+ attact() : void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+ geName()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ko-KR" sz="1600" smtClean="0">
                <a:latin typeface="Arial" charset="0"/>
              </a:rPr>
              <a:t>+ setName()</a:t>
            </a:r>
            <a:endParaRPr lang="en-US" altLang="ko-KR" sz="1600">
              <a:latin typeface="Arial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10800000">
            <a:off x="5245851" y="2629417"/>
            <a:ext cx="583134" cy="1178009"/>
          </a:xfrm>
          <a:prstGeom prst="downArrow">
            <a:avLst>
              <a:gd name="adj1" fmla="val 50000"/>
              <a:gd name="adj2" fmla="val 32396"/>
            </a:avLst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en-US" sz="360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714787" y="2874697"/>
            <a:ext cx="1154483" cy="40011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>
                <a:latin typeface="Arial" charset="0"/>
              </a:rPr>
              <a:t>extends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99" y="4378931"/>
            <a:ext cx="2357422" cy="605063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</a:pPr>
            <a:r>
              <a:rPr lang="en-US" altLang="ko-KR" sz="1600" smtClean="0">
                <a:latin typeface="Arial" charset="0"/>
              </a:rPr>
              <a:t>@Override</a:t>
            </a:r>
            <a:r>
              <a:rPr lang="en-US" altLang="ko-KR" sz="1600">
                <a:latin typeface="Arial" charset="0"/>
              </a:rPr>
              <a:t> </a:t>
            </a:r>
            <a:r>
              <a:rPr lang="en-US" altLang="ko-KR" sz="1600" smtClean="0">
                <a:latin typeface="Arial" charset="0"/>
              </a:rPr>
              <a:t>attack()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1099" y="3912424"/>
            <a:ext cx="2357422" cy="466507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Army(</a:t>
            </a:r>
            <a:r>
              <a:rPr kumimoji="0" lang="ko-KR" altLang="en-US" sz="2000" b="1" smtClean="0">
                <a:latin typeface="Arial" charset="0"/>
              </a:rPr>
              <a:t>팀원</a:t>
            </a:r>
            <a:r>
              <a:rPr kumimoji="0" lang="en-US" altLang="ko-KR" sz="2000" b="1" smtClean="0">
                <a:latin typeface="Arial" charset="0"/>
              </a:rPr>
              <a:t>1)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387834" y="3912424"/>
            <a:ext cx="2357422" cy="466507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AriForce (</a:t>
            </a:r>
            <a:r>
              <a:rPr kumimoji="0" lang="ko-KR" altLang="en-US" sz="2000" b="1" smtClean="0">
                <a:latin typeface="Arial" charset="0"/>
              </a:rPr>
              <a:t>팀원</a:t>
            </a:r>
            <a:r>
              <a:rPr lang="en-US" altLang="ko-KR" sz="2000" b="1">
                <a:latin typeface="Arial" charset="0"/>
              </a:rPr>
              <a:t>2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8569135" y="3912424"/>
            <a:ext cx="2357422" cy="466507"/>
          </a:xfrm>
          <a:prstGeom prst="rect">
            <a:avLst/>
          </a:prstGeom>
          <a:solidFill>
            <a:srgbClr val="CCCCFF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spcBef>
                <a:spcPct val="0"/>
              </a:spcBef>
              <a:buSzTx/>
              <a:buFontTx/>
              <a:buNone/>
            </a:pPr>
            <a:r>
              <a:rPr kumimoji="0" lang="en-US" altLang="ko-KR" sz="2000" b="1" smtClean="0">
                <a:latin typeface="Arial" charset="0"/>
              </a:rPr>
              <a:t>Navy (</a:t>
            </a:r>
            <a:r>
              <a:rPr kumimoji="0" lang="ko-KR" altLang="en-US" sz="2000" b="1" smtClean="0">
                <a:latin typeface="Arial" charset="0"/>
              </a:rPr>
              <a:t>팀원</a:t>
            </a:r>
            <a:r>
              <a:rPr lang="en-US" altLang="ko-KR" sz="2000" b="1">
                <a:latin typeface="Arial" charset="0"/>
              </a:rPr>
              <a:t>3</a:t>
            </a:r>
            <a:r>
              <a:rPr kumimoji="0" lang="en-US" altLang="ko-KR" sz="2000" b="1" smtClean="0">
                <a:latin typeface="Arial" charset="0"/>
              </a:rPr>
              <a:t>)</a:t>
            </a:r>
            <a:endParaRPr kumimoji="0" lang="ko-KR" altLang="en-US" sz="2000" b="1">
              <a:latin typeface="Arial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504604" y="3456501"/>
            <a:ext cx="0" cy="29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504604" y="3456501"/>
            <a:ext cx="8337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842269" y="3456501"/>
            <a:ext cx="0" cy="29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99" y="4983994"/>
            <a:ext cx="2357422" cy="571504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US" altLang="ko-KR" sz="1600">
              <a:latin typeface="Arial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387834" y="4378931"/>
            <a:ext cx="2357422" cy="605063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</a:pPr>
            <a:r>
              <a:rPr lang="en-US" altLang="ko-KR" sz="1600" smtClean="0">
                <a:latin typeface="Arial" charset="0"/>
              </a:rPr>
              <a:t>@Override</a:t>
            </a:r>
            <a:r>
              <a:rPr lang="en-US" altLang="ko-KR" sz="1600">
                <a:latin typeface="Arial" charset="0"/>
              </a:rPr>
              <a:t> </a:t>
            </a:r>
            <a:r>
              <a:rPr lang="en-US" altLang="ko-KR" sz="1600" smtClean="0">
                <a:latin typeface="Arial" charset="0"/>
              </a:rPr>
              <a:t>attack()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387834" y="4983994"/>
            <a:ext cx="2357422" cy="571504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US" altLang="ko-KR" sz="1600">
              <a:latin typeface="Arial" charset="0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8569135" y="4378931"/>
            <a:ext cx="2357422" cy="605063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</a:pPr>
            <a:r>
              <a:rPr lang="en-US" altLang="ko-KR" sz="1600" smtClean="0">
                <a:latin typeface="Arial" charset="0"/>
              </a:rPr>
              <a:t>@Override</a:t>
            </a:r>
            <a:r>
              <a:rPr lang="en-US" altLang="ko-KR" sz="1600">
                <a:latin typeface="Arial" charset="0"/>
              </a:rPr>
              <a:t> </a:t>
            </a:r>
            <a:r>
              <a:rPr lang="en-US" altLang="ko-KR" sz="1600" smtClean="0">
                <a:latin typeface="Arial" charset="0"/>
              </a:rPr>
              <a:t>attack()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8569135" y="4983994"/>
            <a:ext cx="2357422" cy="571504"/>
          </a:xfrm>
          <a:prstGeom prst="rect">
            <a:avLst/>
          </a:prstGeom>
          <a:solidFill>
            <a:schemeClr val="bg1">
              <a:alpha val="50195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endParaRPr lang="en-US" altLang="ko-KR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3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alpha val="50195"/>
          </a:schemeClr>
        </a:solidFill>
        <a:ln w="3175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>
          <a:spcBef>
            <a:spcPct val="0"/>
          </a:spcBef>
          <a:buSzTx/>
          <a:buFontTx/>
          <a:buNone/>
          <a:defRPr sz="1600" smtClean="0">
            <a:solidFill>
              <a:srgbClr val="FF0000"/>
            </a:solidFill>
            <a:latin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251</Words>
  <Application>Microsoft Office PowerPoint</Application>
  <PresentationFormat>와이드스크린</PresentationFormat>
  <Paragraphs>134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05-00</dc:creator>
  <cp:lastModifiedBy>05-00</cp:lastModifiedBy>
  <cp:revision>12</cp:revision>
  <dcterms:created xsi:type="dcterms:W3CDTF">2024-01-10T03:18:13Z</dcterms:created>
  <dcterms:modified xsi:type="dcterms:W3CDTF">2024-02-16T02:13:18Z</dcterms:modified>
</cp:coreProperties>
</file>