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6" r:id="rId5"/>
    <p:sldId id="340" r:id="rId6"/>
    <p:sldId id="337" r:id="rId7"/>
    <p:sldId id="338" r:id="rId8"/>
    <p:sldId id="339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9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33985-A29A-463D-BBAD-DAFC36C69C7A}" type="datetime1">
              <a:rPr lang="pt-BR" smtClean="0"/>
              <a:t>04/06/2021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C3086C9-2826-46AE-BD8E-F12CB3F9C8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44A730-A123-4542-87C1-1A56A9939626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AD0BC5-116C-42CF-8B28-245F66D506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A6A6D3-0B78-48E9-9AD4-2808B1A01F0C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317E1B-405E-45CC-B817-40001A4139BD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A4DA6-FE08-47AF-AD85-E3C2747CBC9B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0A5A21-75E4-4E88-8F3E-678C4E4C92F5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Imagem 9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44983D-8838-42C1-A2F6-26A819D8F25D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6AC99-D917-4B8B-BB99-7F3A10ABACC0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60571-1011-4824-9BC0-D0C81253990B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FE5C9-A13A-4C36-BBC4-E885F4FC837D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40AF3C55-A80C-4E5F-B9ED-11E134ADD532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51328-EB55-4A6C-AB89-73D1BFAECB05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53748-C4AB-4CC2-8F06-F2C0F4DA84C4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5A326-5E5F-4BE0-99B4-89EEE6A4EFB9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67C41-770E-4C0E-8D91-5772FB36499B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A543B-2426-4190-8ABB-711F5F8FEFA2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F1BF1-3997-4F24-B26B-E2C9A41ABC2B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14958-BCAD-40A9-99DB-322815F73200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E1499-4292-475E-870A-B693ABEFEAF3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4E4BFC-EDA9-4CE5-83BF-E70C66C3532D}" type="datetime1">
              <a:rPr lang="pt-BR" noProof="0" smtClean="0"/>
              <a:t>04/06/2021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09471-1147-43AE-B243-EE7A2486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PROJETO INDIVIDUAL MATHEUS VIECK</a:t>
            </a:r>
          </a:p>
        </p:txBody>
      </p:sp>
      <p:pic>
        <p:nvPicPr>
          <p:cNvPr id="5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3F0A31A5-9F73-4C18-8DB9-636160D2E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10" y="2009941"/>
            <a:ext cx="4375355" cy="4375355"/>
          </a:xfrm>
        </p:spPr>
      </p:pic>
      <p:pic>
        <p:nvPicPr>
          <p:cNvPr id="6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234FB5DC-D9B5-4328-9C71-8FB19430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  <a:prstGeom prst="rect">
            <a:avLst/>
          </a:prstGeom>
        </p:spPr>
      </p:pic>
      <p:pic>
        <p:nvPicPr>
          <p:cNvPr id="10" name="Imagem 9" descr="Uma imagem contendo no interior, mesa, pequeno, celular&#10;&#10;Descrição gerada automaticamente">
            <a:extLst>
              <a:ext uri="{FF2B5EF4-FFF2-40B4-BE49-F238E27FC236}">
                <a16:creationId xmlns:a16="http://schemas.microsoft.com/office/drawing/2014/main" id="{35F25A80-7B64-4B4F-8EA3-18C8ECD9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427" y="2674366"/>
            <a:ext cx="3525063" cy="32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FE73-25AB-4E71-B820-C4AA772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BACKLOG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880C05AF-2B4B-4F1F-B362-BE941F3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  <a:prstGeom prst="rect">
            <a:avLst/>
          </a:prstGeom>
        </p:spPr>
      </p:pic>
      <p:pic>
        <p:nvPicPr>
          <p:cNvPr id="6" name="Imagem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4B12917-58F3-4ADD-B4F9-877462AF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422" y="2177089"/>
            <a:ext cx="5129669" cy="39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0D1C-39FB-41DD-9228-516CB65E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HLD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7261D10C-D902-4951-A4FE-11F459C3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8622" y="641362"/>
            <a:ext cx="1304669" cy="1304669"/>
          </a:xfrm>
        </p:spPr>
      </p:pic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1D0C9D24-A867-44AA-AF21-77B59233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938" y="2094578"/>
            <a:ext cx="6524625" cy="4438650"/>
          </a:xfrm>
          <a:prstGeom prst="rect">
            <a:avLst/>
          </a:prstGeom>
        </p:spPr>
      </p:pic>
      <p:pic>
        <p:nvPicPr>
          <p:cNvPr id="7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7BFEF52E-4A38-425E-B041-160807D9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63" y="410303"/>
            <a:ext cx="1766785" cy="1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0ED44-7E61-4607-8BC5-98010720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LLD</a:t>
            </a:r>
          </a:p>
        </p:txBody>
      </p:sp>
      <p:pic>
        <p:nvPicPr>
          <p:cNvPr id="4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8F5DF0E7-7947-4603-88C2-902760FC8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38" y="410304"/>
            <a:ext cx="1766785" cy="1766785"/>
          </a:xfr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865A636E-157E-4EDE-B74B-13740EAF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43" y="2074381"/>
            <a:ext cx="5980932" cy="44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AC824-CA98-4CBC-BABE-A70BCB48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lgerian" panose="04020705040A02060702" pitchFamily="82" charset="0"/>
              </a:rPr>
              <a:t>MODELAGEM LÓGICA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DA47A95-1DA3-485B-BAC2-9666785E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76" y="2672184"/>
            <a:ext cx="5210902" cy="2772162"/>
          </a:xfrm>
          <a:prstGeom prst="rect">
            <a:avLst/>
          </a:prstGeom>
        </p:spPr>
      </p:pic>
      <p:pic>
        <p:nvPicPr>
          <p:cNvPr id="6" name="Espaço Reservado para Conteúdo 4" descr="Forma&#10;&#10;Descrição gerada automaticamente com confiança baixa">
            <a:extLst>
              <a:ext uri="{FF2B5EF4-FFF2-40B4-BE49-F238E27FC236}">
                <a16:creationId xmlns:a16="http://schemas.microsoft.com/office/drawing/2014/main" id="{94C7C723-CA26-4CD9-9AE2-18B87095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21238" y="410304"/>
            <a:ext cx="1766785" cy="1766785"/>
          </a:xfrm>
        </p:spPr>
      </p:pic>
    </p:spTree>
    <p:extLst>
      <p:ext uri="{BB962C8B-B14F-4D97-AF65-F5344CB8AC3E}">
        <p14:creationId xmlns:p14="http://schemas.microsoft.com/office/powerpoint/2010/main" val="24895030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34_TF11161285.potx" id="{F0553947-191E-403C-B899-ABF0E01FDFD1}" vid="{142F8EE7-526E-42D6-BE62-3D529B683F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B8658-DE86-42E1-9D01-970FE6B6ABA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4B9E1-7F97-4662-8FB1-AC5A81D5A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13FBCD-4DF7-4ECF-9257-7B99D54993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tf11161285_win32</Template>
  <TotalTime>141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Trebuchet MS</vt:lpstr>
      <vt:lpstr>Berlim</vt:lpstr>
      <vt:lpstr>PROJETO INDIVIDUAL MATHEUS VIECK</vt:lpstr>
      <vt:lpstr>BACKLOG</vt:lpstr>
      <vt:lpstr>HLD</vt:lpstr>
      <vt:lpstr>LLD</vt:lpstr>
      <vt:lpstr>MODELAGEM LÓGICA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MATHEUS VIECK</dc:title>
  <dc:creator>MATHEUS VIECK DAS DORES</dc:creator>
  <cp:lastModifiedBy>MATHEUS VIECK DAS DORES</cp:lastModifiedBy>
  <cp:revision>3</cp:revision>
  <dcterms:created xsi:type="dcterms:W3CDTF">2021-06-04T15:49:59Z</dcterms:created>
  <dcterms:modified xsi:type="dcterms:W3CDTF">2021-06-04T18:11:11Z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