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62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611F-FB03-4754-A8DE-9AC41CEB5154}" type="datetimeFigureOut">
              <a:rPr lang="nl-NL" smtClean="0"/>
              <a:pPr/>
              <a:t>26-1-2011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6B2F-B893-4168-911F-EF1074430CB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ame"/>
          <p:cNvSpPr txBox="1">
            <a:spLocks/>
          </p:cNvSpPr>
          <p:nvPr/>
        </p:nvSpPr>
        <p:spPr>
          <a:xfrm>
            <a:off x="467544" y="548680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Game {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static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){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1" name="you=turtle"/>
          <p:cNvSpPr txBox="1">
            <a:spLocks/>
          </p:cNvSpPr>
          <p:nvPr/>
        </p:nvSpPr>
        <p:spPr>
          <a:xfrm>
            <a:off x="467544" y="548680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Player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you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turtle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you=plumber"/>
          <p:cNvSpPr txBox="1">
            <a:spLocks/>
          </p:cNvSpPr>
          <p:nvPr/>
        </p:nvSpPr>
        <p:spPr>
          <a:xfrm>
            <a:off x="467544" y="548680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Player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you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plumber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4" name="you=.."/>
          <p:cNvSpPr txBox="1">
            <a:spLocks/>
          </p:cNvSpPr>
          <p:nvPr/>
        </p:nvSpPr>
        <p:spPr>
          <a:xfrm>
            <a:off x="467544" y="548680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Player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you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Plumber 2"/>
          <p:cNvSpPr txBox="1">
            <a:spLocks/>
          </p:cNvSpPr>
          <p:nvPr/>
        </p:nvSpPr>
        <p:spPr>
          <a:xfrm>
            <a:off x="467544" y="54868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Mission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mission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Rescue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princess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plumber.setMission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mission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Plumber"/>
          <p:cNvSpPr txBox="1">
            <a:spLocks/>
          </p:cNvSpPr>
          <p:nvPr/>
        </p:nvSpPr>
        <p:spPr>
          <a:xfrm>
            <a:off x="467544" y="54868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Plumber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plumber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Plumber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plumber.setAlignment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Alignment.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GOOD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8" name="Turtle 4"/>
          <p:cNvSpPr txBox="1">
            <a:spLocks/>
          </p:cNvSpPr>
          <p:nvPr/>
        </p:nvSpPr>
        <p:spPr>
          <a:xfrm>
            <a:off x="467544" y="54868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turtle.kidnap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princess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urtle 3"/>
          <p:cNvSpPr txBox="1">
            <a:spLocks/>
          </p:cNvSpPr>
          <p:nvPr/>
        </p:nvSpPr>
        <p:spPr>
          <a:xfrm>
            <a:off x="467544" y="54868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turtle.setTrueLove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princess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" name="Turtle 2"/>
          <p:cNvSpPr txBox="1">
            <a:spLocks/>
          </p:cNvSpPr>
          <p:nvPr/>
        </p:nvSpPr>
        <p:spPr>
          <a:xfrm>
            <a:off x="471736" y="54868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turtle.setAlignment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Alignment.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EVIL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6" name="Turtle"/>
          <p:cNvSpPr txBox="1">
            <a:spLocks/>
          </p:cNvSpPr>
          <p:nvPr/>
        </p:nvSpPr>
        <p:spPr>
          <a:xfrm>
            <a:off x="467544" y="54868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NL" sz="2000" b="1" spc="-17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Turtle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turtle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Turtle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Turtle.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SPIKED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" name="Princess 2"/>
          <p:cNvSpPr txBox="1">
            <a:spLocks/>
          </p:cNvSpPr>
          <p:nvPr/>
        </p:nvSpPr>
        <p:spPr>
          <a:xfrm>
            <a:off x="467544" y="54868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princess.setBeauty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Integer.max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</p:txBody>
      </p:sp>
      <p:sp>
        <p:nvSpPr>
          <p:cNvPr id="15" name="Princess"/>
          <p:cNvSpPr txBox="1">
            <a:spLocks/>
          </p:cNvSpPr>
          <p:nvPr/>
        </p:nvSpPr>
        <p:spPr>
          <a:xfrm>
            <a:off x="467544" y="54868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1" i="0" u="none" strike="noStrike" kern="1200" cap="none" spc="-17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Princess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princess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000" b="1" i="0" u="none" strike="noStrike" kern="1200" cap="none" spc="-1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Princess</a:t>
            </a: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b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nl-NL" sz="2000" b="1" i="0" u="none" strike="noStrike" kern="1200" cap="none" spc="-1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7" grpId="0"/>
      <p:bldP spid="7" grpId="1"/>
      <p:bldP spid="14" grpId="0"/>
      <p:bldP spid="6" grpId="0"/>
      <p:bldP spid="13" grpId="0"/>
      <p:bldP spid="18" grpId="0"/>
      <p:bldP spid="9" grpId="0"/>
      <p:bldP spid="12" grpId="0"/>
      <p:bldP spid="16" grpId="0"/>
      <p:bldP spid="10" grpId="0"/>
      <p:bldP spid="15" grpId="0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</Words>
  <Application>Microsoft Office PowerPoint</Application>
  <PresentationFormat>Diavoorstelling (4:3)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Maarten van den Hoek</dc:creator>
  <cp:lastModifiedBy>Maarten van den Hoek</cp:lastModifiedBy>
  <cp:revision>34</cp:revision>
  <dcterms:created xsi:type="dcterms:W3CDTF">2011-01-26T12:23:01Z</dcterms:created>
  <dcterms:modified xsi:type="dcterms:W3CDTF">2011-01-26T18:22:32Z</dcterms:modified>
</cp:coreProperties>
</file>