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/>
    <p:restoredTop sz="94684"/>
  </p:normalViewPr>
  <p:slideViewPr>
    <p:cSldViewPr snapToGrid="0">
      <p:cViewPr varScale="1">
        <p:scale>
          <a:sx n="147" d="100"/>
          <a:sy n="147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CC4F-4232-E5B1-B709-850B56E5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0FA2E-B966-7936-9489-BEBA6B6F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0A62-E411-6033-733F-2D20CB5D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062F-53A3-9113-A11D-585BCB3B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3096-CA41-6CD1-1515-1E8E227F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5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EE7E-BBE5-C05C-E766-B7A3F998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04AB1-ABA9-D058-2D8F-DCA2106A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22B5-8FCE-AE52-A725-6E98A88F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FBC4-84D4-43B3-00DD-9288D59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AEAC-371E-3F95-7C3B-9CA68832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44624-1804-04E8-D401-807904A17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9834F-5B19-81CA-F276-3660C81B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94CF-49E9-ABC5-063F-11DB3041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E6DA-1CA0-82AC-8860-3B60B241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6B4E-F4D4-4D72-580C-DA097ED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2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2059-2851-2C71-F333-524A770C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687E-04E6-3DCC-5BE9-A011615D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D11E-CA2B-0D14-A3CB-CB9BD9FB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AE99-70C5-31A7-D1CF-04A3E551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BE7D-B9BE-E766-9A1D-E8B514EB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9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4388-1859-D509-C32F-B9D3AF75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5ED8-6337-B440-7F53-3055756D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B399-9B87-000B-3423-4EDBD0D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0E72-E0F3-D84F-C59F-C0C5EF24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ADE5-453E-6889-F85D-B8F2DCA0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4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F451-EAAE-C0C8-233A-D2F5DFE1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9822-934F-BE46-C74A-0C4621D3B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1E1E6-8FD7-E475-B18E-B126FF08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829F8-B056-0AB1-B36B-6DCA622F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4FBB5-6E59-6811-13BC-DC78B1F3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A047D-84DC-7490-A044-2FB734DC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7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ADEF-971A-F2BB-628E-FA342F14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7A43-02C0-9705-8486-3AB9D645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19DD-CAF6-A60F-6BD7-83A2DDBE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C0EC0-2BCD-0B59-7AF7-C6534E6A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F5491-7566-8B9F-DD03-C333A752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E746A-7CE5-9952-7AF6-18836BE4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332B6-679E-B5CE-329E-0EDE541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B5DBD-3381-5B3E-C5DF-F53B58B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9482-6B17-9076-F69F-CDF0C5C9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32A55-CFD4-CA99-2B51-8608FE29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83033-D5F1-B424-33FB-162DED39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4E23A-0E27-F917-D41F-4A8945D4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7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9DEDC-307D-F07E-7900-02C8A222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B3AE-4807-1D2D-5FD6-BBDDDAED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8563-A152-7DD2-20BA-0DE4FC3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2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C73C-C482-8A0F-F7C2-0528B777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4C1F-805B-A490-E9DE-4EB25E25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6A813-CE0C-3514-2A17-318DB3FF4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EEE90-8548-EA53-6E2F-CA08430C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A10D8-F47B-262A-39D0-E4272CA5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76A5-A896-4A04-1AA4-7642DA31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53CC-71DC-2886-65D2-E70E9FFF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0DFBB-91DC-63E3-D386-2B39492FA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D046E-A32E-8CD0-79CF-F2693504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8734-D0E8-3CFB-152E-FCA568F1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27C1D-FCED-71C3-4D13-8FBDD44D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1456-2D6B-5899-3DEF-18A20D50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03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9AC74-B35B-3C99-5035-8CFACAE9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C3-BF7D-804F-9C2E-F59CD386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4F19-52CD-E779-370F-2830ED0BC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5A5D2-F760-A049-B7A0-7AA61E7E200F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7F66-13CC-DF37-0BE2-C7126886E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DD7A-50AD-3D1C-F55E-83343D4E8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A308B-AFC9-5642-984A-278B3DDC2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0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109AA36-A7E1-8ABC-3241-B036706D218C}"/>
              </a:ext>
            </a:extLst>
          </p:cNvPr>
          <p:cNvSpPr/>
          <p:nvPr/>
        </p:nvSpPr>
        <p:spPr>
          <a:xfrm>
            <a:off x="1153241" y="1265945"/>
            <a:ext cx="9885517" cy="4037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/>
              <a:t>tabs = QTabWidget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5FD15C-50F9-76D0-7F86-0E896F986BD0}"/>
              </a:ext>
            </a:extLst>
          </p:cNvPr>
          <p:cNvSpPr/>
          <p:nvPr/>
        </p:nvSpPr>
        <p:spPr>
          <a:xfrm>
            <a:off x="1284027" y="1503287"/>
            <a:ext cx="4554420" cy="3694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w_samples</a:t>
            </a:r>
            <a:r>
              <a:rPr lang="en-GB" sz="900" dirty="0"/>
              <a:t> = QWidget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12D751-407A-074B-D062-8DDF71E05150}"/>
              </a:ext>
            </a:extLst>
          </p:cNvPr>
          <p:cNvSpPr/>
          <p:nvPr/>
        </p:nvSpPr>
        <p:spPr>
          <a:xfrm>
            <a:off x="1350871" y="1718387"/>
            <a:ext cx="4450829" cy="34226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ly_samples</a:t>
            </a:r>
            <a:r>
              <a:rPr lang="en-GB" sz="900" dirty="0"/>
              <a:t> = QHBoxLayout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F554D-5C31-7B1C-C2B1-09EE863E1A1C}"/>
              </a:ext>
            </a:extLst>
          </p:cNvPr>
          <p:cNvSpPr/>
          <p:nvPr/>
        </p:nvSpPr>
        <p:spPr>
          <a:xfrm>
            <a:off x="3601848" y="1933488"/>
            <a:ext cx="2105814" cy="311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w_samples_plot</a:t>
            </a:r>
            <a:r>
              <a:rPr lang="en-GB" sz="900" dirty="0"/>
              <a:t> = QWidget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BCE6D-6468-AD30-867D-5DB80E81A9E7}"/>
              </a:ext>
            </a:extLst>
          </p:cNvPr>
          <p:cNvSpPr/>
          <p:nvPr/>
        </p:nvSpPr>
        <p:spPr>
          <a:xfrm>
            <a:off x="3652327" y="2135936"/>
            <a:ext cx="2004859" cy="28475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ly_samples_plot</a:t>
            </a:r>
            <a:r>
              <a:rPr lang="en-GB" sz="900" dirty="0"/>
              <a:t> = QVBoxLayout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32418-BA89-5133-ED33-01FDB86200C1}"/>
              </a:ext>
            </a:extLst>
          </p:cNvPr>
          <p:cNvSpPr/>
          <p:nvPr/>
        </p:nvSpPr>
        <p:spPr>
          <a:xfrm>
            <a:off x="1454105" y="1933488"/>
            <a:ext cx="2105814" cy="311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w_samples_table</a:t>
            </a:r>
            <a:r>
              <a:rPr lang="en-GB" sz="900" dirty="0"/>
              <a:t> = QWidget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8C67F-84FB-F6E7-3A99-F19C11C8FB63}"/>
              </a:ext>
            </a:extLst>
          </p:cNvPr>
          <p:cNvSpPr/>
          <p:nvPr/>
        </p:nvSpPr>
        <p:spPr>
          <a:xfrm>
            <a:off x="1504583" y="2135936"/>
            <a:ext cx="2004859" cy="28475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ly_samples_table</a:t>
            </a:r>
            <a:r>
              <a:rPr lang="en-GB" sz="900" dirty="0"/>
              <a:t> = QVBoxLayout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4C329-ABC4-2050-1AE3-2961BDACA9FA}"/>
              </a:ext>
            </a:extLst>
          </p:cNvPr>
          <p:cNvSpPr/>
          <p:nvPr/>
        </p:nvSpPr>
        <p:spPr>
          <a:xfrm>
            <a:off x="1607283" y="2835597"/>
            <a:ext cx="1775774" cy="20348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self.samples_table</a:t>
            </a:r>
            <a:endParaRPr lang="en-GB" sz="900" dirty="0"/>
          </a:p>
          <a:p>
            <a:pPr algn="ctr"/>
            <a:r>
              <a:rPr lang="en-GB" sz="900" dirty="0"/>
              <a:t>= QTableWidget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EAA21-D54B-399E-F065-C3BF1D1D787E}"/>
              </a:ext>
            </a:extLst>
          </p:cNvPr>
          <p:cNvSpPr/>
          <p:nvPr/>
        </p:nvSpPr>
        <p:spPr>
          <a:xfrm>
            <a:off x="3712158" y="2664147"/>
            <a:ext cx="1775774" cy="22062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self.fig_samples</a:t>
            </a:r>
            <a:endParaRPr lang="en-GB" sz="900" dirty="0"/>
          </a:p>
          <a:p>
            <a:pPr algn="ctr"/>
            <a:r>
              <a:rPr lang="en-GB" sz="900" dirty="0"/>
              <a:t>= MplCanvas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46649-DC2B-F14F-5371-DFBAC9E5A065}"/>
              </a:ext>
            </a:extLst>
          </p:cNvPr>
          <p:cNvSpPr/>
          <p:nvPr/>
        </p:nvSpPr>
        <p:spPr>
          <a:xfrm>
            <a:off x="3712158" y="2350575"/>
            <a:ext cx="1775774" cy="2188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self.fig_samples_nav</a:t>
            </a:r>
            <a:r>
              <a:rPr lang="en-GB" sz="700" dirty="0"/>
              <a:t> = NavigationToolbar2QT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4624F-F37E-4137-BF06-624372B42911}"/>
              </a:ext>
            </a:extLst>
          </p:cNvPr>
          <p:cNvSpPr/>
          <p:nvPr/>
        </p:nvSpPr>
        <p:spPr>
          <a:xfrm>
            <a:off x="1607282" y="2335912"/>
            <a:ext cx="1775774" cy="2188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button_openfile</a:t>
            </a:r>
            <a:r>
              <a:rPr lang="en-GB" sz="700" dirty="0"/>
              <a:t> = QPushButton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BFE87-E410-7A86-A384-154C7F87F456}"/>
              </a:ext>
            </a:extLst>
          </p:cNvPr>
          <p:cNvSpPr/>
          <p:nvPr/>
        </p:nvSpPr>
        <p:spPr>
          <a:xfrm>
            <a:off x="1607282" y="2586881"/>
            <a:ext cx="1775774" cy="2188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self.currently_open_file</a:t>
            </a:r>
            <a:r>
              <a:rPr lang="en-GB" sz="700" dirty="0"/>
              <a:t> = QLabel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11D48E-9D37-4FAC-4CE9-02A878A35E0F}"/>
              </a:ext>
            </a:extLst>
          </p:cNvPr>
          <p:cNvSpPr/>
          <p:nvPr/>
        </p:nvSpPr>
        <p:spPr>
          <a:xfrm>
            <a:off x="6343707" y="1503287"/>
            <a:ext cx="4554420" cy="3694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w_measurements</a:t>
            </a:r>
            <a:r>
              <a:rPr lang="en-GB" sz="900" dirty="0"/>
              <a:t> = QWidget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3AA2C-A9DE-8950-3F30-96C813B31523}"/>
              </a:ext>
            </a:extLst>
          </p:cNvPr>
          <p:cNvSpPr/>
          <p:nvPr/>
        </p:nvSpPr>
        <p:spPr>
          <a:xfrm>
            <a:off x="6417380" y="1688608"/>
            <a:ext cx="4382570" cy="3418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ly_measurements</a:t>
            </a:r>
            <a:r>
              <a:rPr lang="en-GB" sz="900" dirty="0"/>
              <a:t> = QVBoxLayout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EE10CC-227E-7E3E-766D-5AC8527A1C07}"/>
              </a:ext>
            </a:extLst>
          </p:cNvPr>
          <p:cNvSpPr/>
          <p:nvPr/>
        </p:nvSpPr>
        <p:spPr>
          <a:xfrm>
            <a:off x="6553120" y="2117712"/>
            <a:ext cx="4164545" cy="13348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self.fig_measurements</a:t>
            </a:r>
            <a:endParaRPr lang="en-GB" sz="900" dirty="0"/>
          </a:p>
          <a:p>
            <a:pPr algn="ctr"/>
            <a:r>
              <a:rPr lang="en-GB" sz="900" dirty="0"/>
              <a:t>= MplCanvas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017CB-A02B-BE5A-7493-BC7692DC33B5}"/>
              </a:ext>
            </a:extLst>
          </p:cNvPr>
          <p:cNvSpPr/>
          <p:nvPr/>
        </p:nvSpPr>
        <p:spPr>
          <a:xfrm>
            <a:off x="6553120" y="1878993"/>
            <a:ext cx="4164545" cy="171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self.fig_measurements_nav</a:t>
            </a:r>
            <a:r>
              <a:rPr lang="en-GB" sz="700" dirty="0"/>
              <a:t> = NavigationToolbar2QT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B074C-0017-DCB6-C58C-97CC0CCA2C88}"/>
              </a:ext>
            </a:extLst>
          </p:cNvPr>
          <p:cNvSpPr/>
          <p:nvPr/>
        </p:nvSpPr>
        <p:spPr>
          <a:xfrm>
            <a:off x="6553121" y="3558873"/>
            <a:ext cx="4164545" cy="1457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w_measurements_list</a:t>
            </a:r>
            <a:r>
              <a:rPr lang="en-GB" sz="900" dirty="0"/>
              <a:t> = QWidget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43993A-7CB9-32FF-3663-4C5B875A48C9}"/>
              </a:ext>
            </a:extLst>
          </p:cNvPr>
          <p:cNvSpPr/>
          <p:nvPr/>
        </p:nvSpPr>
        <p:spPr>
          <a:xfrm>
            <a:off x="6621955" y="3838359"/>
            <a:ext cx="4014366" cy="1122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self.measurements_list</a:t>
            </a:r>
            <a:r>
              <a:rPr lang="en-GB" sz="900" dirty="0"/>
              <a:t> = QVBoxLayout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7AA38B-C30B-2311-40B9-83655A40FE38}"/>
              </a:ext>
            </a:extLst>
          </p:cNvPr>
          <p:cNvSpPr/>
          <p:nvPr/>
        </p:nvSpPr>
        <p:spPr>
          <a:xfrm>
            <a:off x="6718068" y="4062147"/>
            <a:ext cx="3839806" cy="6594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open_file</a:t>
            </a:r>
            <a:r>
              <a:rPr lang="en-GB" sz="900" dirty="0"/>
              <a:t> / w = QWidget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0A5309-DA43-E1EF-9CA3-DEB8E51988FE}"/>
              </a:ext>
            </a:extLst>
          </p:cNvPr>
          <p:cNvSpPr/>
          <p:nvPr/>
        </p:nvSpPr>
        <p:spPr>
          <a:xfrm>
            <a:off x="6796516" y="4245315"/>
            <a:ext cx="3672751" cy="4115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900" dirty="0" err="1"/>
              <a:t>open_file</a:t>
            </a:r>
            <a:r>
              <a:rPr lang="en-GB" sz="900" dirty="0"/>
              <a:t> / </a:t>
            </a:r>
            <a:r>
              <a:rPr lang="en-GB" sz="900" dirty="0" err="1"/>
              <a:t>ly</a:t>
            </a:r>
            <a:r>
              <a:rPr lang="en-GB" sz="900" dirty="0"/>
              <a:t> = QHBoxLayout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BA4-56A8-13F7-3DCB-643D0D5CB95C}"/>
              </a:ext>
            </a:extLst>
          </p:cNvPr>
          <p:cNvSpPr/>
          <p:nvPr/>
        </p:nvSpPr>
        <p:spPr>
          <a:xfrm>
            <a:off x="6873354" y="4426620"/>
            <a:ext cx="1679749" cy="175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QCheckBox</a:t>
            </a:r>
            <a:endParaRPr lang="en-GB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197874-2AFD-D92E-21E4-E027E6D8FDA3}"/>
              </a:ext>
            </a:extLst>
          </p:cNvPr>
          <p:cNvSpPr/>
          <p:nvPr/>
        </p:nvSpPr>
        <p:spPr>
          <a:xfrm>
            <a:off x="8640621" y="4426620"/>
            <a:ext cx="1753745" cy="175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/>
              <a:t>QLabel</a:t>
            </a:r>
          </a:p>
        </p:txBody>
      </p:sp>
    </p:spTree>
    <p:extLst>
      <p:ext uri="{BB962C8B-B14F-4D97-AF65-F5344CB8AC3E}">
        <p14:creationId xmlns:p14="http://schemas.microsoft.com/office/powerpoint/2010/main" val="61974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134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Humphreys</dc:creator>
  <cp:lastModifiedBy>Matthew Humphreys</cp:lastModifiedBy>
  <cp:revision>4</cp:revision>
  <dcterms:created xsi:type="dcterms:W3CDTF">2024-10-12T17:26:36Z</dcterms:created>
  <dcterms:modified xsi:type="dcterms:W3CDTF">2024-10-12T18:07:28Z</dcterms:modified>
</cp:coreProperties>
</file>