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6" r:id="rId1"/>
    <p:sldMasterId id="2147484118" r:id="rId2"/>
  </p:sldMasterIdLst>
  <p:notesMasterIdLst>
    <p:notesMasterId r:id="rId15"/>
  </p:notesMasterIdLst>
  <p:handoutMasterIdLst>
    <p:handoutMasterId r:id="rId16"/>
  </p:handoutMasterIdLst>
  <p:sldIdLst>
    <p:sldId id="294" r:id="rId3"/>
    <p:sldId id="293" r:id="rId4"/>
    <p:sldId id="295" r:id="rId5"/>
    <p:sldId id="296" r:id="rId6"/>
    <p:sldId id="290" r:id="rId7"/>
    <p:sldId id="282" r:id="rId8"/>
    <p:sldId id="291" r:id="rId9"/>
    <p:sldId id="292" r:id="rId10"/>
    <p:sldId id="284" r:id="rId11"/>
    <p:sldId id="287" r:id="rId12"/>
    <p:sldId id="297" r:id="rId13"/>
    <p:sldId id="289" r:id="rId14"/>
  </p:sldIdLst>
  <p:sldSz cx="9144000" cy="6858000" type="screen4x3"/>
  <p:notesSz cx="9309100" cy="7023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93">
          <p15:clr>
            <a:srgbClr val="A4A3A4"/>
          </p15:clr>
        </p15:guide>
        <p15:guide id="2" orient="horz" pos="4240">
          <p15:clr>
            <a:srgbClr val="A4A3A4"/>
          </p15:clr>
        </p15:guide>
        <p15:guide id="3" orient="horz" pos="3819">
          <p15:clr>
            <a:srgbClr val="A4A3A4"/>
          </p15:clr>
        </p15:guide>
        <p15:guide id="4" orient="horz" pos="3963">
          <p15:clr>
            <a:srgbClr val="A4A3A4"/>
          </p15:clr>
        </p15:guide>
        <p15:guide id="5" orient="horz" pos="232">
          <p15:clr>
            <a:srgbClr val="A4A3A4"/>
          </p15:clr>
        </p15:guide>
        <p15:guide id="6" orient="horz">
          <p15:clr>
            <a:srgbClr val="A4A3A4"/>
          </p15:clr>
        </p15:guide>
        <p15:guide id="7" orient="horz" pos="340">
          <p15:clr>
            <a:srgbClr val="A4A3A4"/>
          </p15:clr>
        </p15:guide>
        <p15:guide id="8" orient="horz" pos="798">
          <p15:clr>
            <a:srgbClr val="A4A3A4"/>
          </p15:clr>
        </p15:guide>
        <p15:guide id="9" pos="2767">
          <p15:clr>
            <a:srgbClr val="A4A3A4"/>
          </p15:clr>
        </p15:guide>
        <p15:guide id="10" pos="2991">
          <p15:clr>
            <a:srgbClr val="A4A3A4"/>
          </p15:clr>
        </p15:guide>
        <p15:guide id="11" pos="2880">
          <p15:clr>
            <a:srgbClr val="A4A3A4"/>
          </p15:clr>
        </p15:guide>
        <p15:guide id="12">
          <p15:clr>
            <a:srgbClr val="A4A3A4"/>
          </p15:clr>
        </p15:guide>
        <p15:guide id="13" pos="5549">
          <p15:clr>
            <a:srgbClr val="A4A3A4"/>
          </p15:clr>
        </p15:guide>
        <p15:guide id="14" pos="206">
          <p15:clr>
            <a:srgbClr val="A4A3A4"/>
          </p15:clr>
        </p15:guide>
      </p15:sldGuideLst>
    </p:ext>
    <p:ext uri="{2D200454-40CA-4A62-9FC3-DE9A4176ACB9}">
      <p15:notesGuideLst xmlns:p15="http://schemas.microsoft.com/office/powerpoint/2012/main">
        <p15:guide id="1" orient="horz" pos="2213" userDrawn="1">
          <p15:clr>
            <a:srgbClr val="A4A3A4"/>
          </p15:clr>
        </p15:guide>
        <p15:guide id="2" pos="2933"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1, Rakesh" initials="KR" lastIdx="2" clrIdx="0">
    <p:extLst>
      <p:ext uri="{19B8F6BF-5375-455C-9EA6-DF929625EA0E}">
        <p15:presenceInfo xmlns:p15="http://schemas.microsoft.com/office/powerpoint/2012/main" userId="S-1-5-21-1893938050-575629652-5522801-7989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03" autoAdjust="0"/>
    <p:restoredTop sz="90083" autoAdjust="0"/>
  </p:normalViewPr>
  <p:slideViewPr>
    <p:cSldViewPr snapToGrid="0" showGuides="1">
      <p:cViewPr varScale="1">
        <p:scale>
          <a:sx n="109" d="100"/>
          <a:sy n="109" d="100"/>
        </p:scale>
        <p:origin x="222" y="102"/>
      </p:cViewPr>
      <p:guideLst>
        <p:guide orient="horz" pos="993"/>
        <p:guide orient="horz" pos="4240"/>
        <p:guide orient="horz" pos="3819"/>
        <p:guide orient="horz" pos="3963"/>
        <p:guide orient="horz" pos="232"/>
        <p:guide orient="horz"/>
        <p:guide orient="horz" pos="340"/>
        <p:guide orient="horz" pos="798"/>
        <p:guide pos="2767"/>
        <p:guide pos="2991"/>
        <p:guide pos="2880"/>
        <p:guide/>
        <p:guide pos="5549"/>
        <p:guide pos="206"/>
      </p:guideLst>
    </p:cSldViewPr>
  </p:slideViewPr>
  <p:outlineViewPr>
    <p:cViewPr>
      <p:scale>
        <a:sx n="33" d="100"/>
        <a:sy n="33" d="100"/>
      </p:scale>
      <p:origin x="0" y="-138"/>
    </p:cViewPr>
  </p:outlineViewPr>
  <p:notesTextViewPr>
    <p:cViewPr>
      <p:scale>
        <a:sx n="3" d="2"/>
        <a:sy n="3" d="2"/>
      </p:scale>
      <p:origin x="0" y="0"/>
    </p:cViewPr>
  </p:notesTextViewPr>
  <p:sorterViewPr>
    <p:cViewPr>
      <p:scale>
        <a:sx n="78" d="100"/>
        <a:sy n="78" d="100"/>
      </p:scale>
      <p:origin x="0" y="0"/>
    </p:cViewPr>
  </p:sorterViewPr>
  <p:notesViewPr>
    <p:cSldViewPr snapToGrid="0" showGuides="1">
      <p:cViewPr varScale="1">
        <p:scale>
          <a:sx n="116" d="100"/>
          <a:sy n="116" d="100"/>
        </p:scale>
        <p:origin x="2112" y="102"/>
      </p:cViewPr>
      <p:guideLst>
        <p:guide orient="horz" pos="2213"/>
        <p:guide pos="293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9" y="4"/>
            <a:ext cx="4033945" cy="350988"/>
          </a:xfrm>
          <a:prstGeom prst="rect">
            <a:avLst/>
          </a:prstGeom>
        </p:spPr>
        <p:txBody>
          <a:bodyPr vert="horz" lIns="90524" tIns="45261" rIns="90524" bIns="45261" rtlCol="0"/>
          <a:lstStyle>
            <a:lvl1pPr algn="l">
              <a:defRPr sz="1200"/>
            </a:lvl1pPr>
          </a:lstStyle>
          <a:p>
            <a:endParaRPr/>
          </a:p>
        </p:txBody>
      </p:sp>
      <p:sp>
        <p:nvSpPr>
          <p:cNvPr id="4" name="Footer Placeholder 3"/>
          <p:cNvSpPr>
            <a:spLocks noGrp="1"/>
          </p:cNvSpPr>
          <p:nvPr>
            <p:ph type="ftr" sz="quarter" idx="2"/>
          </p:nvPr>
        </p:nvSpPr>
        <p:spPr>
          <a:xfrm>
            <a:off x="9" y="6670995"/>
            <a:ext cx="4033945" cy="350986"/>
          </a:xfrm>
          <a:prstGeom prst="rect">
            <a:avLst/>
          </a:prstGeom>
        </p:spPr>
        <p:txBody>
          <a:bodyPr vert="horz" lIns="90524" tIns="45261" rIns="90524" bIns="45261" rtlCol="0" anchor="b"/>
          <a:lstStyle>
            <a:lvl1pPr algn="l">
              <a:defRPr sz="1200"/>
            </a:lvl1pPr>
          </a:lstStyle>
          <a:p>
            <a:endParaRPr/>
          </a:p>
        </p:txBody>
      </p:sp>
      <p:sp>
        <p:nvSpPr>
          <p:cNvPr id="5" name="Slide Number Placeholder 4"/>
          <p:cNvSpPr>
            <a:spLocks noGrp="1"/>
          </p:cNvSpPr>
          <p:nvPr>
            <p:ph type="sldNum" sz="quarter" idx="3"/>
          </p:nvPr>
        </p:nvSpPr>
        <p:spPr>
          <a:xfrm>
            <a:off x="5272995" y="6670995"/>
            <a:ext cx="4033945" cy="350986"/>
          </a:xfrm>
          <a:prstGeom prst="rect">
            <a:avLst/>
          </a:prstGeom>
        </p:spPr>
        <p:txBody>
          <a:bodyPr vert="horz" lIns="90524" tIns="45261" rIns="90524" bIns="45261" rtlCol="0" anchor="b"/>
          <a:lstStyle>
            <a:lvl1pPr algn="r">
              <a:defRPr sz="1200"/>
            </a:lvl1pPr>
          </a:lstStyle>
          <a:p>
            <a:fld id="{6812BD1F-9895-46CC-84E0-7207F1474CBB}" type="slidenum">
              <a:rPr/>
              <a:t>‹#›</a:t>
            </a:fld>
            <a:endParaRPr/>
          </a:p>
        </p:txBody>
      </p:sp>
    </p:spTree>
    <p:extLst>
      <p:ext uri="{BB962C8B-B14F-4D97-AF65-F5344CB8AC3E}">
        <p14:creationId xmlns:p14="http://schemas.microsoft.com/office/powerpoint/2010/main" val="585078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9" y="4"/>
            <a:ext cx="4033945" cy="350988"/>
          </a:xfrm>
          <a:prstGeom prst="rect">
            <a:avLst/>
          </a:prstGeom>
        </p:spPr>
        <p:txBody>
          <a:bodyPr vert="horz" lIns="90524" tIns="45261" rIns="90524" bIns="45261" rtlCol="0"/>
          <a:lstStyle>
            <a:lvl1pPr algn="l">
              <a:defRPr sz="1200"/>
            </a:lvl1pPr>
          </a:lstStyle>
          <a:p>
            <a:endParaRPr/>
          </a:p>
        </p:txBody>
      </p:sp>
      <p:sp>
        <p:nvSpPr>
          <p:cNvPr id="3" name="Date Placeholder 2"/>
          <p:cNvSpPr>
            <a:spLocks noGrp="1"/>
          </p:cNvSpPr>
          <p:nvPr>
            <p:ph type="dt" idx="1"/>
          </p:nvPr>
        </p:nvSpPr>
        <p:spPr>
          <a:xfrm>
            <a:off x="5272995" y="4"/>
            <a:ext cx="4033945" cy="350988"/>
          </a:xfrm>
          <a:prstGeom prst="rect">
            <a:avLst/>
          </a:prstGeom>
        </p:spPr>
        <p:txBody>
          <a:bodyPr vert="horz" lIns="90524" tIns="45261" rIns="90524" bIns="45261" rtlCol="0"/>
          <a:lstStyle>
            <a:lvl1pPr algn="r">
              <a:defRPr sz="1200"/>
            </a:lvl1pPr>
          </a:lstStyle>
          <a:p>
            <a:fld id="{CA7B17E1-9691-4CF0-8878-002E44B3FE99}" type="datetimeFigureOut">
              <a:rPr lang="en-US"/>
              <a:t>5/29/2015</a:t>
            </a:fld>
            <a:endParaRPr/>
          </a:p>
        </p:txBody>
      </p:sp>
      <p:sp>
        <p:nvSpPr>
          <p:cNvPr id="4" name="Slide Image Placeholder 3"/>
          <p:cNvSpPr>
            <a:spLocks noGrp="1" noRot="1" noChangeAspect="1"/>
          </p:cNvSpPr>
          <p:nvPr>
            <p:ph type="sldImg" idx="2"/>
          </p:nvPr>
        </p:nvSpPr>
        <p:spPr>
          <a:xfrm>
            <a:off x="2898775" y="527050"/>
            <a:ext cx="3511550" cy="2633663"/>
          </a:xfrm>
          <a:prstGeom prst="rect">
            <a:avLst/>
          </a:prstGeom>
          <a:noFill/>
          <a:ln w="12700">
            <a:solidFill>
              <a:prstClr val="black"/>
            </a:solidFill>
          </a:ln>
        </p:spPr>
        <p:txBody>
          <a:bodyPr vert="horz" lIns="90524" tIns="45261" rIns="90524" bIns="45261" rtlCol="0" anchor="ctr"/>
          <a:lstStyle/>
          <a:p>
            <a:endParaRPr/>
          </a:p>
        </p:txBody>
      </p:sp>
      <p:sp>
        <p:nvSpPr>
          <p:cNvPr id="5" name="Notes Placeholder 4"/>
          <p:cNvSpPr>
            <a:spLocks noGrp="1"/>
          </p:cNvSpPr>
          <p:nvPr>
            <p:ph type="body" sz="quarter" idx="3"/>
          </p:nvPr>
        </p:nvSpPr>
        <p:spPr>
          <a:xfrm>
            <a:off x="930913" y="3336064"/>
            <a:ext cx="7447279" cy="3160003"/>
          </a:xfrm>
          <a:prstGeom prst="rect">
            <a:avLst/>
          </a:prstGeom>
        </p:spPr>
        <p:txBody>
          <a:bodyPr vert="horz" lIns="90524" tIns="45261" rIns="90524" bIns="45261"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9" y="6670995"/>
            <a:ext cx="4033945" cy="350986"/>
          </a:xfrm>
          <a:prstGeom prst="rect">
            <a:avLst/>
          </a:prstGeom>
        </p:spPr>
        <p:txBody>
          <a:bodyPr vert="horz" lIns="90524" tIns="45261" rIns="90524" bIns="45261" rtlCol="0" anchor="b"/>
          <a:lstStyle>
            <a:lvl1pPr algn="l">
              <a:defRPr sz="1200"/>
            </a:lvl1pPr>
          </a:lstStyle>
          <a:p>
            <a:endParaRPr/>
          </a:p>
        </p:txBody>
      </p:sp>
      <p:sp>
        <p:nvSpPr>
          <p:cNvPr id="7" name="Slide Number Placeholder 6"/>
          <p:cNvSpPr>
            <a:spLocks noGrp="1"/>
          </p:cNvSpPr>
          <p:nvPr>
            <p:ph type="sldNum" sz="quarter" idx="5"/>
          </p:nvPr>
        </p:nvSpPr>
        <p:spPr>
          <a:xfrm>
            <a:off x="5272995" y="6670995"/>
            <a:ext cx="4033945" cy="350986"/>
          </a:xfrm>
          <a:prstGeom prst="rect">
            <a:avLst/>
          </a:prstGeom>
        </p:spPr>
        <p:txBody>
          <a:bodyPr vert="horz" lIns="90524" tIns="45261" rIns="90524" bIns="45261" rtlCol="0" anchor="b"/>
          <a:lstStyle>
            <a:lvl1pPr algn="r">
              <a:defRPr sz="1200"/>
            </a:lvl1pPr>
          </a:lstStyle>
          <a:p>
            <a:fld id="{DC7191D3-4E4B-42E3-96E0-819975A3A0A6}" type="slidenum">
              <a:rPr/>
              <a:t>‹#›</a:t>
            </a:fld>
            <a:endParaRPr/>
          </a:p>
        </p:txBody>
      </p:sp>
    </p:spTree>
    <p:extLst>
      <p:ext uri="{BB962C8B-B14F-4D97-AF65-F5344CB8AC3E}">
        <p14:creationId xmlns:p14="http://schemas.microsoft.com/office/powerpoint/2010/main" val="2864956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
            <a:ext cx="9143995" cy="6857996"/>
          </a:xfrm>
          <a:prstGeom prst="rect">
            <a:avLst/>
          </a:prstGeom>
        </p:spPr>
      </p:pic>
      <p:sp>
        <p:nvSpPr>
          <p:cNvPr id="13" name="Title 1"/>
          <p:cNvSpPr>
            <a:spLocks noGrp="1"/>
          </p:cNvSpPr>
          <p:nvPr>
            <p:ph type="ctrTitle" hasCustomPrompt="1"/>
          </p:nvPr>
        </p:nvSpPr>
        <p:spPr>
          <a:xfrm>
            <a:off x="2518173" y="2429210"/>
            <a:ext cx="6290866" cy="917583"/>
          </a:xfrm>
        </p:spPr>
        <p:txBody>
          <a:bodyPr lIns="0" tIns="0" rIns="0" bIns="0" anchor="t" anchorCtr="0">
            <a:noAutofit/>
          </a:bodyPr>
          <a:lstStyle>
            <a:lvl1pPr>
              <a:defRPr sz="2600" b="1" baseline="0">
                <a:solidFill>
                  <a:schemeClr val="accent2"/>
                </a:solidFill>
                <a:latin typeface="+mj-lt"/>
                <a:ea typeface="Tahoma" pitchFamily="34" charset="0"/>
                <a:cs typeface="Tahoma" pitchFamily="34" charset="0"/>
              </a:defRPr>
            </a:lvl1pPr>
          </a:lstStyle>
          <a:p>
            <a:r>
              <a:rPr lang="en-GB" dirty="0" smtClean="0"/>
              <a:t>Presentation title here (26pt Bold)</a:t>
            </a:r>
            <a:endParaRPr dirty="0"/>
          </a:p>
        </p:txBody>
      </p:sp>
      <p:sp>
        <p:nvSpPr>
          <p:cNvPr id="15" name="Text Placeholder 4"/>
          <p:cNvSpPr>
            <a:spLocks noGrp="1"/>
          </p:cNvSpPr>
          <p:nvPr>
            <p:ph type="body" sz="quarter" idx="11" hasCustomPrompt="1"/>
          </p:nvPr>
        </p:nvSpPr>
        <p:spPr>
          <a:xfrm>
            <a:off x="2518173" y="3383364"/>
            <a:ext cx="6290866" cy="425450"/>
          </a:xfrm>
          <a:prstGeom prst="rect">
            <a:avLst/>
          </a:prstGeom>
        </p:spPr>
        <p:txBody>
          <a:bodyPr lIns="0" tIns="0" rIns="0" bIns="0" anchor="t" anchorCtr="0">
            <a:noAutofit/>
          </a:bodyPr>
          <a:lstStyle>
            <a:lvl1pPr>
              <a:defRPr sz="1600" b="1">
                <a:solidFill>
                  <a:schemeClr val="tx2"/>
                </a:solidFill>
                <a:latin typeface="+mj-lt"/>
              </a:defRPr>
            </a:lvl1pPr>
          </a:lstStyle>
          <a:p>
            <a:pPr lvl="0"/>
            <a:r>
              <a:rPr dirty="0"/>
              <a:t>Presenter Name / </a:t>
            </a:r>
            <a:r>
              <a:rPr dirty="0" smtClean="0"/>
              <a:t>Title</a:t>
            </a:r>
            <a:r>
              <a:rPr lang="en-GB" dirty="0" smtClean="0"/>
              <a:t> here (16pt Bold)</a:t>
            </a:r>
            <a:endParaRPr dirty="0"/>
          </a:p>
        </p:txBody>
      </p:sp>
      <p:sp>
        <p:nvSpPr>
          <p:cNvPr id="10" name="Footer Placeholder 3"/>
          <p:cNvSpPr>
            <a:spLocks noGrp="1"/>
          </p:cNvSpPr>
          <p:nvPr>
            <p:ph type="ftr" sz="quarter" idx="10"/>
          </p:nvPr>
        </p:nvSpPr>
        <p:spPr>
          <a:xfrm>
            <a:off x="356616" y="6320036"/>
            <a:ext cx="3874606" cy="224954"/>
          </a:xfrm>
          <a:prstGeom prst="rect">
            <a:avLst/>
          </a:prstGeom>
        </p:spPr>
        <p:txBody>
          <a:bodyPr lIns="0" rIns="0" anchor="b" anchorCtr="0"/>
          <a:lstStyle>
            <a:lvl1pPr algn="l">
              <a:defRPr>
                <a:solidFill>
                  <a:schemeClr val="bg1"/>
                </a:solidFill>
              </a:defRPr>
            </a:lvl1pPr>
          </a:lstStyle>
          <a:p>
            <a:r>
              <a:rPr lang="en-US" smtClean="0"/>
              <a:t>For professional clients / qualified investors only</a:t>
            </a:r>
            <a:endParaRPr lang="en-US"/>
          </a:p>
        </p:txBody>
      </p:sp>
      <p:pic>
        <p:nvPicPr>
          <p:cNvPr id="12" name="Picture 11" descr="N:\DATA\Global Sales and Marketing\MIG Presentations\Images\Corporate Logos\BlackRock® Logo (2011) DO NOT USE\BR_emf\BlackRock®_Printed_1000Pix.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 y="850392"/>
            <a:ext cx="1692000" cy="247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7035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5" name="Content Placeholder 14"/>
          <p:cNvSpPr>
            <a:spLocks noGrp="1"/>
          </p:cNvSpPr>
          <p:nvPr>
            <p:ph sz="quarter" idx="11" hasCustomPrompt="1"/>
          </p:nvPr>
        </p:nvSpPr>
        <p:spPr>
          <a:xfrm>
            <a:off x="306035" y="1090285"/>
            <a:ext cx="8503003" cy="4938360"/>
          </a:xfrm>
        </p:spPr>
        <p:txBody>
          <a:bodyPr/>
          <a:lstStyle>
            <a:lvl1pPr marL="361950" indent="-361950">
              <a:buFont typeface="+mj-lt"/>
              <a:buAutoNum type="arabicPeriod"/>
              <a:defRPr baseline="0"/>
            </a:lvl1pPr>
          </a:lstStyle>
          <a:p>
            <a:pPr lvl="0"/>
            <a:r>
              <a:rPr dirty="0"/>
              <a:t>Click to </a:t>
            </a:r>
            <a:r>
              <a:rPr lang="en-GB" dirty="0" smtClean="0"/>
              <a:t>add text (14pt Bold) – each line has automatic numbering on this Table of Contents layout.</a:t>
            </a:r>
            <a:endParaRPr dirty="0"/>
          </a:p>
          <a:p>
            <a:pPr lvl="1"/>
            <a:r>
              <a:rPr dirty="0"/>
              <a:t>Second level</a:t>
            </a:r>
          </a:p>
          <a:p>
            <a:pPr lvl="2"/>
            <a:r>
              <a:rPr dirty="0"/>
              <a:t>Third level</a:t>
            </a:r>
          </a:p>
          <a:p>
            <a:pPr lvl="3"/>
            <a:r>
              <a:rPr dirty="0"/>
              <a:t>Fourth level</a:t>
            </a:r>
          </a:p>
          <a:p>
            <a:pPr lvl="4"/>
            <a:r>
              <a:rPr dirty="0"/>
              <a:t>Fifth level</a:t>
            </a:r>
          </a:p>
        </p:txBody>
      </p:sp>
      <p:sp>
        <p:nvSpPr>
          <p:cNvPr id="5"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6"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r>
              <a:rPr/>
              <a:t>For professional clients / qualified investors only</a:t>
            </a:r>
          </a:p>
        </p:txBody>
      </p:sp>
      <p:sp>
        <p:nvSpPr>
          <p:cNvPr id="2" name="Slide Number Placeholder 1"/>
          <p:cNvSpPr>
            <a:spLocks noGrp="1"/>
          </p:cNvSpPr>
          <p:nvPr>
            <p:ph type="sldNum" sz="quarter" idx="12"/>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26591289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liance ">
    <p:spTree>
      <p:nvGrpSpPr>
        <p:cNvPr id="1" name=""/>
        <p:cNvGrpSpPr/>
        <p:nvPr/>
      </p:nvGrpSpPr>
      <p:grpSpPr>
        <a:xfrm>
          <a:off x="0" y="0"/>
          <a:ext cx="0" cy="0"/>
          <a:chOff x="0" y="0"/>
          <a:chExt cx="0" cy="0"/>
        </a:xfrm>
      </p:grpSpPr>
      <p:sp>
        <p:nvSpPr>
          <p:cNvPr id="15" name="Content Placeholder 14"/>
          <p:cNvSpPr>
            <a:spLocks noGrp="1"/>
          </p:cNvSpPr>
          <p:nvPr>
            <p:ph sz="quarter" idx="11" hasCustomPrompt="1"/>
          </p:nvPr>
        </p:nvSpPr>
        <p:spPr>
          <a:xfrm>
            <a:off x="315560" y="1165136"/>
            <a:ext cx="8493478" cy="4846727"/>
          </a:xfrm>
        </p:spPr>
        <p:txBody>
          <a:bodyPr>
            <a:noAutofit/>
          </a:bodyPr>
          <a:lstStyle>
            <a:lvl1pPr>
              <a:defRPr sz="800" b="0" baseline="0"/>
            </a:lvl1pPr>
            <a:lvl2pPr>
              <a:defRPr sz="800"/>
            </a:lvl2pPr>
            <a:lvl3pPr>
              <a:defRPr sz="800"/>
            </a:lvl3pPr>
            <a:lvl4pPr>
              <a:defRPr sz="800"/>
            </a:lvl4pPr>
            <a:lvl5pPr>
              <a:defRPr sz="800"/>
            </a:lvl5pPr>
          </a:lstStyle>
          <a:p>
            <a:pPr lvl="0"/>
            <a:r>
              <a:rPr lang="en-GB" dirty="0" smtClean="0"/>
              <a:t>Click to add text – (8pt Bold ).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5"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6"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r>
              <a:rPr/>
              <a:t>For professional clients / qualified investors only</a:t>
            </a:r>
          </a:p>
        </p:txBody>
      </p:sp>
      <p:sp>
        <p:nvSpPr>
          <p:cNvPr id="2" name="Slide Number Placeholder 1"/>
          <p:cNvSpPr>
            <a:spLocks noGrp="1"/>
          </p:cNvSpPr>
          <p:nvPr>
            <p:ph type="sldNum" sz="quarter" idx="12"/>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26591289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3A977F-2504-E741-85B4-8F01994E1F25}" type="datetimeFigureOut">
              <a:rPr lang="en-US" smtClean="0"/>
              <a:t>5/29/2015</a:t>
            </a:fld>
            <a:endParaRPr lang="en-US" dirty="0"/>
          </a:p>
        </p:txBody>
      </p:sp>
      <p:sp>
        <p:nvSpPr>
          <p:cNvPr id="5" name="Footer Placeholder 4"/>
          <p:cNvSpPr>
            <a:spLocks noGrp="1"/>
          </p:cNvSpPr>
          <p:nvPr>
            <p:ph type="ftr" sz="quarter" idx="11"/>
          </p:nvPr>
        </p:nvSpPr>
        <p:spPr/>
        <p:txBody>
          <a:bodyPr/>
          <a:lstStyle/>
          <a:p>
            <a:r>
              <a:rPr lang="en-US" smtClean="0"/>
              <a:t>For professional clients / qualified investors only</a:t>
            </a:r>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124409747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9A02F-357D-AF42-B110-A7740AFDCA1B}" type="datetimeFigureOut">
              <a:rPr lang="en-US" smtClean="0"/>
              <a:t>5/29/2015</a:t>
            </a:fld>
            <a:endParaRPr lang="en-US" dirty="0"/>
          </a:p>
        </p:txBody>
      </p:sp>
      <p:sp>
        <p:nvSpPr>
          <p:cNvPr id="5" name="Footer Placeholder 4"/>
          <p:cNvSpPr>
            <a:spLocks noGrp="1"/>
          </p:cNvSpPr>
          <p:nvPr>
            <p:ph type="ftr" sz="quarter" idx="11"/>
          </p:nvPr>
        </p:nvSpPr>
        <p:spPr/>
        <p:txBody>
          <a:bodyPr/>
          <a:lstStyle/>
          <a:p>
            <a:r>
              <a:rPr lang="en-US" smtClean="0"/>
              <a:t>For professional clients / qualified investors only</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3650180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BB9B27-4D02-2940-AED5-BC8F2B3B1507}" type="datetimeFigureOut">
              <a:rPr lang="en-US" smtClean="0"/>
              <a:t>5/29/2015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349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CF7878-2C98-7449-BB8F-764A5EA8E558}" type="datetimeFigureOut">
              <a:rPr lang="en-US" smtClean="0"/>
              <a:t>5/29/2015</a:t>
            </a:fld>
            <a:endParaRPr lang="en-US" dirty="0"/>
          </a:p>
        </p:txBody>
      </p:sp>
      <p:sp>
        <p:nvSpPr>
          <p:cNvPr id="6" name="Footer Placeholder 5"/>
          <p:cNvSpPr>
            <a:spLocks noGrp="1"/>
          </p:cNvSpPr>
          <p:nvPr>
            <p:ph type="ftr" sz="quarter" idx="11"/>
          </p:nvPr>
        </p:nvSpPr>
        <p:spPr/>
        <p:txBody>
          <a:bodyPr/>
          <a:lstStyle/>
          <a:p>
            <a:r>
              <a:rPr lang="en-US" smtClean="0"/>
              <a:t>For professional clients / qualified investors only</a:t>
            </a:r>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3497174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D2F403-9584-1749-B6AB-5E1C5F94527C}" type="datetimeFigureOut">
              <a:rPr lang="en-US" smtClean="0"/>
              <a:t>5/29/2015</a:t>
            </a:fld>
            <a:endParaRPr lang="en-US" dirty="0"/>
          </a:p>
        </p:txBody>
      </p:sp>
      <p:sp>
        <p:nvSpPr>
          <p:cNvPr id="8" name="Footer Placeholder 7"/>
          <p:cNvSpPr>
            <a:spLocks noGrp="1"/>
          </p:cNvSpPr>
          <p:nvPr>
            <p:ph type="ftr" sz="quarter" idx="11"/>
          </p:nvPr>
        </p:nvSpPr>
        <p:spPr/>
        <p:txBody>
          <a:bodyPr/>
          <a:lstStyle/>
          <a:p>
            <a:r>
              <a:rPr lang="en-US" smtClean="0"/>
              <a:t>For professional clients / qualified investors only</a:t>
            </a:r>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196113588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8C0351-EB03-5444-BA93-B7E778374E24}" type="datetimeFigureOut">
              <a:rPr lang="en-US" smtClean="0"/>
              <a:t>5/29/2015</a:t>
            </a:fld>
            <a:endParaRPr lang="en-US" dirty="0"/>
          </a:p>
        </p:txBody>
      </p:sp>
      <p:sp>
        <p:nvSpPr>
          <p:cNvPr id="4" name="Footer Placeholder 3"/>
          <p:cNvSpPr>
            <a:spLocks noGrp="1"/>
          </p:cNvSpPr>
          <p:nvPr>
            <p:ph type="ftr" sz="quarter" idx="11"/>
          </p:nvPr>
        </p:nvSpPr>
        <p:spPr/>
        <p:txBody>
          <a:bodyPr/>
          <a:lstStyle/>
          <a:p>
            <a:r>
              <a:rPr lang="en-US" smtClean="0"/>
              <a:t>For professional clients / qualified investors only</a:t>
            </a:r>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32338687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smtClean="0"/>
              <a:t>5/29/2015</a:t>
            </a:fld>
            <a:endParaRPr lang="en-US" dirty="0"/>
          </a:p>
        </p:txBody>
      </p:sp>
      <p:sp>
        <p:nvSpPr>
          <p:cNvPr id="3" name="Footer Placeholder 2"/>
          <p:cNvSpPr>
            <a:spLocks noGrp="1"/>
          </p:cNvSpPr>
          <p:nvPr>
            <p:ph type="ftr" sz="quarter" idx="11"/>
          </p:nvPr>
        </p:nvSpPr>
        <p:spPr/>
        <p:txBody>
          <a:bodyPr/>
          <a:lstStyle/>
          <a:p>
            <a:r>
              <a:rPr lang="en-US" smtClean="0"/>
              <a:t>For professional clients / qualified investors only</a:t>
            </a:r>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userDrawn="1"/>
        </p:nvCxnSpPr>
        <p:spPr>
          <a:xfrm>
            <a:off x="-9525" y="6439633"/>
            <a:ext cx="9151200" cy="0"/>
          </a:xfrm>
          <a:prstGeom prst="line">
            <a:avLst/>
          </a:prstGeom>
          <a:ln w="9525">
            <a:solidFill>
              <a:srgbClr val="7E808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6810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B8CB6-48D8-4E47-B0D3-B56230F429D0}" type="datetimeFigureOut">
              <a:rPr lang="en-US" smtClean="0"/>
              <a:t>5/29/2015</a:t>
            </a:fld>
            <a:endParaRPr lang="en-US" dirty="0"/>
          </a:p>
        </p:txBody>
      </p:sp>
      <p:sp>
        <p:nvSpPr>
          <p:cNvPr id="6" name="Footer Placeholder 5"/>
          <p:cNvSpPr>
            <a:spLocks noGrp="1"/>
          </p:cNvSpPr>
          <p:nvPr>
            <p:ph type="ftr" sz="quarter" idx="11"/>
          </p:nvPr>
        </p:nvSpPr>
        <p:spPr/>
        <p:txBody>
          <a:bodyPr/>
          <a:lstStyle/>
          <a:p>
            <a:r>
              <a:rPr lang="en-US" smtClean="0"/>
              <a:t>For professional clients / qualified investors only</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270477156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15" name="Content Placeholder 14"/>
          <p:cNvSpPr>
            <a:spLocks noGrp="1"/>
          </p:cNvSpPr>
          <p:nvPr>
            <p:ph sz="quarter" idx="11" hasCustomPrompt="1"/>
          </p:nvPr>
        </p:nvSpPr>
        <p:spPr>
          <a:xfrm>
            <a:off x="308580" y="1091103"/>
            <a:ext cx="8500458" cy="4937542"/>
          </a:xfrm>
        </p:spPr>
        <p:txBody>
          <a:bodyPr/>
          <a:lstStyle>
            <a:lvl1pPr>
              <a:defRPr baseline="0"/>
            </a:lvl1pPr>
            <a:lvl3pPr marL="542925" indent="-190500">
              <a:defRPr/>
            </a:lvl3pPr>
          </a:lstStyle>
          <a:p>
            <a:pPr lvl="0"/>
            <a:r>
              <a:rPr lang="en-GB" dirty="0" smtClean="0"/>
              <a:t>Click to add text – (14pt Bold ). To apply bullets go to the increase / decrease list level button on the home tab.</a:t>
            </a:r>
            <a:endParaRPr dirty="0" smtClean="0"/>
          </a:p>
          <a:p>
            <a:pPr lvl="1"/>
            <a:r>
              <a:rPr dirty="0" smtClean="0"/>
              <a:t>Second level</a:t>
            </a:r>
          </a:p>
          <a:p>
            <a:pPr lvl="2"/>
            <a:r>
              <a:rPr dirty="0" smtClean="0"/>
              <a:t>Third </a:t>
            </a:r>
            <a:r>
              <a:rPr dirty="0"/>
              <a:t>level</a:t>
            </a:r>
          </a:p>
          <a:p>
            <a:pPr lvl="3"/>
            <a:r>
              <a:rPr dirty="0"/>
              <a:t>Fourth level</a:t>
            </a:r>
          </a:p>
          <a:p>
            <a:pPr lvl="4"/>
            <a:r>
              <a:rPr dirty="0"/>
              <a:t>Fifth level</a:t>
            </a:r>
          </a:p>
        </p:txBody>
      </p:sp>
      <p:sp>
        <p:nvSpPr>
          <p:cNvPr id="7"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r>
              <a:rPr/>
              <a:t>For professional clients / qualified investors only</a:t>
            </a:r>
          </a:p>
        </p:txBody>
      </p:sp>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34038220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F716D3-DCE8-CC45-8106-AE5DFCD073F9}" type="datetimeFigureOut">
              <a:rPr lang="en-US" smtClean="0"/>
              <a:t>5/29/2015</a:t>
            </a:fld>
            <a:endParaRPr lang="en-US" dirty="0"/>
          </a:p>
        </p:txBody>
      </p:sp>
      <p:sp>
        <p:nvSpPr>
          <p:cNvPr id="6" name="Footer Placeholder 5"/>
          <p:cNvSpPr>
            <a:spLocks noGrp="1"/>
          </p:cNvSpPr>
          <p:nvPr>
            <p:ph type="ftr" sz="quarter" idx="11"/>
          </p:nvPr>
        </p:nvSpPr>
        <p:spPr/>
        <p:txBody>
          <a:bodyPr/>
          <a:lstStyle/>
          <a:p>
            <a:r>
              <a:rPr lang="en-US" smtClean="0"/>
              <a:t>For professional clients / qualified investors only</a:t>
            </a: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656874567"/>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4F351F-53B1-3B4C-8CD4-15B0457E8E3F}" type="datetimeFigureOut">
              <a:rPr lang="en-US" smtClean="0"/>
              <a:t>5/29/2015</a:t>
            </a:fld>
            <a:endParaRPr lang="en-US" dirty="0"/>
          </a:p>
        </p:txBody>
      </p:sp>
      <p:sp>
        <p:nvSpPr>
          <p:cNvPr id="5" name="Footer Placeholder 4"/>
          <p:cNvSpPr>
            <a:spLocks noGrp="1"/>
          </p:cNvSpPr>
          <p:nvPr>
            <p:ph type="ftr" sz="quarter" idx="11"/>
          </p:nvPr>
        </p:nvSpPr>
        <p:spPr/>
        <p:txBody>
          <a:bodyPr/>
          <a:lstStyle/>
          <a:p>
            <a:r>
              <a:rPr lang="en-US" smtClean="0"/>
              <a:t>For professional clients / qualified investors only</a:t>
            </a:r>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2443236607"/>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B1E8F6-4F69-E448-82E4-3FF8C30628E4}" type="datetimeFigureOut">
              <a:rPr lang="en-US" smtClean="0"/>
              <a:t>5/29/2015</a:t>
            </a:fld>
            <a:endParaRPr lang="en-US" dirty="0"/>
          </a:p>
        </p:txBody>
      </p:sp>
      <p:sp>
        <p:nvSpPr>
          <p:cNvPr id="5" name="Footer Placeholder 4"/>
          <p:cNvSpPr>
            <a:spLocks noGrp="1"/>
          </p:cNvSpPr>
          <p:nvPr>
            <p:ph type="ftr" sz="quarter" idx="11"/>
          </p:nvPr>
        </p:nvSpPr>
        <p:spPr/>
        <p:txBody>
          <a:bodyPr/>
          <a:lstStyle/>
          <a:p>
            <a:r>
              <a:rPr lang="en-US" smtClean="0"/>
              <a:t>For professional clients / qualified investors only</a:t>
            </a:r>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0531ADF-2191-45C5-9D71-08764BF86A6F}" type="slidenum">
              <a:rPr lang="en-GB" smtClean="0"/>
              <a:pPr/>
              <a:t>‹#›</a:t>
            </a:fld>
            <a:endParaRPr lang="en-GB"/>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673220"/>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790BAD4-EC93-8B4C-97AE-9AB5F3271B19}" type="datetimeFigureOut">
              <a:rPr lang="en-US" smtClean="0"/>
              <a:t>5/29/2015</a:t>
            </a:fld>
            <a:endParaRPr lang="en-US" dirty="0"/>
          </a:p>
        </p:txBody>
      </p:sp>
      <p:sp>
        <p:nvSpPr>
          <p:cNvPr id="6" name="Footer Placeholder 5"/>
          <p:cNvSpPr>
            <a:spLocks noGrp="1"/>
          </p:cNvSpPr>
          <p:nvPr>
            <p:ph type="ftr" sz="quarter" idx="11"/>
          </p:nvPr>
        </p:nvSpPr>
        <p:spPr/>
        <p:txBody>
          <a:bodyPr/>
          <a:lstStyle/>
          <a:p>
            <a:r>
              <a:rPr lang="en-US" smtClean="0"/>
              <a:t>For professional clients / qualified investors only</a:t>
            </a:r>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1477905821"/>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6C9050E-E079-6441-81E7-806D30677343}" type="datetimeFigureOut">
              <a:rPr lang="en-US" smtClean="0"/>
              <a:t>5/29/2015</a:t>
            </a:fld>
            <a:endParaRPr lang="en-US" dirty="0"/>
          </a:p>
        </p:txBody>
      </p:sp>
      <p:sp>
        <p:nvSpPr>
          <p:cNvPr id="6" name="Footer Placeholder 5"/>
          <p:cNvSpPr>
            <a:spLocks noGrp="1"/>
          </p:cNvSpPr>
          <p:nvPr>
            <p:ph type="ftr" sz="quarter" idx="11"/>
          </p:nvPr>
        </p:nvSpPr>
        <p:spPr/>
        <p:txBody>
          <a:bodyPr/>
          <a:lstStyle/>
          <a:p>
            <a:r>
              <a:rPr lang="en-US" smtClean="0"/>
              <a:t>For professional clients / qualified investors only</a:t>
            </a:r>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0531ADF-2191-45C5-9D71-08764BF86A6F}" type="slidenum">
              <a:rPr lang="en-GB" smtClean="0"/>
              <a:pPr/>
              <a:t>‹#›</a:t>
            </a:fld>
            <a:endParaRPr lang="en-GB"/>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8594844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9B230AF-FFB7-DE42-B481-AAC2589869DA}" type="datetimeFigureOut">
              <a:rPr lang="en-US" smtClean="0"/>
              <a:t>5/29/2015</a:t>
            </a:fld>
            <a:endParaRPr lang="en-US" dirty="0"/>
          </a:p>
        </p:txBody>
      </p:sp>
      <p:sp>
        <p:nvSpPr>
          <p:cNvPr id="6" name="Footer Placeholder 5"/>
          <p:cNvSpPr>
            <a:spLocks noGrp="1"/>
          </p:cNvSpPr>
          <p:nvPr>
            <p:ph type="ftr" sz="quarter" idx="11"/>
          </p:nvPr>
        </p:nvSpPr>
        <p:spPr/>
        <p:txBody>
          <a:bodyPr/>
          <a:lstStyle/>
          <a:p>
            <a:r>
              <a:rPr lang="en-US" smtClean="0"/>
              <a:t>For professional clients / qualified investors only</a:t>
            </a: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336393976"/>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9A7C16-FAF2-2C41-B697-563997C522AD}" type="datetimeFigureOut">
              <a:rPr lang="en-US" smtClean="0"/>
              <a:t>5/29/2015</a:t>
            </a:fld>
            <a:endParaRPr lang="en-US" dirty="0"/>
          </a:p>
        </p:txBody>
      </p:sp>
      <p:sp>
        <p:nvSpPr>
          <p:cNvPr id="5" name="Footer Placeholder 4"/>
          <p:cNvSpPr>
            <a:spLocks noGrp="1"/>
          </p:cNvSpPr>
          <p:nvPr>
            <p:ph type="ftr" sz="quarter" idx="11"/>
          </p:nvPr>
        </p:nvSpPr>
        <p:spPr/>
        <p:txBody>
          <a:bodyPr/>
          <a:lstStyle/>
          <a:p>
            <a:r>
              <a:rPr lang="en-US" smtClean="0"/>
              <a:t>For professional clients / qualified investors only</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149446759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19D9EA-0687-604F-B97A-763B6765DF9F}" type="datetimeFigureOut">
              <a:rPr lang="en-US" smtClean="0"/>
              <a:t>5/29/2015</a:t>
            </a:fld>
            <a:endParaRPr lang="en-US" dirty="0"/>
          </a:p>
        </p:txBody>
      </p:sp>
      <p:sp>
        <p:nvSpPr>
          <p:cNvPr id="5" name="Footer Placeholder 4"/>
          <p:cNvSpPr>
            <a:spLocks noGrp="1"/>
          </p:cNvSpPr>
          <p:nvPr>
            <p:ph type="ftr" sz="quarter" idx="11"/>
          </p:nvPr>
        </p:nvSpPr>
        <p:spPr/>
        <p:txBody>
          <a:bodyPr/>
          <a:lstStyle/>
          <a:p>
            <a:r>
              <a:rPr lang="en-US" smtClean="0"/>
              <a:t>For professional clients / qualified investors only</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171010582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3" name="Content Placeholder 2"/>
          <p:cNvSpPr>
            <a:spLocks noGrp="1"/>
          </p:cNvSpPr>
          <p:nvPr>
            <p:ph sz="quarter" idx="15" hasCustomPrompt="1"/>
          </p:nvPr>
        </p:nvSpPr>
        <p:spPr>
          <a:xfrm>
            <a:off x="311150" y="1085851"/>
            <a:ext cx="4071938" cy="4935538"/>
          </a:xfrm>
        </p:spPr>
        <p:txBody>
          <a:bodyPr/>
          <a:lstStyle/>
          <a:p>
            <a:pPr lvl="0"/>
            <a:r>
              <a:rPr lang="en-GB" dirty="0" smtClean="0"/>
              <a:t>Click to add text – (14pt Bold ).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15" name="Content Placeholder 2"/>
          <p:cNvSpPr>
            <a:spLocks noGrp="1"/>
          </p:cNvSpPr>
          <p:nvPr>
            <p:ph sz="quarter" idx="16" hasCustomPrompt="1"/>
          </p:nvPr>
        </p:nvSpPr>
        <p:spPr>
          <a:xfrm>
            <a:off x="4741863" y="1085851"/>
            <a:ext cx="4071938" cy="4935538"/>
          </a:xfrm>
        </p:spPr>
        <p:txBody>
          <a:bodyPr/>
          <a:lstStyle/>
          <a:p>
            <a:pPr lvl="0"/>
            <a:r>
              <a:rPr lang="en-GB" dirty="0" smtClean="0"/>
              <a:t>Click to add text – (14pt Bold ).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10"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14"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r>
              <a:rPr/>
              <a:t>For professional clients / qualified investors only</a:t>
            </a:r>
          </a:p>
        </p:txBody>
      </p:sp>
      <p:sp>
        <p:nvSpPr>
          <p:cNvPr id="2" name="Slide Number Placeholder 1"/>
          <p:cNvSpPr>
            <a:spLocks noGrp="1"/>
          </p:cNvSpPr>
          <p:nvPr>
            <p:ph type="sldNum" sz="quarter" idx="18"/>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10366599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 table Layout">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733426" y="1895475"/>
            <a:ext cx="7662862" cy="4125913"/>
          </a:xfrm>
        </p:spPr>
        <p:txBody>
          <a:bodyPr/>
          <a:lstStyle>
            <a:lvl1pPr>
              <a:defRPr/>
            </a:lvl1pPr>
          </a:lstStyle>
          <a:p>
            <a:pPr lvl="0"/>
            <a:r>
              <a:rPr lang="en-GB" dirty="0" smtClean="0"/>
              <a:t>Click on the icon to insert content</a:t>
            </a:r>
            <a:endParaRPr dirty="0"/>
          </a:p>
        </p:txBody>
      </p:sp>
      <p:sp>
        <p:nvSpPr>
          <p:cNvPr id="11" name="Text Placeholder 6"/>
          <p:cNvSpPr>
            <a:spLocks noGrp="1"/>
          </p:cNvSpPr>
          <p:nvPr>
            <p:ph type="body" sz="quarter" idx="14" hasCustomPrompt="1"/>
          </p:nvPr>
        </p:nvSpPr>
        <p:spPr>
          <a:xfrm>
            <a:off x="327025" y="1125538"/>
            <a:ext cx="8482013" cy="324000"/>
          </a:xfrm>
          <a:solidFill>
            <a:srgbClr val="CFD4D8"/>
          </a:solidFill>
        </p:spPr>
        <p:txBody>
          <a:bodyPr lIns="90000" tIns="36000" rIns="90000" bIns="36000" anchor="ctr" anchorCtr="0"/>
          <a:lstStyle>
            <a:lvl1pPr>
              <a:defRPr baseline="0"/>
            </a:lvl1pPr>
          </a:lstStyle>
          <a:p>
            <a:pPr lvl="0"/>
            <a:r>
              <a:rPr lang="en-GB" dirty="0" smtClean="0"/>
              <a:t>Enter your c</a:t>
            </a:r>
            <a:r>
              <a:rPr dirty="0" smtClean="0"/>
              <a:t>hart </a:t>
            </a:r>
            <a:r>
              <a:rPr dirty="0"/>
              <a:t>/ </a:t>
            </a:r>
            <a:r>
              <a:rPr lang="en-GB" dirty="0" smtClean="0"/>
              <a:t>t</a:t>
            </a:r>
            <a:r>
              <a:rPr dirty="0" smtClean="0"/>
              <a:t>able </a:t>
            </a:r>
            <a:r>
              <a:rPr lang="en-GB" dirty="0" smtClean="0"/>
              <a:t>title here (14pt Bold)</a:t>
            </a:r>
            <a:endParaRPr dirty="0"/>
          </a:p>
        </p:txBody>
      </p:sp>
      <p:sp>
        <p:nvSpPr>
          <p:cNvPr id="7"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10"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r>
              <a:rPr/>
              <a:t>For professional clients / qualified investors only</a:t>
            </a:r>
          </a:p>
        </p:txBody>
      </p:sp>
      <p:sp>
        <p:nvSpPr>
          <p:cNvPr id="2" name="Slide Number Placeholder 1"/>
          <p:cNvSpPr>
            <a:spLocks noGrp="1"/>
          </p:cNvSpPr>
          <p:nvPr>
            <p:ph type="sldNum" sz="quarter" idx="15"/>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8442230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Chart / Table">
    <p:spTree>
      <p:nvGrpSpPr>
        <p:cNvPr id="1" name=""/>
        <p:cNvGrpSpPr/>
        <p:nvPr/>
      </p:nvGrpSpPr>
      <p:grpSpPr>
        <a:xfrm>
          <a:off x="0" y="0"/>
          <a:ext cx="0" cy="0"/>
          <a:chOff x="0" y="0"/>
          <a:chExt cx="0" cy="0"/>
        </a:xfrm>
      </p:grpSpPr>
      <p:sp>
        <p:nvSpPr>
          <p:cNvPr id="13" name="Content Placeholder 2"/>
          <p:cNvSpPr>
            <a:spLocks noGrp="1"/>
          </p:cNvSpPr>
          <p:nvPr>
            <p:ph sz="quarter" idx="15" hasCustomPrompt="1"/>
          </p:nvPr>
        </p:nvSpPr>
        <p:spPr>
          <a:xfrm>
            <a:off x="311150" y="1085851"/>
            <a:ext cx="4071938" cy="4924568"/>
          </a:xfrm>
        </p:spPr>
        <p:txBody>
          <a:bodyPr/>
          <a:lstStyle/>
          <a:p>
            <a:pPr lvl="0"/>
            <a:r>
              <a:rPr lang="en-GB" dirty="0" smtClean="0"/>
              <a:t>Click to add text – (14pt Bold ). To apply bullets go to the increase / decrease list level button on the home tab.</a:t>
            </a:r>
          </a:p>
          <a:p>
            <a:pPr lvl="1"/>
            <a:r>
              <a:rPr dirty="0" smtClean="0"/>
              <a:t>Second </a:t>
            </a:r>
            <a:r>
              <a:rPr dirty="0"/>
              <a:t>level</a:t>
            </a:r>
          </a:p>
          <a:p>
            <a:pPr lvl="2"/>
            <a:r>
              <a:rPr dirty="0"/>
              <a:t>Third level</a:t>
            </a:r>
          </a:p>
          <a:p>
            <a:pPr lvl="3"/>
            <a:r>
              <a:rPr dirty="0"/>
              <a:t>Fourth level</a:t>
            </a:r>
          </a:p>
          <a:p>
            <a:pPr lvl="4"/>
            <a:r>
              <a:rPr dirty="0"/>
              <a:t>Fifth level</a:t>
            </a:r>
          </a:p>
        </p:txBody>
      </p:sp>
      <p:sp>
        <p:nvSpPr>
          <p:cNvPr id="15" name="Content Placeholder 2"/>
          <p:cNvSpPr>
            <a:spLocks noGrp="1"/>
          </p:cNvSpPr>
          <p:nvPr>
            <p:ph sz="quarter" idx="16" hasCustomPrompt="1"/>
          </p:nvPr>
        </p:nvSpPr>
        <p:spPr>
          <a:xfrm>
            <a:off x="4741863" y="1570039"/>
            <a:ext cx="4067175" cy="4451350"/>
          </a:xfrm>
        </p:spPr>
        <p:txBody>
          <a:bodyPr/>
          <a:lstStyle>
            <a:lvl1pPr>
              <a:defRPr sz="1200"/>
            </a:lvl1pPr>
          </a:lstStyle>
          <a:p>
            <a:pPr lvl="0"/>
            <a:r>
              <a:rPr lang="en-GB" dirty="0" smtClean="0"/>
              <a:t>Click on the icon to insert content</a:t>
            </a:r>
            <a:endParaRPr lang="en-GB" dirty="0"/>
          </a:p>
        </p:txBody>
      </p:sp>
      <p:sp>
        <p:nvSpPr>
          <p:cNvPr id="14" name="Text Placeholder 2"/>
          <p:cNvSpPr>
            <a:spLocks noGrp="1"/>
          </p:cNvSpPr>
          <p:nvPr>
            <p:ph type="body" sz="quarter" idx="33" hasCustomPrompt="1"/>
          </p:nvPr>
        </p:nvSpPr>
        <p:spPr>
          <a:xfrm>
            <a:off x="4746625" y="1111337"/>
            <a:ext cx="4062413" cy="324000"/>
          </a:xfrm>
          <a:solidFill>
            <a:srgbClr val="CFD4D8"/>
          </a:solidFill>
        </p:spPr>
        <p:txBody>
          <a:bodyPr lIns="90000" tIns="36000" rIns="90000" bIns="36000" anchor="ctr" anchorCtr="0"/>
          <a:lstStyle>
            <a:lvl1pPr>
              <a:defRPr sz="1200" baseline="0"/>
            </a:lvl1pPr>
          </a:lstStyle>
          <a:p>
            <a:pPr lvl="0"/>
            <a:r>
              <a:rPr lang="en-GB" dirty="0" smtClean="0"/>
              <a:t>Enter your chart / table title here (12pt Bold)</a:t>
            </a:r>
            <a:endParaRPr lang="en-GB" dirty="0"/>
          </a:p>
        </p:txBody>
      </p:sp>
      <p:sp>
        <p:nvSpPr>
          <p:cNvPr id="10"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16"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r>
              <a:rPr/>
              <a:t>For professional clients / qualified investors only</a:t>
            </a:r>
          </a:p>
        </p:txBody>
      </p:sp>
      <p:sp>
        <p:nvSpPr>
          <p:cNvPr id="2" name="Slide Number Placeholder 1"/>
          <p:cNvSpPr>
            <a:spLocks noGrp="1"/>
          </p:cNvSpPr>
          <p:nvPr>
            <p:ph type="sldNum" sz="quarter" idx="34"/>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39982223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15" name="Text Placeholder 2"/>
          <p:cNvSpPr>
            <a:spLocks noGrp="1"/>
          </p:cNvSpPr>
          <p:nvPr>
            <p:ph type="body" sz="quarter" idx="16" hasCustomPrompt="1"/>
          </p:nvPr>
        </p:nvSpPr>
        <p:spPr>
          <a:xfrm>
            <a:off x="314236" y="3532851"/>
            <a:ext cx="4078377" cy="123111"/>
          </a:xfrm>
        </p:spPr>
        <p:txBody>
          <a:bodyPr anchor="b" anchorCtr="0">
            <a:spAutoFit/>
          </a:bodyPr>
          <a:lstStyle>
            <a:lvl1pPr>
              <a:defRPr sz="800" b="0"/>
            </a:lvl1pPr>
          </a:lstStyle>
          <a:p>
            <a:pPr lvl="0"/>
            <a:r>
              <a:rPr lang="en-GB" dirty="0" smtClean="0"/>
              <a:t>Insert source or footnote text here</a:t>
            </a:r>
            <a:endParaRPr lang="en-GB" dirty="0"/>
          </a:p>
        </p:txBody>
      </p:sp>
      <p:sp>
        <p:nvSpPr>
          <p:cNvPr id="22" name="Text Placeholder 2"/>
          <p:cNvSpPr>
            <a:spLocks noGrp="1"/>
          </p:cNvSpPr>
          <p:nvPr>
            <p:ph type="body" sz="quarter" idx="23" hasCustomPrompt="1"/>
          </p:nvPr>
        </p:nvSpPr>
        <p:spPr>
          <a:xfrm>
            <a:off x="320675" y="1111337"/>
            <a:ext cx="4060800" cy="324000"/>
          </a:xfrm>
          <a:solidFill>
            <a:srgbClr val="CFD4D8"/>
          </a:solidFill>
        </p:spPr>
        <p:txBody>
          <a:bodyPr lIns="90000" tIns="36000" rIns="90000" bIns="36000" anchor="ctr" anchorCtr="0"/>
          <a:lstStyle>
            <a:lvl1pPr>
              <a:defRPr sz="1200" baseline="0"/>
            </a:lvl1pPr>
          </a:lstStyle>
          <a:p>
            <a:pPr lvl="0"/>
            <a:r>
              <a:rPr lang="en-GB" dirty="0" smtClean="0"/>
              <a:t>Enter your chart / table title here (12pt Bold)</a:t>
            </a:r>
            <a:endParaRPr lang="en-GB" dirty="0"/>
          </a:p>
        </p:txBody>
      </p:sp>
      <p:sp>
        <p:nvSpPr>
          <p:cNvPr id="5" name="Content Placeholder 4"/>
          <p:cNvSpPr>
            <a:spLocks noGrp="1"/>
          </p:cNvSpPr>
          <p:nvPr>
            <p:ph sz="quarter" idx="24" hasCustomPrompt="1"/>
          </p:nvPr>
        </p:nvSpPr>
        <p:spPr>
          <a:xfrm>
            <a:off x="320675" y="1570037"/>
            <a:ext cx="4071938" cy="1796400"/>
          </a:xfrm>
        </p:spPr>
        <p:txBody>
          <a:bodyPr/>
          <a:lstStyle>
            <a:lvl1pPr>
              <a:defRPr sz="1200" b="0" baseline="0"/>
            </a:lvl1pPr>
          </a:lstStyle>
          <a:p>
            <a:pPr lvl="0"/>
            <a:r>
              <a:rPr lang="en-GB" dirty="0" smtClean="0"/>
              <a:t>Click on the icon to insert content</a:t>
            </a:r>
            <a:endParaRPr lang="en-GB" dirty="0"/>
          </a:p>
        </p:txBody>
      </p:sp>
      <p:sp>
        <p:nvSpPr>
          <p:cNvPr id="18" name="Text Placeholder 2"/>
          <p:cNvSpPr>
            <a:spLocks noGrp="1"/>
          </p:cNvSpPr>
          <p:nvPr>
            <p:ph type="body" sz="quarter" idx="32" hasCustomPrompt="1"/>
          </p:nvPr>
        </p:nvSpPr>
        <p:spPr>
          <a:xfrm>
            <a:off x="4745841" y="3532851"/>
            <a:ext cx="4078377" cy="123111"/>
          </a:xfrm>
        </p:spPr>
        <p:txBody>
          <a:bodyPr anchor="b" anchorCtr="0">
            <a:spAutoFit/>
          </a:bodyPr>
          <a:lstStyle>
            <a:lvl1pPr>
              <a:defRPr sz="800" b="0"/>
            </a:lvl1pPr>
          </a:lstStyle>
          <a:p>
            <a:pPr lvl="0"/>
            <a:r>
              <a:rPr lang="en-GB" dirty="0" smtClean="0"/>
              <a:t>Insert source or footnote text here</a:t>
            </a:r>
            <a:endParaRPr lang="en-GB" dirty="0"/>
          </a:p>
        </p:txBody>
      </p:sp>
      <p:sp>
        <p:nvSpPr>
          <p:cNvPr id="19" name="Text Placeholder 2"/>
          <p:cNvSpPr>
            <a:spLocks noGrp="1"/>
          </p:cNvSpPr>
          <p:nvPr>
            <p:ph type="body" sz="quarter" idx="33" hasCustomPrompt="1"/>
          </p:nvPr>
        </p:nvSpPr>
        <p:spPr>
          <a:xfrm>
            <a:off x="4746625" y="1111337"/>
            <a:ext cx="4060800" cy="324000"/>
          </a:xfrm>
          <a:solidFill>
            <a:srgbClr val="CFD4D8"/>
          </a:solidFill>
        </p:spPr>
        <p:txBody>
          <a:bodyPr lIns="90000" tIns="36000" rIns="90000" bIns="36000" anchor="ctr" anchorCtr="0"/>
          <a:lstStyle>
            <a:lvl1pPr>
              <a:defRPr sz="1200" baseline="0"/>
            </a:lvl1pPr>
          </a:lstStyle>
          <a:p>
            <a:pPr lvl="0"/>
            <a:r>
              <a:rPr lang="en-GB" dirty="0" smtClean="0"/>
              <a:t>Enter your chart / table title here (12pt Bold)</a:t>
            </a:r>
            <a:endParaRPr lang="en-GB" dirty="0"/>
          </a:p>
        </p:txBody>
      </p:sp>
      <p:sp>
        <p:nvSpPr>
          <p:cNvPr id="20" name="Content Placeholder 4"/>
          <p:cNvSpPr>
            <a:spLocks noGrp="1"/>
          </p:cNvSpPr>
          <p:nvPr>
            <p:ph sz="quarter" idx="34" hasCustomPrompt="1"/>
          </p:nvPr>
        </p:nvSpPr>
        <p:spPr>
          <a:xfrm>
            <a:off x="4737100" y="1570037"/>
            <a:ext cx="4071938" cy="1796400"/>
          </a:xfrm>
        </p:spPr>
        <p:txBody>
          <a:bodyPr/>
          <a:lstStyle>
            <a:lvl1pPr>
              <a:defRPr sz="1200" b="0" baseline="0"/>
            </a:lvl1pPr>
          </a:lstStyle>
          <a:p>
            <a:pPr lvl="0"/>
            <a:r>
              <a:rPr lang="en-GB" dirty="0" smtClean="0"/>
              <a:t>Click on the icon to insert content</a:t>
            </a:r>
            <a:endParaRPr lang="en-GB" dirty="0"/>
          </a:p>
        </p:txBody>
      </p:sp>
      <p:sp>
        <p:nvSpPr>
          <p:cNvPr id="32" name="Text Placeholder 2"/>
          <p:cNvSpPr>
            <a:spLocks noGrp="1"/>
          </p:cNvSpPr>
          <p:nvPr>
            <p:ph type="body" sz="quarter" idx="36" hasCustomPrompt="1"/>
          </p:nvPr>
        </p:nvSpPr>
        <p:spPr>
          <a:xfrm>
            <a:off x="320675" y="3766323"/>
            <a:ext cx="4060800" cy="324000"/>
          </a:xfrm>
          <a:solidFill>
            <a:srgbClr val="CFD4D8"/>
          </a:solidFill>
        </p:spPr>
        <p:txBody>
          <a:bodyPr lIns="90000" tIns="36000" rIns="90000" bIns="36000" anchor="ctr" anchorCtr="0"/>
          <a:lstStyle>
            <a:lvl1pPr>
              <a:defRPr sz="1200" baseline="0"/>
            </a:lvl1pPr>
          </a:lstStyle>
          <a:p>
            <a:pPr lvl="0"/>
            <a:r>
              <a:rPr lang="en-GB" dirty="0" smtClean="0"/>
              <a:t>Enter your chart / table title here (12pt Bold)</a:t>
            </a:r>
            <a:endParaRPr lang="en-GB" dirty="0"/>
          </a:p>
        </p:txBody>
      </p:sp>
      <p:sp>
        <p:nvSpPr>
          <p:cNvPr id="39" name="Content Placeholder 4"/>
          <p:cNvSpPr>
            <a:spLocks noGrp="1"/>
          </p:cNvSpPr>
          <p:nvPr>
            <p:ph sz="quarter" idx="37" hasCustomPrompt="1"/>
          </p:nvPr>
        </p:nvSpPr>
        <p:spPr>
          <a:xfrm>
            <a:off x="320675" y="4225023"/>
            <a:ext cx="4071938" cy="1796365"/>
          </a:xfrm>
        </p:spPr>
        <p:txBody>
          <a:bodyPr/>
          <a:lstStyle>
            <a:lvl1pPr>
              <a:defRPr sz="1200" b="0" baseline="0"/>
            </a:lvl1pPr>
          </a:lstStyle>
          <a:p>
            <a:pPr lvl="0"/>
            <a:r>
              <a:rPr lang="en-GB" dirty="0" smtClean="0"/>
              <a:t>Click on the icon to insert content</a:t>
            </a:r>
            <a:endParaRPr lang="en-GB" dirty="0"/>
          </a:p>
        </p:txBody>
      </p:sp>
      <p:sp>
        <p:nvSpPr>
          <p:cNvPr id="41" name="Text Placeholder 2"/>
          <p:cNvSpPr>
            <a:spLocks noGrp="1"/>
          </p:cNvSpPr>
          <p:nvPr>
            <p:ph type="body" sz="quarter" idx="39" hasCustomPrompt="1"/>
          </p:nvPr>
        </p:nvSpPr>
        <p:spPr>
          <a:xfrm>
            <a:off x="4746625" y="3766323"/>
            <a:ext cx="4060800" cy="324000"/>
          </a:xfrm>
          <a:solidFill>
            <a:srgbClr val="CFD4D8"/>
          </a:solidFill>
        </p:spPr>
        <p:txBody>
          <a:bodyPr lIns="90000" tIns="36000" rIns="90000" bIns="36000" anchor="ctr" anchorCtr="0"/>
          <a:lstStyle>
            <a:lvl1pPr>
              <a:defRPr sz="1200" baseline="0"/>
            </a:lvl1pPr>
          </a:lstStyle>
          <a:p>
            <a:pPr lvl="0"/>
            <a:r>
              <a:rPr lang="en-GB" dirty="0" smtClean="0"/>
              <a:t>Enter your chart / table title here (12pt Bold)</a:t>
            </a:r>
            <a:endParaRPr lang="en-GB" dirty="0"/>
          </a:p>
        </p:txBody>
      </p:sp>
      <p:sp>
        <p:nvSpPr>
          <p:cNvPr id="42" name="Content Placeholder 4"/>
          <p:cNvSpPr>
            <a:spLocks noGrp="1"/>
          </p:cNvSpPr>
          <p:nvPr>
            <p:ph sz="quarter" idx="40" hasCustomPrompt="1"/>
          </p:nvPr>
        </p:nvSpPr>
        <p:spPr>
          <a:xfrm>
            <a:off x="4737100" y="4225023"/>
            <a:ext cx="4071938" cy="1796365"/>
          </a:xfrm>
        </p:spPr>
        <p:txBody>
          <a:bodyPr/>
          <a:lstStyle>
            <a:lvl1pPr>
              <a:defRPr sz="1200" b="0" baseline="0"/>
            </a:lvl1pPr>
          </a:lstStyle>
          <a:p>
            <a:pPr lvl="0"/>
            <a:r>
              <a:rPr lang="en-GB" dirty="0" smtClean="0"/>
              <a:t>Click on the icon to insert content</a:t>
            </a:r>
            <a:endParaRPr lang="en-GB" dirty="0"/>
          </a:p>
        </p:txBody>
      </p:sp>
      <p:sp>
        <p:nvSpPr>
          <p:cNvPr id="16"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17"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r>
              <a:rPr/>
              <a:t>For professional clients / qualified investors only</a:t>
            </a:r>
          </a:p>
        </p:txBody>
      </p:sp>
      <p:sp>
        <p:nvSpPr>
          <p:cNvPr id="21" name="Text Placeholder 2"/>
          <p:cNvSpPr>
            <a:spLocks noGrp="1"/>
          </p:cNvSpPr>
          <p:nvPr>
            <p:ph type="body" sz="quarter" idx="12" hasCustomPrompt="1"/>
          </p:nvPr>
        </p:nvSpPr>
        <p:spPr>
          <a:xfrm>
            <a:off x="314236" y="6193779"/>
            <a:ext cx="4068000" cy="123111"/>
          </a:xfrm>
        </p:spPr>
        <p:txBody>
          <a:bodyPr anchor="b" anchorCtr="0">
            <a:spAutoFit/>
          </a:bodyPr>
          <a:lstStyle>
            <a:lvl1pPr>
              <a:defRPr sz="800" b="0"/>
            </a:lvl1pPr>
          </a:lstStyle>
          <a:p>
            <a:pPr lvl="0"/>
            <a:r>
              <a:rPr dirty="0"/>
              <a:t>Insert source </a:t>
            </a:r>
            <a:r>
              <a:rPr lang="en-GB" dirty="0" smtClean="0"/>
              <a:t>or footnote </a:t>
            </a:r>
            <a:r>
              <a:rPr dirty="0" smtClean="0"/>
              <a:t>text </a:t>
            </a:r>
            <a:r>
              <a:rPr dirty="0"/>
              <a:t>here</a:t>
            </a:r>
          </a:p>
        </p:txBody>
      </p:sp>
      <p:sp>
        <p:nvSpPr>
          <p:cNvPr id="23" name="Text Placeholder 2"/>
          <p:cNvSpPr>
            <a:spLocks noGrp="1"/>
          </p:cNvSpPr>
          <p:nvPr>
            <p:ph type="body" sz="quarter" idx="17" hasCustomPrompt="1"/>
          </p:nvPr>
        </p:nvSpPr>
        <p:spPr>
          <a:xfrm>
            <a:off x="4748213" y="6193779"/>
            <a:ext cx="4068000" cy="123111"/>
          </a:xfrm>
        </p:spPr>
        <p:txBody>
          <a:bodyPr anchor="b" anchorCtr="0">
            <a:spAutoFit/>
          </a:bodyPr>
          <a:lstStyle>
            <a:lvl1pPr>
              <a:defRPr sz="800" b="0"/>
            </a:lvl1pPr>
          </a:lstStyle>
          <a:p>
            <a:pPr lvl="0"/>
            <a:r>
              <a:rPr dirty="0"/>
              <a:t>Insert source </a:t>
            </a:r>
            <a:r>
              <a:rPr lang="en-GB" dirty="0" smtClean="0"/>
              <a:t>or footnote </a:t>
            </a:r>
            <a:r>
              <a:rPr dirty="0" smtClean="0"/>
              <a:t>text </a:t>
            </a:r>
            <a:r>
              <a:rPr dirty="0"/>
              <a:t>here</a:t>
            </a:r>
          </a:p>
        </p:txBody>
      </p:sp>
      <p:sp>
        <p:nvSpPr>
          <p:cNvPr id="2" name="Slide Number Placeholder 1"/>
          <p:cNvSpPr>
            <a:spLocks noGrp="1"/>
          </p:cNvSpPr>
          <p:nvPr>
            <p:ph type="sldNum" sz="quarter" idx="41"/>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23171579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7"/>
          <p:cNvSpPr>
            <a:spLocks noGrp="1"/>
          </p:cNvSpPr>
          <p:nvPr>
            <p:ph type="title" hasCustomPrompt="1"/>
          </p:nvPr>
        </p:nvSpPr>
        <p:spPr>
          <a:xfrm>
            <a:off x="310654" y="162593"/>
            <a:ext cx="8498384" cy="596469"/>
          </a:xfrm>
        </p:spPr>
        <p:txBody>
          <a:bodyPr/>
          <a:lstStyle>
            <a:lvl1pPr>
              <a:lnSpc>
                <a:spcPts val="2000"/>
              </a:lnSpc>
              <a:defRPr sz="1800" b="1" baseline="0">
                <a:solidFill>
                  <a:srgbClr val="0079C1"/>
                </a:solidFill>
              </a:defRPr>
            </a:lvl1pPr>
          </a:lstStyle>
          <a:p>
            <a:r>
              <a:rPr lang="en-GB" dirty="0" smtClean="0"/>
              <a:t>Slide title - use sentence case (18pt Bold)</a:t>
            </a:r>
            <a:endParaRPr dirty="0"/>
          </a:p>
        </p:txBody>
      </p:sp>
      <p:sp>
        <p:nvSpPr>
          <p:cNvPr id="7"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r>
              <a:rPr/>
              <a:t>For professional clients / qualified investors only</a:t>
            </a:r>
          </a:p>
        </p:txBody>
      </p:sp>
      <p:sp>
        <p:nvSpPr>
          <p:cNvPr id="2" name="Slide Number Placeholder 1"/>
          <p:cNvSpPr>
            <a:spLocks noGrp="1"/>
          </p:cNvSpPr>
          <p:nvPr>
            <p:ph type="sldNum" sz="quarter" idx="13"/>
          </p:nvPr>
        </p:nvSpPr>
        <p:spPr/>
        <p:txBody>
          <a:bodyPr/>
          <a:lstStyle/>
          <a:p>
            <a:fld id="{C0531ADF-2191-45C5-9D71-08764BF86A6F}" type="slidenum">
              <a:rPr lang="en-GB" smtClean="0"/>
              <a:pPr/>
              <a:t>‹#›</a:t>
            </a:fld>
            <a:endParaRPr lang="en-GB"/>
          </a:p>
        </p:txBody>
      </p:sp>
    </p:spTree>
    <p:extLst>
      <p:ext uri="{BB962C8B-B14F-4D97-AF65-F5344CB8AC3E}">
        <p14:creationId xmlns:p14="http://schemas.microsoft.com/office/powerpoint/2010/main" val="1495254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367" y="2983196"/>
            <a:ext cx="6970822" cy="556929"/>
          </a:xfrm>
          <a:ln>
            <a:noFill/>
          </a:ln>
        </p:spPr>
        <p:txBody>
          <a:bodyPr lIns="0" tIns="0" rIns="0" bIns="0" anchor="b" anchorCtr="0"/>
          <a:lstStyle>
            <a:lvl1pPr algn="l" defTabSz="914400" rtl="0" eaLnBrk="1" latinLnBrk="0" hangingPunct="1">
              <a:spcBef>
                <a:spcPct val="0"/>
              </a:spcBef>
              <a:buNone/>
              <a:defRPr sz="2400" b="0" kern="1200" baseline="0">
                <a:solidFill>
                  <a:schemeClr val="accent2"/>
                </a:solidFill>
                <a:latin typeface="+mj-lt"/>
                <a:ea typeface="Tahoma" pitchFamily="34" charset="0"/>
                <a:cs typeface="Tahoma" pitchFamily="34" charset="0"/>
              </a:defRPr>
            </a:lvl1pPr>
          </a:lstStyle>
          <a:p>
            <a:r>
              <a:rPr lang="en-GB" dirty="0" smtClean="0"/>
              <a:t>Divider title here – sentence case (24pt)</a:t>
            </a:r>
            <a:endParaRPr dirty="0"/>
          </a:p>
        </p:txBody>
      </p:sp>
      <p:sp>
        <p:nvSpPr>
          <p:cNvPr id="3" name="Text Placeholder 2"/>
          <p:cNvSpPr>
            <a:spLocks noGrp="1"/>
          </p:cNvSpPr>
          <p:nvPr>
            <p:ph type="body" idx="1" hasCustomPrompt="1"/>
          </p:nvPr>
        </p:nvSpPr>
        <p:spPr>
          <a:xfrm>
            <a:off x="302641" y="3712081"/>
            <a:ext cx="6983983" cy="444500"/>
          </a:xfrm>
          <a:prstGeom prst="rect">
            <a:avLst/>
          </a:prstGeom>
        </p:spPr>
        <p:txBody>
          <a:bodyPr lIns="0" tIns="0" rIns="0" bIns="0" anchor="t" anchorCtr="0"/>
          <a:lstStyle>
            <a:lvl1pPr marL="0" indent="0">
              <a:buNone/>
              <a:defRPr kumimoji="0" sz="1600" b="0" i="0" u="none" strike="noStrike" kern="1200" cap="none" spc="0" normalizeH="0" baseline="0">
                <a:ln>
                  <a:noFill/>
                </a:ln>
                <a:solidFill>
                  <a:schemeClr val="accent2"/>
                </a:solidFill>
                <a:effectLst/>
                <a:uLnTx/>
                <a:uFillTx/>
                <a:latin typeface="+mj-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400"/>
              </a:spcAft>
              <a:buSzTx/>
              <a:buFont typeface="Arial" pitchFamily="34" charset="0"/>
              <a:buNone/>
              <a:tabLst/>
            </a:pPr>
            <a:r>
              <a:rPr lang="en-GB" dirty="0" smtClean="0"/>
              <a:t>Subtitle here if required (16pt)</a:t>
            </a:r>
            <a:endParaRPr dirty="0"/>
          </a:p>
        </p:txBody>
      </p:sp>
      <p:cxnSp>
        <p:nvCxnSpPr>
          <p:cNvPr id="6" name="Straight Connector 5"/>
          <p:cNvCxnSpPr/>
          <p:nvPr/>
        </p:nvCxnSpPr>
        <p:spPr>
          <a:xfrm>
            <a:off x="317499" y="3581400"/>
            <a:ext cx="6553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3195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2" descr="N:\DATA\Global Sales and Marketing\MIG Presentations\Images\Corporate Logos\BlackRock® Logo (2011) DO NOT USE\BR_emf\BlackRock®_Printed_1000Pix.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286" y="6588341"/>
            <a:ext cx="1050525" cy="15356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txBox="1">
            <a:spLocks/>
          </p:cNvSpPr>
          <p:nvPr/>
        </p:nvSpPr>
        <p:spPr>
          <a:xfrm>
            <a:off x="8345456" y="6525927"/>
            <a:ext cx="558134" cy="365125"/>
          </a:xfrm>
          <a:prstGeom prst="rect">
            <a:avLst/>
          </a:prstGeom>
        </p:spPr>
        <p:txBody>
          <a:bodyPr vert="horz" lIns="91440" tIns="45720" rIns="91440" bIns="45720" rtlCol="0" anchor="ctr"/>
          <a:lstStyle>
            <a:defPPr>
              <a:defRPr/>
            </a:defPPr>
            <a:lvl1pPr marL="0" algn="r" defTabSz="914400" rtl="0" eaLnBrk="1" latinLnBrk="0" hangingPunct="1">
              <a:defRPr sz="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2ABCE7-4F90-4141-BD08-6BF914717718}" type="slidenum">
              <a:rPr/>
              <a:pPr/>
              <a:t>‹#›</a:t>
            </a:fld>
            <a:endParaRPr/>
          </a:p>
        </p:txBody>
      </p:sp>
      <p:sp>
        <p:nvSpPr>
          <p:cNvPr id="10"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r>
              <a:rPr/>
              <a:t>For professional clients / qualified investors only</a:t>
            </a:r>
          </a:p>
        </p:txBody>
      </p:sp>
      <p:cxnSp>
        <p:nvCxnSpPr>
          <p:cNvPr id="7" name="Straight Connector 6"/>
          <p:cNvCxnSpPr/>
          <p:nvPr userDrawn="1"/>
        </p:nvCxnSpPr>
        <p:spPr>
          <a:xfrm>
            <a:off x="-9525" y="6439633"/>
            <a:ext cx="9151200" cy="0"/>
          </a:xfrm>
          <a:prstGeom prst="line">
            <a:avLst/>
          </a:prstGeom>
          <a:ln w="9525">
            <a:solidFill>
              <a:srgbClr val="7E808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3350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bwMode="auto">
          <a:xfrm>
            <a:off x="0" y="-4706"/>
            <a:ext cx="9146423" cy="875539"/>
          </a:xfrm>
          <a:prstGeom prst="rect">
            <a:avLst/>
          </a:prstGeom>
          <a:solidFill>
            <a:srgbClr val="CFD4D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315162" y="149369"/>
            <a:ext cx="8493876" cy="603179"/>
          </a:xfrm>
          <a:prstGeom prst="rect">
            <a:avLst/>
          </a:prstGeom>
        </p:spPr>
        <p:txBody>
          <a:bodyPr vert="horz" lIns="0" tIns="0" rIns="0" bIns="0" rtlCol="0" anchor="ctr" anchorCtr="0">
            <a:noAutofit/>
          </a:bodyPr>
          <a:lstStyle/>
          <a:p>
            <a:r>
              <a:rPr lang="en-US" smtClean="0"/>
              <a:t>Click to edit Master title style</a:t>
            </a:r>
            <a:endParaRPr dirty="0"/>
          </a:p>
        </p:txBody>
      </p:sp>
      <p:sp>
        <p:nvSpPr>
          <p:cNvPr id="8" name="Footer Placeholder 3"/>
          <p:cNvSpPr>
            <a:spLocks noGrp="1"/>
          </p:cNvSpPr>
          <p:nvPr>
            <p:ph type="ftr" sz="quarter" idx="10"/>
          </p:nvPr>
        </p:nvSpPr>
        <p:spPr>
          <a:xfrm>
            <a:off x="1495997" y="6593667"/>
            <a:ext cx="6134100" cy="219709"/>
          </a:xfrm>
          <a:prstGeom prst="rect">
            <a:avLst/>
          </a:prstGeom>
        </p:spPr>
        <p:txBody>
          <a:bodyPr/>
          <a:lstStyle>
            <a:lvl1pPr algn="ctr">
              <a:defRPr sz="800">
                <a:solidFill>
                  <a:schemeClr val="tx2"/>
                </a:solidFill>
              </a:defRPr>
            </a:lvl1pPr>
          </a:lstStyle>
          <a:p>
            <a:r>
              <a:rPr/>
              <a:t>For professional clients / qualified investors only</a:t>
            </a:r>
          </a:p>
        </p:txBody>
      </p:sp>
      <p:pic>
        <p:nvPicPr>
          <p:cNvPr id="25" name="Picture 2" descr="N:\DATA\Global Sales and Marketing\MIG Presentations\Images\Corporate Logos\BlackRock® Logo (2011) DO NOT USE\BR_emf\BlackRock®_Printed_1000Pix.em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6286" y="6588341"/>
            <a:ext cx="1050525" cy="15356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idx="1"/>
          </p:nvPr>
        </p:nvSpPr>
        <p:spPr>
          <a:xfrm>
            <a:off x="312445" y="1087211"/>
            <a:ext cx="8496593" cy="4921571"/>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cxnSp>
        <p:nvCxnSpPr>
          <p:cNvPr id="13" name="Straight Connector 12"/>
          <p:cNvCxnSpPr/>
          <p:nvPr/>
        </p:nvCxnSpPr>
        <p:spPr>
          <a:xfrm>
            <a:off x="-9525" y="6439633"/>
            <a:ext cx="9151200" cy="0"/>
          </a:xfrm>
          <a:prstGeom prst="line">
            <a:avLst/>
          </a:prstGeom>
          <a:ln w="9525">
            <a:solidFill>
              <a:srgbClr val="7E8083"/>
            </a:solidFill>
          </a:ln>
        </p:spPr>
        <p:style>
          <a:lnRef idx="1">
            <a:schemeClr val="accent1"/>
          </a:lnRef>
          <a:fillRef idx="0">
            <a:schemeClr val="accent1"/>
          </a:fillRef>
          <a:effectRef idx="0">
            <a:schemeClr val="accent1"/>
          </a:effectRef>
          <a:fontRef idx="minor">
            <a:schemeClr val="tx1"/>
          </a:fontRef>
        </p:style>
      </p:cxnSp>
      <p:sp>
        <p:nvSpPr>
          <p:cNvPr id="14" name="Slide Number Placeholder 2"/>
          <p:cNvSpPr>
            <a:spLocks noGrp="1"/>
          </p:cNvSpPr>
          <p:nvPr>
            <p:ph type="sldNum" sz="quarter" idx="4"/>
          </p:nvPr>
        </p:nvSpPr>
        <p:spPr>
          <a:xfrm>
            <a:off x="8456102" y="6591242"/>
            <a:ext cx="364921" cy="222745"/>
          </a:xfrm>
          <a:prstGeom prst="rect">
            <a:avLst/>
          </a:prstGeom>
        </p:spPr>
        <p:txBody>
          <a:bodyPr vert="horz" lIns="0" tIns="0" rIns="0" bIns="0" rtlCol="0" anchor="ctr"/>
          <a:lstStyle>
            <a:lvl1pPr algn="r">
              <a:defRPr sz="800">
                <a:solidFill>
                  <a:schemeClr val="tx2"/>
                </a:solidFill>
              </a:defRPr>
            </a:lvl1pPr>
          </a:lstStyle>
          <a:p>
            <a:fld id="{C0531ADF-2191-45C5-9D71-08764BF86A6F}" type="slidenum">
              <a:rPr lang="en-GB" smtClean="0"/>
              <a:pPr/>
              <a:t>‹#›</a:t>
            </a:fld>
            <a:endParaRPr lang="en-GB"/>
          </a:p>
        </p:txBody>
      </p:sp>
    </p:spTree>
    <p:extLst>
      <p:ext uri="{BB962C8B-B14F-4D97-AF65-F5344CB8AC3E}">
        <p14:creationId xmlns:p14="http://schemas.microsoft.com/office/powerpoint/2010/main" val="4119439785"/>
      </p:ext>
    </p:extLst>
  </p:cSld>
  <p:clrMap bg1="lt1" tx1="dk1" bg2="lt2" tx2="dk2" accent1="accent1" accent2="accent2" accent3="accent3" accent4="accent4" accent5="accent5" accent6="accent6" hlink="hlink" folHlink="folHlink"/>
  <p:sldLayoutIdLst>
    <p:sldLayoutId id="2147484063" r:id="rId1"/>
    <p:sldLayoutId id="2147484020" r:id="rId2"/>
    <p:sldLayoutId id="2147484024" r:id="rId3"/>
    <p:sldLayoutId id="2147484061" r:id="rId4"/>
    <p:sldLayoutId id="2147484062" r:id="rId5"/>
    <p:sldLayoutId id="2147484025" r:id="rId6"/>
    <p:sldLayoutId id="2147484021" r:id="rId7"/>
    <p:sldLayoutId id="2147484022" r:id="rId8"/>
    <p:sldLayoutId id="2147484026" r:id="rId9"/>
    <p:sldLayoutId id="2147484027" r:id="rId10"/>
    <p:sldLayoutId id="2147484028" r:id="rId11"/>
  </p:sldLayoutIdLst>
  <p:timing>
    <p:tnLst>
      <p:par>
        <p:cTn id="1" dur="indefinite" restart="never" nodeType="tmRoot"/>
      </p:par>
    </p:tnLst>
  </p:timing>
  <p:hf hdr="0" ftr="0" dt="0"/>
  <p:txStyles>
    <p:titleStyle>
      <a:lvl1pPr algn="l" defTabSz="914400" rtl="0" eaLnBrk="1" latinLnBrk="0" hangingPunct="1">
        <a:spcBef>
          <a:spcPct val="0"/>
        </a:spcBef>
        <a:buNone/>
        <a:defRPr sz="1800" b="1" kern="1200">
          <a:solidFill>
            <a:schemeClr val="accent2"/>
          </a:solidFill>
          <a:latin typeface="+mj-lt"/>
          <a:ea typeface="+mj-ea"/>
          <a:cs typeface="+mj-cs"/>
        </a:defRPr>
      </a:lvl1pPr>
    </p:titleStyle>
    <p:body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Arial"/>
          <a:ea typeface="+mn-ea"/>
          <a:cs typeface="+mn-cs"/>
        </a:defRPr>
      </a:lvl1pPr>
      <a:lvl2pPr marL="350838" marR="0" indent="-166688" algn="l" defTabSz="914400" rtl="0" eaLnBrk="1" fontAlgn="auto" latinLnBrk="0" hangingPunct="1">
        <a:lnSpc>
          <a:spcPct val="100000"/>
        </a:lnSpc>
        <a:spcBef>
          <a:spcPts val="700"/>
        </a:spcBef>
        <a:spcAft>
          <a:spcPts val="0"/>
        </a:spcAft>
        <a:buClr>
          <a:schemeClr val="accent2"/>
        </a:buClr>
        <a:buSzTx/>
        <a:buFont typeface="Wingdings 3" pitchFamily="18" charset="2"/>
        <a:buChar char=""/>
        <a:tabLst/>
        <a:defRPr kumimoji="0" sz="1200" b="0" i="0" u="none" strike="noStrike" kern="1200" cap="none" spc="0" normalizeH="0" baseline="0">
          <a:ln>
            <a:noFill/>
          </a:ln>
          <a:solidFill>
            <a:schemeClr val="tx2"/>
          </a:solidFill>
          <a:effectLst/>
          <a:uLnTx/>
          <a:uFillTx/>
          <a:latin typeface="Arial"/>
          <a:ea typeface="+mn-ea"/>
          <a:cs typeface="+mn-cs"/>
        </a:defRPr>
      </a:lvl2pPr>
      <a:lvl3pPr marL="514350" marR="0" indent="-1524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3pPr>
      <a:lvl4pPr marL="714375" marR="0" indent="-17145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4pPr>
      <a:lvl5pPr marL="904875" marR="0" indent="-190500" algn="l" defTabSz="914400" rtl="0" eaLnBrk="1" fontAlgn="auto" latinLnBrk="0" hangingPunct="1">
        <a:lnSpc>
          <a:spcPct val="100000"/>
        </a:lnSpc>
        <a:spcBef>
          <a:spcPts val="700"/>
        </a:spcBef>
        <a:spcAft>
          <a:spcPts val="0"/>
        </a:spcAft>
        <a:buClr>
          <a:schemeClr val="accent2"/>
        </a:buClr>
        <a:buSzTx/>
        <a:buFont typeface="Arial" pitchFamily="34" charset="0"/>
        <a:buChar char="•"/>
        <a:tabLst/>
        <a:defRPr kumimoji="0" sz="1200" b="0" i="0" u="none" strike="noStrike" kern="1200" cap="none" spc="0" normalizeH="0" baseline="0">
          <a:ln>
            <a:noFill/>
          </a:ln>
          <a:solidFill>
            <a:schemeClr val="tx2"/>
          </a:solidFill>
          <a:effectLst/>
          <a:uLnTx/>
          <a:uFillTx/>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D9FFFB4-400D-1240-AB24-6F86C96D4DFB}" type="datetimeFigureOut">
              <a:rPr lang="en-US" dirty="0"/>
              <a:t>5/29/2015</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For professional clients / qualified investors only</a:t>
            </a:r>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0531ADF-2191-45C5-9D71-08764BF86A6F}" type="slidenum">
              <a:rPr lang="en-GB" smtClean="0"/>
              <a:pPr/>
              <a:t>‹#›</a:t>
            </a:fld>
            <a:endParaRPr lang="en-GB"/>
          </a:p>
        </p:txBody>
      </p:sp>
    </p:spTree>
    <p:extLst>
      <p:ext uri="{BB962C8B-B14F-4D97-AF65-F5344CB8AC3E}">
        <p14:creationId xmlns:p14="http://schemas.microsoft.com/office/powerpoint/2010/main" val="774395943"/>
      </p:ext>
    </p:extLst>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 id="2147484130" r:id="rId12"/>
    <p:sldLayoutId id="2147484131" r:id="rId13"/>
    <p:sldLayoutId id="2147484132" r:id="rId14"/>
    <p:sldLayoutId id="2147484133" r:id="rId15"/>
    <p:sldLayoutId id="2147484134"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webster.bfm.com/weblications/dcreports/index.epl" TargetMode="External"/><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0531ADF-2191-45C5-9D71-08764BF86A6F}" type="slidenum">
              <a:rPr lang="en-GB" smtClean="0"/>
              <a:pPr/>
              <a:t>1</a:t>
            </a:fld>
            <a:endParaRPr lang="en-GB"/>
          </a:p>
        </p:txBody>
      </p:sp>
    </p:spTree>
    <p:extLst>
      <p:ext uri="{BB962C8B-B14F-4D97-AF65-F5344CB8AC3E}">
        <p14:creationId xmlns:p14="http://schemas.microsoft.com/office/powerpoint/2010/main" val="3642062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smtClean="0"/>
              <a:t>What did we learn?</a:t>
            </a:r>
            <a:endParaRPr lang="en-GB" dirty="0">
              <a:solidFill>
                <a:schemeClr val="tx1"/>
              </a:solidFill>
            </a:endParaRPr>
          </a:p>
        </p:txBody>
      </p:sp>
      <p:sp>
        <p:nvSpPr>
          <p:cNvPr id="3" name="Content Placeholder 2"/>
          <p:cNvSpPr>
            <a:spLocks noGrp="1"/>
          </p:cNvSpPr>
          <p:nvPr>
            <p:ph idx="1"/>
          </p:nvPr>
        </p:nvSpPr>
        <p:spPr>
          <a:xfrm>
            <a:off x="310654" y="1004935"/>
            <a:ext cx="8660754" cy="5336044"/>
          </a:xfrm>
        </p:spPr>
        <p:txBody>
          <a:bodyPr/>
          <a:lstStyle/>
          <a:p>
            <a:pPr marL="342900" indent="-342900">
              <a:lnSpc>
                <a:spcPct val="200000"/>
              </a:lnSpc>
              <a:buFont typeface="+mj-lt"/>
              <a:buAutoNum type="arabicPeriod"/>
            </a:pPr>
            <a:r>
              <a:rPr lang="en-GB" dirty="0" smtClean="0"/>
              <a:t>Technical learnings</a:t>
            </a:r>
          </a:p>
          <a:p>
            <a:pPr marL="579438" lvl="1" indent="-228600">
              <a:buFont typeface="+mj-lt"/>
              <a:buAutoNum type="arabicPeriod"/>
            </a:pPr>
            <a:r>
              <a:rPr lang="en-GB" b="0" dirty="0" smtClean="0"/>
              <a:t>Quick Test Professional Tool : </a:t>
            </a:r>
          </a:p>
          <a:p>
            <a:pPr marL="579438" lvl="1" indent="-228600">
              <a:buFont typeface="+mj-lt"/>
              <a:buAutoNum type="arabicPeriod"/>
            </a:pPr>
            <a:r>
              <a:rPr lang="en-GB" dirty="0" smtClean="0"/>
              <a:t>Application Life Cycle Management Tool :</a:t>
            </a:r>
          </a:p>
          <a:p>
            <a:pPr marL="579438" lvl="1" indent="-228600">
              <a:buFont typeface="+mj-lt"/>
              <a:buAutoNum type="arabicPeriod"/>
            </a:pPr>
            <a:r>
              <a:rPr lang="en-GB" b="0" dirty="0" smtClean="0"/>
              <a:t>VB Script</a:t>
            </a:r>
          </a:p>
          <a:p>
            <a:pPr lvl="1" indent="0">
              <a:buNone/>
            </a:pPr>
            <a:endParaRPr lang="en-GB" b="0" dirty="0" smtClean="0"/>
          </a:p>
          <a:p>
            <a:pPr marL="342900" indent="-342900">
              <a:buFont typeface="+mj-lt"/>
              <a:buAutoNum type="arabicPeriod"/>
            </a:pPr>
            <a:r>
              <a:rPr lang="en-GB" dirty="0" smtClean="0"/>
              <a:t>Learning about processes</a:t>
            </a:r>
          </a:p>
          <a:p>
            <a:pPr marL="579438" lvl="1" indent="-228600">
              <a:buFont typeface="+mj-lt"/>
              <a:buAutoNum type="arabicPeriod"/>
            </a:pPr>
            <a:r>
              <a:rPr lang="en-GB" b="0" dirty="0" smtClean="0"/>
              <a:t>Testing Process</a:t>
            </a:r>
          </a:p>
          <a:p>
            <a:pPr marL="579438" lvl="1" indent="-228600">
              <a:buFont typeface="+mj-lt"/>
              <a:buAutoNum type="arabicPeriod"/>
            </a:pPr>
            <a:r>
              <a:rPr lang="en-GB" dirty="0" smtClean="0"/>
              <a:t>Disaster Recovery</a:t>
            </a:r>
          </a:p>
          <a:p>
            <a:pPr lvl="1" indent="0">
              <a:buNone/>
            </a:pPr>
            <a:endParaRPr lang="en-GB" b="0" dirty="0" smtClean="0"/>
          </a:p>
          <a:p>
            <a:pPr marL="342900" indent="-342900">
              <a:lnSpc>
                <a:spcPct val="200000"/>
              </a:lnSpc>
              <a:buFont typeface="+mj-lt"/>
              <a:buAutoNum type="arabicPeriod"/>
            </a:pPr>
            <a:r>
              <a:rPr lang="en-GB" dirty="0" smtClean="0"/>
              <a:t>Learning about working in team</a:t>
            </a:r>
          </a:p>
          <a:p>
            <a:pPr marL="579438" lvl="1" indent="-228600">
              <a:buFont typeface="+mj-lt"/>
              <a:buAutoNum type="arabicPeriod"/>
            </a:pPr>
            <a:r>
              <a:rPr lang="en-GB" dirty="0" smtClean="0">
                <a:latin typeface="+mj-lt"/>
                <a:cs typeface="Times New Roman" panose="02020603050405020304" pitchFamily="18" charset="0"/>
              </a:rPr>
              <a:t>Learnt about the expertise of different individuals and collaborating with them and asking questions about the area they work in.</a:t>
            </a:r>
          </a:p>
          <a:p>
            <a:pPr marL="579438" lvl="1" indent="-228600">
              <a:buFont typeface="+mj-lt"/>
              <a:buAutoNum type="arabicPeriod"/>
            </a:pPr>
            <a:r>
              <a:rPr lang="en-GB" b="0" dirty="0" smtClean="0">
                <a:latin typeface="+mj-lt"/>
                <a:cs typeface="Times New Roman" panose="02020603050405020304" pitchFamily="18" charset="0"/>
              </a:rPr>
              <a:t>Taking their help and ideas in developing our project.</a:t>
            </a:r>
          </a:p>
        </p:txBody>
      </p:sp>
      <p:sp>
        <p:nvSpPr>
          <p:cNvPr id="2" name="Slide Number Placeholder 1"/>
          <p:cNvSpPr>
            <a:spLocks noGrp="1"/>
          </p:cNvSpPr>
          <p:nvPr>
            <p:ph type="sldNum" sz="quarter" idx="12"/>
          </p:nvPr>
        </p:nvSpPr>
        <p:spPr/>
        <p:txBody>
          <a:bodyPr/>
          <a:lstStyle/>
          <a:p>
            <a:fld id="{C0531ADF-2191-45C5-9D71-08764BF86A6F}" type="slidenum">
              <a:rPr lang="en-GB" smtClean="0"/>
              <a:pPr/>
              <a:t>10</a:t>
            </a:fld>
            <a:endParaRPr lang="en-GB"/>
          </a:p>
        </p:txBody>
      </p:sp>
    </p:spTree>
    <p:extLst>
      <p:ext uri="{BB962C8B-B14F-4D97-AF65-F5344CB8AC3E}">
        <p14:creationId xmlns:p14="http://schemas.microsoft.com/office/powerpoint/2010/main" val="4033528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11228" y="1802423"/>
            <a:ext cx="8297009" cy="4774223"/>
          </a:xfrm>
        </p:spPr>
        <p:txBody>
          <a:bodyPr>
            <a:normAutofit fontScale="55000" lnSpcReduction="20000"/>
          </a:bodyPr>
          <a:lstStyle/>
          <a:p>
            <a:r>
              <a:rPr lang="en-US" sz="2600" b="1" kern="0" dirty="0">
                <a:solidFill>
                  <a:schemeClr val="tx1"/>
                </a:solidFill>
              </a:rPr>
              <a:t> </a:t>
            </a:r>
            <a:r>
              <a:rPr lang="en-US" sz="2000" b="1" kern="0" dirty="0">
                <a:solidFill>
                  <a:schemeClr val="tx1"/>
                </a:solidFill>
              </a:rPr>
              <a:t>Technical learnings</a:t>
            </a:r>
          </a:p>
          <a:p>
            <a:pPr marL="522288" lvl="1" indent="-171450">
              <a:buFont typeface="Wingdings" panose="05000000000000000000" pitchFamily="2" charset="2"/>
              <a:buChar char="Ø"/>
            </a:pPr>
            <a:r>
              <a:rPr lang="en-US" sz="1400" kern="0" dirty="0"/>
              <a:t>Creation of QTP scripts.</a:t>
            </a:r>
          </a:p>
          <a:p>
            <a:pPr marL="522288" lvl="1" indent="-171450">
              <a:buFont typeface="Wingdings" panose="05000000000000000000" pitchFamily="2" charset="2"/>
              <a:buChar char="Ø"/>
            </a:pPr>
            <a:r>
              <a:rPr lang="en-US" sz="1400" kern="0" dirty="0"/>
              <a:t>Debugging the Scripts. (f5,f10,f11)</a:t>
            </a:r>
          </a:p>
          <a:p>
            <a:pPr marL="522288" lvl="1" indent="-171450">
              <a:buFont typeface="Wingdings" panose="05000000000000000000" pitchFamily="2" charset="2"/>
              <a:buChar char="Ø"/>
            </a:pPr>
            <a:r>
              <a:rPr lang="en-US" sz="1400" kern="0" dirty="0"/>
              <a:t>Working and understanding various applications that promote trading activity.</a:t>
            </a:r>
          </a:p>
          <a:p>
            <a:pPr marL="522288" lvl="1" indent="-171450">
              <a:buFont typeface="Wingdings" panose="05000000000000000000" pitchFamily="2" charset="2"/>
              <a:buChar char="Ø"/>
            </a:pPr>
            <a:r>
              <a:rPr lang="en-US" sz="1400" kern="0" dirty="0"/>
              <a:t>Working with the test scripts and functional libraries.</a:t>
            </a:r>
          </a:p>
          <a:p>
            <a:pPr marL="522288" lvl="1" indent="-171450">
              <a:buFont typeface="Wingdings" panose="05000000000000000000" pitchFamily="2" charset="2"/>
              <a:buChar char="Ø"/>
            </a:pPr>
            <a:r>
              <a:rPr lang="en-US" sz="1400" kern="0" dirty="0"/>
              <a:t>Running the tests manually and by automation.</a:t>
            </a:r>
          </a:p>
          <a:p>
            <a:r>
              <a:rPr lang="en-US" sz="2600" b="1" kern="0" dirty="0">
                <a:solidFill>
                  <a:schemeClr val="tx1"/>
                </a:solidFill>
              </a:rPr>
              <a:t>    </a:t>
            </a:r>
            <a:r>
              <a:rPr lang="en-US" sz="2000" b="1" kern="0" dirty="0">
                <a:solidFill>
                  <a:schemeClr val="tx1"/>
                </a:solidFill>
              </a:rPr>
              <a:t>Learning about processes</a:t>
            </a:r>
          </a:p>
          <a:p>
            <a:pPr marL="522288" lvl="1" indent="-171450">
              <a:buFont typeface="Wingdings" panose="05000000000000000000" pitchFamily="2" charset="2"/>
              <a:buChar char="Ø"/>
            </a:pPr>
            <a:r>
              <a:rPr lang="en-US" sz="1400" kern="0" dirty="0"/>
              <a:t>Software Testing Lifecycle </a:t>
            </a:r>
          </a:p>
          <a:p>
            <a:pPr marL="522288" lvl="1" indent="-171450">
              <a:buFont typeface="Wingdings" panose="05000000000000000000" pitchFamily="2" charset="2"/>
              <a:buChar char="Ø"/>
            </a:pPr>
            <a:r>
              <a:rPr lang="en-US" sz="1400" kern="0" dirty="0"/>
              <a:t> Automation processes. </a:t>
            </a:r>
          </a:p>
          <a:p>
            <a:r>
              <a:rPr lang="en-US" sz="1600" kern="0" dirty="0"/>
              <a:t>     </a:t>
            </a:r>
            <a:r>
              <a:rPr lang="en-US" sz="2000" kern="0" dirty="0"/>
              <a:t> </a:t>
            </a:r>
            <a:r>
              <a:rPr lang="en-US" sz="2000" b="1" kern="0" dirty="0">
                <a:solidFill>
                  <a:schemeClr val="tx1"/>
                </a:solidFill>
              </a:rPr>
              <a:t>Learning about working in a team</a:t>
            </a:r>
            <a:endParaRPr lang="en-GB" sz="2000" b="1" dirty="0">
              <a:solidFill>
                <a:schemeClr val="tx1"/>
              </a:solidFill>
            </a:endParaRPr>
          </a:p>
          <a:p>
            <a:pPr marL="522288" lvl="1" indent="-171450">
              <a:buFont typeface="Wingdings" panose="05000000000000000000" pitchFamily="2" charset="2"/>
              <a:buChar char="Ø"/>
            </a:pPr>
            <a:r>
              <a:rPr lang="en-US" sz="1400" kern="0" dirty="0"/>
              <a:t>Working closely with the functional team as well as the AST team.</a:t>
            </a:r>
          </a:p>
          <a:p>
            <a:pPr marL="522288" lvl="1" indent="-171450">
              <a:buFont typeface="Wingdings" panose="05000000000000000000" pitchFamily="2" charset="2"/>
              <a:buChar char="Ø"/>
            </a:pPr>
            <a:r>
              <a:rPr lang="en-US" sz="1400" kern="0" dirty="0"/>
              <a:t>Working together has proved to be an important aspect in working efficiently.</a:t>
            </a:r>
          </a:p>
          <a:p>
            <a:pPr marL="522288" lvl="1" indent="-171450">
              <a:buFont typeface="Wingdings" panose="05000000000000000000" pitchFamily="2" charset="2"/>
              <a:buChar char="Ø"/>
            </a:pPr>
            <a:endParaRPr lang="en-US" sz="1400" kern="0" dirty="0"/>
          </a:p>
          <a:p>
            <a:pPr marL="350838" lvl="1"/>
            <a:r>
              <a:rPr lang="en-US" sz="2000" b="1" kern="0" dirty="0">
                <a:solidFill>
                  <a:schemeClr val="tx1"/>
                </a:solidFill>
              </a:rPr>
              <a:t>Learning about domain</a:t>
            </a:r>
          </a:p>
          <a:p>
            <a:pPr marL="522288" lvl="1" indent="-171450">
              <a:buFont typeface="Wingdings" panose="05000000000000000000" pitchFamily="2" charset="2"/>
              <a:buChar char="Ø"/>
            </a:pPr>
            <a:r>
              <a:rPr lang="en-US" sz="1400" kern="0" dirty="0"/>
              <a:t>Various financial terms like stocks, bonds, derivatives, primary market, secondary market  etc.</a:t>
            </a:r>
          </a:p>
          <a:p>
            <a:pPr marL="522288" lvl="1" indent="-171450">
              <a:buFont typeface="Wingdings" panose="05000000000000000000" pitchFamily="2" charset="2"/>
              <a:buChar char="Ø"/>
            </a:pPr>
            <a:r>
              <a:rPr lang="en-US" sz="1400" kern="0" dirty="0"/>
              <a:t>Learnt how the flow of money goes through in BlackRock from client onboarding till client reporting</a:t>
            </a:r>
          </a:p>
          <a:p>
            <a:pPr marL="522288" lvl="1" indent="-171450">
              <a:buFont typeface="Wingdings" panose="05000000000000000000" pitchFamily="2" charset="2"/>
              <a:buChar char="Ø"/>
            </a:pPr>
            <a:endParaRPr lang="en-US" sz="1400" kern="0" dirty="0"/>
          </a:p>
          <a:p>
            <a:pPr marL="350838" lvl="1"/>
            <a:r>
              <a:rPr lang="en-US" sz="2000" b="1" kern="0" dirty="0">
                <a:solidFill>
                  <a:schemeClr val="tx1"/>
                </a:solidFill>
              </a:rPr>
              <a:t>Learning about etiquettes </a:t>
            </a:r>
          </a:p>
          <a:p>
            <a:pPr marL="693738" lvl="1" indent="-342900">
              <a:buFont typeface="Wingdings" panose="05000000000000000000" pitchFamily="2" charset="2"/>
              <a:buChar char="Ø"/>
            </a:pPr>
            <a:r>
              <a:rPr lang="en-US" sz="1400" kern="0" dirty="0"/>
              <a:t>Business etiquettes respect seniors</a:t>
            </a:r>
          </a:p>
          <a:p>
            <a:pPr marL="693738" lvl="1" indent="-342900">
              <a:buFont typeface="Wingdings" panose="05000000000000000000" pitchFamily="2" charset="2"/>
              <a:buChar char="Ø"/>
            </a:pPr>
            <a:r>
              <a:rPr lang="en-US" sz="1400" kern="0" dirty="0">
                <a:solidFill>
                  <a:schemeClr val="tx1"/>
                </a:solidFill>
              </a:rPr>
              <a:t>How to write emails to peers and senior management</a:t>
            </a:r>
          </a:p>
          <a:p>
            <a:pPr marL="350838" lvl="1"/>
            <a:endParaRPr lang="en-US" sz="2000" b="1" kern="0" dirty="0">
              <a:solidFill>
                <a:schemeClr val="tx1"/>
              </a:solidFill>
            </a:endParaRPr>
          </a:p>
          <a:p>
            <a:pPr marL="350838" lvl="1"/>
            <a:endParaRPr lang="en-US" sz="1400" kern="0" dirty="0"/>
          </a:p>
          <a:p>
            <a:pPr marL="350838" lvl="1"/>
            <a:endParaRPr lang="en-US" sz="1400" kern="0" dirty="0"/>
          </a:p>
          <a:p>
            <a:pPr marL="522288" lvl="1" indent="-171450">
              <a:buFont typeface="Wingdings" panose="05000000000000000000" pitchFamily="2" charset="2"/>
              <a:buChar char="Ø"/>
            </a:pPr>
            <a:endParaRPr lang="en-US" sz="1400" kern="0" dirty="0"/>
          </a:p>
          <a:p>
            <a:pPr marL="350838" lvl="1"/>
            <a:endParaRPr lang="en-US" sz="2000" b="1" kern="0" dirty="0">
              <a:solidFill>
                <a:schemeClr val="tx1"/>
              </a:solidFill>
            </a:endParaRPr>
          </a:p>
          <a:p>
            <a:pPr marL="350838" lvl="1"/>
            <a:endParaRPr lang="en-GB" sz="2000" b="1" dirty="0">
              <a:solidFill>
                <a:schemeClr val="tx1"/>
              </a:solidFill>
            </a:endParaRPr>
          </a:p>
          <a:p>
            <a:pPr marL="350838" lvl="1"/>
            <a:endParaRPr lang="en-US" sz="1400" kern="0" dirty="0"/>
          </a:p>
          <a:p>
            <a:pPr marL="522288" lvl="1" indent="-171450">
              <a:buFont typeface="Wingdings" panose="05000000000000000000" pitchFamily="2" charset="2"/>
              <a:buChar char="Ø"/>
            </a:pPr>
            <a:endParaRPr lang="en-US" sz="1400" kern="0" dirty="0"/>
          </a:p>
          <a:p>
            <a:pPr marL="350838" lvl="1"/>
            <a:endParaRPr lang="en-US" sz="1400" kern="0" dirty="0"/>
          </a:p>
          <a:p>
            <a:endParaRPr lang="en-US" dirty="0"/>
          </a:p>
        </p:txBody>
      </p:sp>
      <p:sp>
        <p:nvSpPr>
          <p:cNvPr id="4" name="Slide Number Placeholder 3"/>
          <p:cNvSpPr>
            <a:spLocks noGrp="1"/>
          </p:cNvSpPr>
          <p:nvPr>
            <p:ph type="sldNum" sz="quarter" idx="12"/>
          </p:nvPr>
        </p:nvSpPr>
        <p:spPr/>
        <p:txBody>
          <a:bodyPr/>
          <a:lstStyle/>
          <a:p>
            <a:fld id="{C0531ADF-2191-45C5-9D71-08764BF86A6F}" type="slidenum">
              <a:rPr lang="en-GB" smtClean="0"/>
              <a:pPr/>
              <a:t>11</a:t>
            </a:fld>
            <a:endParaRPr lang="en-GB"/>
          </a:p>
        </p:txBody>
      </p:sp>
    </p:spTree>
    <p:extLst>
      <p:ext uri="{BB962C8B-B14F-4D97-AF65-F5344CB8AC3E}">
        <p14:creationId xmlns:p14="http://schemas.microsoft.com/office/powerpoint/2010/main" val="323108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GB" dirty="0">
              <a:solidFill>
                <a:schemeClr val="bg2"/>
              </a:solidFill>
            </a:endParaRPr>
          </a:p>
        </p:txBody>
      </p:sp>
      <p:sp>
        <p:nvSpPr>
          <p:cNvPr id="3" name="Content Placeholder 2"/>
          <p:cNvSpPr>
            <a:spLocks noGrp="1"/>
          </p:cNvSpPr>
          <p:nvPr>
            <p:ph idx="1"/>
          </p:nvPr>
        </p:nvSpPr>
        <p:spPr>
          <a:xfrm>
            <a:off x="195163" y="1091103"/>
            <a:ext cx="8500458" cy="4960905"/>
          </a:xfrm>
        </p:spPr>
        <p:txBody>
          <a:bodyPr/>
          <a:lstStyle/>
          <a:p>
            <a:endParaRPr lang="en-GB" b="0" dirty="0" smtClean="0">
              <a:solidFill>
                <a:srgbClr val="FF0000"/>
              </a:solidFill>
            </a:endParaRPr>
          </a:p>
          <a:p>
            <a:pPr lvl="1" indent="0">
              <a:buNone/>
            </a:pPr>
            <a:endParaRPr lang="en-GB" dirty="0" smtClean="0">
              <a:noFill/>
              <a:effectLst>
                <a:outerShdw blurRad="50800" dist="50800" dir="5400000" algn="ctr" rotWithShape="0">
                  <a:schemeClr val="bg2"/>
                </a:outerShdw>
              </a:effectLst>
            </a:endParaRPr>
          </a:p>
        </p:txBody>
      </p:sp>
      <p:sp>
        <p:nvSpPr>
          <p:cNvPr id="2" name="Slide Number Placeholder 1"/>
          <p:cNvSpPr>
            <a:spLocks noGrp="1"/>
          </p:cNvSpPr>
          <p:nvPr>
            <p:ph type="sldNum" sz="quarter" idx="12"/>
          </p:nvPr>
        </p:nvSpPr>
        <p:spPr/>
        <p:txBody>
          <a:bodyPr/>
          <a:lstStyle/>
          <a:p>
            <a:fld id="{C0531ADF-2191-45C5-9D71-08764BF86A6F}" type="slidenum">
              <a:rPr lang="en-GB" smtClean="0"/>
              <a:pPr/>
              <a:t>12</a:t>
            </a:fld>
            <a:endParaRPr lang="en-GB"/>
          </a:p>
        </p:txBody>
      </p:sp>
      <p:sp>
        <p:nvSpPr>
          <p:cNvPr id="7" name="Rectangle 6"/>
          <p:cNvSpPr/>
          <p:nvPr/>
        </p:nvSpPr>
        <p:spPr>
          <a:xfrm>
            <a:off x="2600951" y="2967335"/>
            <a:ext cx="3942105" cy="923330"/>
          </a:xfrm>
          <a:prstGeom prst="rect">
            <a:avLst/>
          </a:prstGeom>
          <a:noFill/>
        </p:spPr>
        <p:txBody>
          <a:bodyPr wrap="none" lIns="91440" tIns="45720" rIns="91440" bIns="45720">
            <a:spAutoFit/>
          </a:bodyPr>
          <a:lstStyle/>
          <a:p>
            <a:pPr algn="ctr"/>
            <a:r>
              <a:rPr lang="en-US" sz="5400" b="1" spc="50" dirty="0" smtClean="0">
                <a:ln w="0"/>
                <a:solidFill>
                  <a:schemeClr val="accent2">
                    <a:lumMod val="75000"/>
                  </a:schemeClr>
                </a:solidFill>
                <a:effectLst>
                  <a:innerShdw blurRad="63500" dist="50800" dir="13500000">
                    <a:srgbClr val="000000">
                      <a:alpha val="50000"/>
                    </a:srgbClr>
                  </a:innerShdw>
                </a:effectLst>
              </a:rPr>
              <a:t>Thank</a:t>
            </a:r>
            <a:r>
              <a:rPr lang="en-US" sz="5400" b="1" spc="50" dirty="0" smtClean="0">
                <a:ln w="0"/>
                <a:solidFill>
                  <a:schemeClr val="bg2"/>
                </a:solidFill>
                <a:effectLst>
                  <a:innerShdw blurRad="63500" dist="50800" dir="13500000">
                    <a:srgbClr val="000000">
                      <a:alpha val="50000"/>
                    </a:srgbClr>
                  </a:innerShdw>
                </a:effectLst>
              </a:rPr>
              <a:t> </a:t>
            </a:r>
            <a:r>
              <a:rPr lang="en-US" sz="5400" b="1" spc="50" dirty="0" smtClean="0">
                <a:ln w="0"/>
                <a:solidFill>
                  <a:schemeClr val="accent2">
                    <a:lumMod val="75000"/>
                  </a:schemeClr>
                </a:solidFill>
                <a:effectLst>
                  <a:innerShdw blurRad="63500" dist="50800" dir="13500000">
                    <a:srgbClr val="000000">
                      <a:alpha val="50000"/>
                    </a:srgbClr>
                  </a:innerShdw>
                </a:effectLst>
              </a:rPr>
              <a:t>you!</a:t>
            </a:r>
            <a:endParaRPr lang="en-US" sz="5400" b="1" spc="50" dirty="0">
              <a:ln w="0"/>
              <a:solidFill>
                <a:schemeClr val="accent2">
                  <a:lumMod val="75000"/>
                </a:schemeClr>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92427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afterEffect">
                                  <p:stCondLst>
                                    <p:cond delay="250"/>
                                  </p:stCondLst>
                                  <p:iterate type="lt">
                                    <p:tmPct val="4000"/>
                                  </p:iterate>
                                  <p:childTnLst>
                                    <p:set>
                                      <p:cBhvr override="childStyle">
                                        <p:cTn id="6" dur="1750" fill="hold"/>
                                        <p:tgtEl>
                                          <p:spTgt spid="7"/>
                                        </p:tgtEl>
                                        <p:attrNameLst>
                                          <p:attrName>style.color</p:attrName>
                                        </p:attrNameLst>
                                      </p:cBhvr>
                                      <p:to>
                                        <p:clrVal>
                                          <a:schemeClr val="accent2"/>
                                        </p:clrVal>
                                      </p:to>
                                    </p:set>
                                    <p:set>
                                      <p:cBhvr>
                                        <p:cTn id="7" dur="1750" fill="hold"/>
                                        <p:tgtEl>
                                          <p:spTgt spid="7"/>
                                        </p:tgtEl>
                                        <p:attrNameLst>
                                          <p:attrName>fillcolor</p:attrName>
                                        </p:attrNameLst>
                                      </p:cBhvr>
                                      <p:to>
                                        <p:clrVal>
                                          <a:schemeClr val="accent2"/>
                                        </p:clrVal>
                                      </p:to>
                                    </p:set>
                                    <p:set>
                                      <p:cBhvr>
                                        <p:cTn id="8" dur="1750" fill="hold"/>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Blackrock</a:t>
            </a:r>
            <a:endParaRPr lang="en-US" dirty="0"/>
          </a:p>
        </p:txBody>
      </p:sp>
      <p:sp>
        <p:nvSpPr>
          <p:cNvPr id="3" name="Content Placeholder 2"/>
          <p:cNvSpPr>
            <a:spLocks noGrp="1"/>
          </p:cNvSpPr>
          <p:nvPr>
            <p:ph idx="1"/>
          </p:nvPr>
        </p:nvSpPr>
        <p:spPr/>
        <p:txBody>
          <a:bodyPr>
            <a:normAutofit fontScale="55000" lnSpcReduction="20000"/>
          </a:bodyPr>
          <a:lstStyle/>
          <a:p>
            <a:pPr marL="285750" lvl="0" indent="-285750">
              <a:buFont typeface="Arial" panose="020B0604020202020204" pitchFamily="34" charset="0"/>
              <a:buChar char="•"/>
            </a:pPr>
            <a:endParaRPr lang="en-IN" b="0" dirty="0">
              <a:solidFill>
                <a:schemeClr val="tx1"/>
              </a:solidFill>
            </a:endParaRPr>
          </a:p>
          <a:p>
            <a:pPr marL="285750" lvl="0" indent="-285750">
              <a:buFont typeface="Arial" panose="020B0604020202020204" pitchFamily="34" charset="0"/>
              <a:buChar char="•"/>
            </a:pPr>
            <a:r>
              <a:rPr lang="en-IN" b="0" dirty="0">
                <a:solidFill>
                  <a:schemeClr val="tx1"/>
                </a:solidFill>
              </a:rPr>
              <a:t>BlackRock, founded in 1988, is </a:t>
            </a:r>
            <a:r>
              <a:rPr lang="en-US" b="0" dirty="0">
                <a:solidFill>
                  <a:schemeClr val="tx1"/>
                </a:solidFill>
              </a:rPr>
              <a:t>the world’s largest Asset Manager and a</a:t>
            </a:r>
            <a:r>
              <a:rPr lang="en-IN" b="0" dirty="0">
                <a:solidFill>
                  <a:schemeClr val="tx1"/>
                </a:solidFill>
              </a:rPr>
              <a:t> premier provider of Risk management and advisory services to institutional, intermediary, and individual clients worldwide.</a:t>
            </a:r>
          </a:p>
          <a:p>
            <a:pPr marL="285750" lvl="0" indent="-285750">
              <a:buFont typeface="Arial" panose="020B0604020202020204" pitchFamily="34" charset="0"/>
              <a:buChar char="•"/>
            </a:pPr>
            <a:r>
              <a:rPr lang="en-IN" b="0" dirty="0">
                <a:solidFill>
                  <a:schemeClr val="tx1"/>
                </a:solidFill>
              </a:rPr>
              <a:t>To a broad base of clients with portfolios totalling approximately US$13 trillion</a:t>
            </a:r>
          </a:p>
          <a:p>
            <a:pPr marL="285750" lvl="0" indent="-285750">
              <a:buFont typeface="Arial" panose="020B0604020202020204" pitchFamily="34" charset="0"/>
              <a:buChar char="•"/>
            </a:pPr>
            <a:r>
              <a:rPr lang="en-IN" b="0" dirty="0">
                <a:solidFill>
                  <a:schemeClr val="tx1"/>
                </a:solidFill>
              </a:rPr>
              <a:t>BlackRock is a truly global firm that combines the benefits of worldwide reach with local service and relationships. They manage assets for clients in North and South America, Europe, Asia, Australia, the Middle East and Africa.</a:t>
            </a:r>
          </a:p>
          <a:p>
            <a:pPr lvl="0"/>
            <a:r>
              <a:rPr lang="en-IN" b="0" dirty="0">
                <a:solidFill>
                  <a:schemeClr val="tx1"/>
                </a:solidFill>
              </a:rPr>
              <a:t> </a:t>
            </a:r>
          </a:p>
          <a:p>
            <a:r>
              <a:rPr lang="en-US" sz="1600" dirty="0">
                <a:solidFill>
                  <a:schemeClr val="tx1"/>
                </a:solidFill>
              </a:rPr>
              <a:t>Mission and Principles</a:t>
            </a:r>
          </a:p>
          <a:p>
            <a:endParaRPr lang="en-US" dirty="0">
              <a:solidFill>
                <a:schemeClr val="tx1"/>
              </a:solidFill>
            </a:endParaRPr>
          </a:p>
          <a:p>
            <a:r>
              <a:rPr lang="en-US" b="0" dirty="0">
                <a:solidFill>
                  <a:schemeClr val="tx1"/>
                </a:solidFill>
              </a:rPr>
              <a:t>Our mission is to create a better financial future for our clients. As we pursue that mission, we’re guided by our culture and a set of principles that ensure we never forget what we stand for.</a:t>
            </a:r>
          </a:p>
          <a:p>
            <a:pPr marL="285750" lvl="0" indent="-285750">
              <a:buFont typeface="Arial" panose="020B0604020202020204" pitchFamily="34" charset="0"/>
              <a:buChar char="•"/>
            </a:pPr>
            <a:r>
              <a:rPr lang="en-US" b="0" dirty="0">
                <a:solidFill>
                  <a:schemeClr val="tx1"/>
                </a:solidFill>
              </a:rPr>
              <a:t>We are fiduciary to our Clients.</a:t>
            </a:r>
          </a:p>
          <a:p>
            <a:pPr marL="285750" lvl="0" indent="-285750">
              <a:buFont typeface="Arial" panose="020B0604020202020204" pitchFamily="34" charset="0"/>
              <a:buChar char="•"/>
            </a:pPr>
            <a:r>
              <a:rPr lang="en-US" b="0" dirty="0">
                <a:solidFill>
                  <a:schemeClr val="tx1"/>
                </a:solidFill>
              </a:rPr>
              <a:t>We are passionate about Performance.</a:t>
            </a:r>
          </a:p>
          <a:p>
            <a:pPr marL="285750" lvl="0" indent="-285750">
              <a:buFont typeface="Arial" panose="020B0604020202020204" pitchFamily="34" charset="0"/>
              <a:buChar char="•"/>
            </a:pPr>
            <a:r>
              <a:rPr lang="en-US" b="0" dirty="0">
                <a:solidFill>
                  <a:schemeClr val="tx1"/>
                </a:solidFill>
              </a:rPr>
              <a:t>We are One BlackRock</a:t>
            </a:r>
          </a:p>
          <a:p>
            <a:pPr marL="285750" lvl="0" indent="-285750">
              <a:buFont typeface="Arial" panose="020B0604020202020204" pitchFamily="34" charset="0"/>
              <a:buChar char="•"/>
            </a:pPr>
            <a:r>
              <a:rPr lang="en-US" b="0" dirty="0">
                <a:solidFill>
                  <a:schemeClr val="tx1"/>
                </a:solidFill>
              </a:rPr>
              <a:t>We are Innovators.</a:t>
            </a:r>
          </a:p>
          <a:p>
            <a:r>
              <a:rPr lang="en-US" b="0" dirty="0">
                <a:solidFill>
                  <a:schemeClr val="tx1"/>
                </a:solidFill>
              </a:rPr>
              <a:t> </a:t>
            </a:r>
          </a:p>
          <a:p>
            <a:pPr lvl="0"/>
            <a:endParaRPr lang="en-US" b="0" dirty="0">
              <a:solidFill>
                <a:schemeClr val="tx1"/>
              </a:solidFill>
            </a:endParaRPr>
          </a:p>
          <a:p>
            <a:endParaRPr lang="en-GB" b="0" dirty="0">
              <a:solidFill>
                <a:schemeClr val="tx1"/>
              </a:solidFill>
            </a:endParaRPr>
          </a:p>
          <a:p>
            <a:pPr algn="ctr"/>
            <a:endParaRPr lang="en-GB" b="0" dirty="0">
              <a:solidFill>
                <a:schemeClr val="tx1"/>
              </a:solidFill>
            </a:endParaRPr>
          </a:p>
          <a:p>
            <a:endParaRPr lang="en-GB" b="0" dirty="0">
              <a:solidFill>
                <a:schemeClr val="tx1"/>
              </a:solidFill>
            </a:endParaRPr>
          </a:p>
          <a:p>
            <a:pPr lvl="1"/>
            <a:endParaRPr lang="en-GB" sz="1400" dirty="0">
              <a:solidFill>
                <a:schemeClr val="tx1"/>
              </a:solidFill>
            </a:endParaRPr>
          </a:p>
          <a:p>
            <a:endParaRPr lang="en-GB" b="0" dirty="0">
              <a:solidFill>
                <a:schemeClr val="tx1"/>
              </a:solidFill>
            </a:endParaRPr>
          </a:p>
          <a:p>
            <a:endParaRPr lang="en-GB" b="0" dirty="0">
              <a:solidFill>
                <a:schemeClr val="tx1"/>
              </a:solidFill>
            </a:endParaRPr>
          </a:p>
          <a:p>
            <a:endParaRPr lang="en-GB" b="0" dirty="0">
              <a:solidFill>
                <a:schemeClr val="tx1"/>
              </a:solidFill>
            </a:endParaRPr>
          </a:p>
          <a:p>
            <a:endParaRPr lang="en-GB" b="0" dirty="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C0531ADF-2191-45C5-9D71-08764BF86A6F}" type="slidenum">
              <a:rPr lang="en-GB" smtClean="0"/>
              <a:pPr/>
              <a:t>2</a:t>
            </a:fld>
            <a:endParaRPr lang="en-GB"/>
          </a:p>
        </p:txBody>
      </p:sp>
    </p:spTree>
    <p:extLst>
      <p:ext uri="{BB962C8B-B14F-4D97-AF65-F5344CB8AC3E}">
        <p14:creationId xmlns:p14="http://schemas.microsoft.com/office/powerpoint/2010/main" val="112113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Clr>
                <a:srgbClr val="0070C0"/>
              </a:buClr>
              <a:buFont typeface="Wingdings" panose="05000000000000000000" pitchFamily="2" charset="2"/>
              <a:buChar char="Ø"/>
            </a:pPr>
            <a:endParaRPr lang="en-US" dirty="0"/>
          </a:p>
          <a:p>
            <a:pPr>
              <a:buClr>
                <a:srgbClr val="0070C0"/>
              </a:buClr>
              <a:buFont typeface="Wingdings" panose="05000000000000000000" pitchFamily="2" charset="2"/>
              <a:buChar char="Ø"/>
            </a:pPr>
            <a:r>
              <a:rPr lang="en-US" b="1" dirty="0">
                <a:solidFill>
                  <a:srgbClr val="FF0000"/>
                </a:solidFill>
              </a:rPr>
              <a:t>A</a:t>
            </a:r>
            <a:r>
              <a:rPr lang="en-US" dirty="0"/>
              <a:t>sset </a:t>
            </a:r>
            <a:r>
              <a:rPr lang="en-US" b="1" dirty="0">
                <a:solidFill>
                  <a:srgbClr val="FF0000"/>
                </a:solidFill>
              </a:rPr>
              <a:t>L</a:t>
            </a:r>
            <a:r>
              <a:rPr lang="en-US" dirty="0"/>
              <a:t>iability </a:t>
            </a:r>
            <a:r>
              <a:rPr lang="en-US" b="1" dirty="0">
                <a:solidFill>
                  <a:srgbClr val="FF0000"/>
                </a:solidFill>
              </a:rPr>
              <a:t>A</a:t>
            </a:r>
            <a:r>
              <a:rPr lang="en-US" dirty="0"/>
              <a:t>dministrative </a:t>
            </a:r>
            <a:r>
              <a:rPr lang="en-US" b="1" dirty="0">
                <a:solidFill>
                  <a:srgbClr val="FF0000"/>
                </a:solidFill>
              </a:rPr>
              <a:t>D</a:t>
            </a:r>
            <a:r>
              <a:rPr lang="en-US" dirty="0"/>
              <a:t>ebt and </a:t>
            </a:r>
            <a:r>
              <a:rPr lang="en-US" b="1" dirty="0">
                <a:solidFill>
                  <a:srgbClr val="FF0000"/>
                </a:solidFill>
              </a:rPr>
              <a:t>D</a:t>
            </a:r>
            <a:r>
              <a:rPr lang="en-US" dirty="0"/>
              <a:t>erivative </a:t>
            </a:r>
            <a:r>
              <a:rPr lang="en-US" b="1" dirty="0">
                <a:solidFill>
                  <a:srgbClr val="FF0000"/>
                </a:solidFill>
              </a:rPr>
              <a:t>I</a:t>
            </a:r>
            <a:r>
              <a:rPr lang="en-US" dirty="0"/>
              <a:t>nstitutional </a:t>
            </a:r>
            <a:r>
              <a:rPr lang="en-US" b="1" dirty="0">
                <a:solidFill>
                  <a:srgbClr val="FF0000"/>
                </a:solidFill>
              </a:rPr>
              <a:t>N</a:t>
            </a:r>
            <a:r>
              <a:rPr lang="en-US" dirty="0"/>
              <a:t>etwork</a:t>
            </a:r>
          </a:p>
          <a:p>
            <a:pPr>
              <a:buClr>
                <a:srgbClr val="0070C0"/>
              </a:buClr>
              <a:buFont typeface="Wingdings" panose="05000000000000000000" pitchFamily="2" charset="2"/>
              <a:buChar char="Ø"/>
            </a:pPr>
            <a:r>
              <a:rPr lang="en-US" dirty="0"/>
              <a:t>Aladdin® is an operating system for investment managers that connects the information, people and technology needed to manage money in real time. </a:t>
            </a:r>
          </a:p>
          <a:p>
            <a:pPr>
              <a:buClr>
                <a:srgbClr val="0070C0"/>
              </a:buClr>
              <a:buFont typeface="Wingdings" panose="05000000000000000000" pitchFamily="2" charset="2"/>
              <a:buChar char="Ø"/>
            </a:pPr>
            <a:r>
              <a:rPr lang="en-US" dirty="0"/>
              <a:t>The Aladdin platform combines sophisticated risk analytics with comprehensive portfolio management, trading and operations tools on a single platform to power informed decision-making, effective risk management, efficient trading and operational scale. </a:t>
            </a:r>
          </a:p>
          <a:p>
            <a:pPr>
              <a:buClr>
                <a:srgbClr val="0070C0"/>
              </a:buClr>
              <a:buFont typeface="Wingdings" panose="05000000000000000000" pitchFamily="2" charset="2"/>
              <a:buChar char="Ø"/>
            </a:pPr>
            <a:r>
              <a:rPr lang="en-US" dirty="0"/>
              <a:t>More than just technology, Aladdin powers Collective Intelligence by providing tools to help organization communicate effectively, address problems quickly, and make informed decisions at every step of the investment process.</a:t>
            </a:r>
          </a:p>
          <a:p>
            <a:endParaRPr lang="en-US" dirty="0"/>
          </a:p>
        </p:txBody>
      </p:sp>
      <p:sp>
        <p:nvSpPr>
          <p:cNvPr id="4" name="Slide Number Placeholder 3"/>
          <p:cNvSpPr>
            <a:spLocks noGrp="1"/>
          </p:cNvSpPr>
          <p:nvPr>
            <p:ph type="sldNum" sz="quarter" idx="12"/>
          </p:nvPr>
        </p:nvSpPr>
        <p:spPr/>
        <p:txBody>
          <a:bodyPr/>
          <a:lstStyle/>
          <a:p>
            <a:fld id="{C0531ADF-2191-45C5-9D71-08764BF86A6F}" type="slidenum">
              <a:rPr lang="en-GB" smtClean="0"/>
              <a:pPr/>
              <a:t>3</a:t>
            </a:fld>
            <a:endParaRPr lang="en-GB"/>
          </a:p>
        </p:txBody>
      </p:sp>
    </p:spTree>
    <p:extLst>
      <p:ext uri="{BB962C8B-B14F-4D97-AF65-F5344CB8AC3E}">
        <p14:creationId xmlns:p14="http://schemas.microsoft.com/office/powerpoint/2010/main" val="3164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514350" indent="-514350">
              <a:buClr>
                <a:srgbClr val="0070C0"/>
              </a:buClr>
              <a:buAutoNum type="arabicParenR"/>
            </a:pPr>
            <a:r>
              <a:rPr lang="en-US" sz="3200" dirty="0"/>
              <a:t>QTP</a:t>
            </a:r>
          </a:p>
          <a:p>
            <a:pPr marL="914400" lvl="1" indent="-514350">
              <a:buClr>
                <a:srgbClr val="0070C0"/>
              </a:buClr>
            </a:pPr>
            <a:r>
              <a:rPr lang="en-US" sz="1400" dirty="0"/>
              <a:t>provides </a:t>
            </a:r>
            <a:r>
              <a:rPr lang="en-US" sz="1400" b="1" dirty="0"/>
              <a:t>functional </a:t>
            </a:r>
            <a:r>
              <a:rPr lang="en-US" sz="1400" dirty="0"/>
              <a:t>and </a:t>
            </a:r>
            <a:r>
              <a:rPr lang="en-US" sz="1400" b="1" dirty="0"/>
              <a:t>regression test</a:t>
            </a:r>
            <a:r>
              <a:rPr lang="en-US" sz="1400" dirty="0"/>
              <a:t> automation for software applications and environments.</a:t>
            </a:r>
          </a:p>
          <a:p>
            <a:pPr marL="914400" lvl="1" indent="-514350">
              <a:buClr>
                <a:srgbClr val="0070C0"/>
              </a:buClr>
            </a:pPr>
            <a:r>
              <a:rPr lang="en-US" sz="1400" dirty="0"/>
              <a:t>It uses the Visual Basic Scripting Edition (VBScript) scripting language to specify a test procedure, and to manipulate the objects and controls of the application under test. </a:t>
            </a:r>
          </a:p>
          <a:p>
            <a:pPr marL="914400" lvl="1" indent="-514350">
              <a:buClr>
                <a:srgbClr val="0070C0"/>
              </a:buClr>
            </a:pPr>
            <a:r>
              <a:rPr lang="en-US" sz="1400" dirty="0"/>
              <a:t>It works by identifying the objects in the application user interface or a web page and performing desired operations</a:t>
            </a:r>
          </a:p>
          <a:p>
            <a:pPr marL="400050" lvl="1" indent="0">
              <a:buClr>
                <a:srgbClr val="0070C0"/>
              </a:buClr>
              <a:buNone/>
            </a:pPr>
            <a:endParaRPr lang="en-US" sz="3200" dirty="0"/>
          </a:p>
          <a:p>
            <a:pPr marL="514350" indent="-514350">
              <a:buClr>
                <a:srgbClr val="0070C0"/>
              </a:buClr>
              <a:buAutoNum type="arabicParenR"/>
            </a:pPr>
            <a:r>
              <a:rPr lang="en-US" sz="3200" dirty="0"/>
              <a:t>ALM</a:t>
            </a:r>
            <a:endParaRPr lang="en-US" sz="1500" dirty="0"/>
          </a:p>
          <a:p>
            <a:pPr marL="571500" lvl="1" indent="-171450">
              <a:buClr>
                <a:srgbClr val="0070C0"/>
              </a:buClr>
              <a:buFont typeface="Wingdings" panose="05000000000000000000" pitchFamily="2" charset="2"/>
              <a:buChar char="Ø"/>
            </a:pPr>
            <a:r>
              <a:rPr lang="en-US" sz="1300" dirty="0">
                <a:solidFill>
                  <a:schemeClr val="tx1"/>
                </a:solidFill>
              </a:rPr>
              <a:t>ALM- test Management Tool by HP.</a:t>
            </a:r>
          </a:p>
          <a:p>
            <a:pPr marL="171450" indent="-171450">
              <a:buClr>
                <a:srgbClr val="0070C0"/>
              </a:buClr>
              <a:buFont typeface="Wingdings" panose="05000000000000000000" pitchFamily="2" charset="2"/>
              <a:buChar char="Ø"/>
            </a:pPr>
            <a:endParaRPr lang="en-US" sz="1500" dirty="0">
              <a:solidFill>
                <a:schemeClr val="accent2">
                  <a:lumMod val="60000"/>
                  <a:lumOff val="40000"/>
                </a:schemeClr>
              </a:solidFill>
            </a:endParaRPr>
          </a:p>
          <a:p>
            <a:pPr marL="571500" lvl="1" indent="-171450">
              <a:buClr>
                <a:srgbClr val="0070C0"/>
              </a:buClr>
              <a:buFont typeface="Wingdings" panose="05000000000000000000" pitchFamily="2" charset="2"/>
              <a:buChar char="Ø"/>
            </a:pPr>
            <a:r>
              <a:rPr lang="en-US" sz="1300" dirty="0">
                <a:solidFill>
                  <a:schemeClr val="tx1"/>
                </a:solidFill>
              </a:rPr>
              <a:t>Application where the test scripts and test resources (Libraries and ORs, excel etc.) are stored.</a:t>
            </a:r>
          </a:p>
          <a:p>
            <a:pPr marL="171450" indent="-171450">
              <a:buClr>
                <a:srgbClr val="0070C0"/>
              </a:buClr>
              <a:buFont typeface="Wingdings" panose="05000000000000000000" pitchFamily="2" charset="2"/>
              <a:buChar char="Ø"/>
            </a:pPr>
            <a:endParaRPr lang="en-US" sz="1500" dirty="0">
              <a:solidFill>
                <a:schemeClr val="tx1"/>
              </a:solidFill>
            </a:endParaRPr>
          </a:p>
          <a:p>
            <a:pPr marL="571500" lvl="1" indent="-171450">
              <a:buClr>
                <a:srgbClr val="0070C0"/>
              </a:buClr>
              <a:buFont typeface="Wingdings" panose="05000000000000000000" pitchFamily="2" charset="2"/>
              <a:buChar char="Ø"/>
            </a:pPr>
            <a:r>
              <a:rPr lang="en-US" sz="1300" dirty="0">
                <a:solidFill>
                  <a:schemeClr val="tx1"/>
                </a:solidFill>
              </a:rPr>
              <a:t>Batch execution of automated scripts.</a:t>
            </a:r>
          </a:p>
          <a:p>
            <a:pPr marL="171450" indent="-171450">
              <a:buClr>
                <a:srgbClr val="0070C0"/>
              </a:buClr>
              <a:buFont typeface="Wingdings" panose="05000000000000000000" pitchFamily="2" charset="2"/>
              <a:buChar char="Ø"/>
            </a:pPr>
            <a:endParaRPr lang="en-US" sz="1500" dirty="0">
              <a:solidFill>
                <a:schemeClr val="tx1"/>
              </a:solidFill>
            </a:endParaRPr>
          </a:p>
          <a:p>
            <a:pPr marL="571500" lvl="1" indent="-171450">
              <a:buClr>
                <a:srgbClr val="0070C0"/>
              </a:buClr>
              <a:buFont typeface="Wingdings" panose="05000000000000000000" pitchFamily="2" charset="2"/>
              <a:buChar char="Ø"/>
            </a:pPr>
            <a:r>
              <a:rPr lang="en-US" sz="1300" dirty="0">
                <a:solidFill>
                  <a:schemeClr val="tx1"/>
                </a:solidFill>
              </a:rPr>
              <a:t>Creation of manual test cases and Capturing defects. </a:t>
            </a:r>
          </a:p>
          <a:p>
            <a:pPr marL="514350" indent="-514350">
              <a:buClr>
                <a:srgbClr val="0070C0"/>
              </a:buClr>
              <a:buAutoNum type="arabicParenR"/>
            </a:pPr>
            <a:endParaRPr lang="en-US" sz="1400" dirty="0"/>
          </a:p>
          <a:p>
            <a:pPr marL="514350" indent="-514350">
              <a:buClr>
                <a:srgbClr val="0070C0"/>
              </a:buClr>
              <a:buAutoNum type="arabicParenR"/>
            </a:pPr>
            <a:endParaRPr lang="en-US" sz="3200" dirty="0"/>
          </a:p>
          <a:p>
            <a:endParaRPr lang="en-US" dirty="0"/>
          </a:p>
        </p:txBody>
      </p:sp>
      <p:sp>
        <p:nvSpPr>
          <p:cNvPr id="4" name="Slide Number Placeholder 3"/>
          <p:cNvSpPr>
            <a:spLocks noGrp="1"/>
          </p:cNvSpPr>
          <p:nvPr>
            <p:ph type="sldNum" sz="quarter" idx="12"/>
          </p:nvPr>
        </p:nvSpPr>
        <p:spPr/>
        <p:txBody>
          <a:bodyPr/>
          <a:lstStyle/>
          <a:p>
            <a:fld id="{C0531ADF-2191-45C5-9D71-08764BF86A6F}" type="slidenum">
              <a:rPr lang="en-GB" smtClean="0"/>
              <a:pPr/>
              <a:t>4</a:t>
            </a:fld>
            <a:endParaRPr lang="en-GB"/>
          </a:p>
        </p:txBody>
      </p:sp>
    </p:spTree>
    <p:extLst>
      <p:ext uri="{BB962C8B-B14F-4D97-AF65-F5344CB8AC3E}">
        <p14:creationId xmlns:p14="http://schemas.microsoft.com/office/powerpoint/2010/main" val="168679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DR Checkout?</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C0531ADF-2191-45C5-9D71-08764BF86A6F}" type="slidenum">
              <a:rPr lang="en-GB" smtClean="0"/>
              <a:pPr/>
              <a:t>5</a:t>
            </a:fld>
            <a:endParaRPr lang="en-GB"/>
          </a:p>
        </p:txBody>
      </p:sp>
      <p:sp>
        <p:nvSpPr>
          <p:cNvPr id="5" name="Rectangle 4"/>
          <p:cNvSpPr/>
          <p:nvPr/>
        </p:nvSpPr>
        <p:spPr>
          <a:xfrm>
            <a:off x="3363057" y="1389185"/>
            <a:ext cx="1907931" cy="975946"/>
          </a:xfrm>
          <a:prstGeom prst="rect">
            <a:avLst/>
          </a:prstGeom>
          <a:solidFill>
            <a:schemeClr val="accent2">
              <a:lumMod val="60000"/>
              <a:lumOff val="40000"/>
            </a:schemeClr>
          </a:solidFill>
          <a:ln w="9525" cap="flat" cmpd="sng" algn="ctr">
            <a:solidFill>
              <a:schemeClr val="tx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r>
              <a:rPr lang="en-US" sz="1000" b="1" kern="0" dirty="0" smtClean="0">
                <a:solidFill>
                  <a:schemeClr val="tx2"/>
                </a:solidFill>
              </a:rPr>
              <a:t>Blackrock Clients</a:t>
            </a:r>
          </a:p>
        </p:txBody>
      </p:sp>
      <p:sp>
        <p:nvSpPr>
          <p:cNvPr id="6" name="Rectangle 5"/>
          <p:cNvSpPr/>
          <p:nvPr/>
        </p:nvSpPr>
        <p:spPr>
          <a:xfrm>
            <a:off x="527538" y="4252544"/>
            <a:ext cx="1995854" cy="1371600"/>
          </a:xfrm>
          <a:prstGeom prst="rect">
            <a:avLst/>
          </a:prstGeom>
          <a:solidFill>
            <a:schemeClr val="accent2">
              <a:lumMod val="60000"/>
              <a:lumOff val="40000"/>
            </a:schemeClr>
          </a:solidFill>
          <a:ln w="9525" cap="flat" cmpd="sng" algn="ctr">
            <a:solidFill>
              <a:schemeClr val="tx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r>
              <a:rPr lang="en-US" sz="1000" b="1" kern="0" dirty="0" smtClean="0">
                <a:solidFill>
                  <a:schemeClr val="tx2"/>
                </a:solidFill>
              </a:rPr>
              <a:t>Needham</a:t>
            </a:r>
          </a:p>
        </p:txBody>
      </p:sp>
      <p:sp>
        <p:nvSpPr>
          <p:cNvPr id="8" name="Rectangle 7"/>
          <p:cNvSpPr/>
          <p:nvPr/>
        </p:nvSpPr>
        <p:spPr>
          <a:xfrm>
            <a:off x="3263930" y="4252544"/>
            <a:ext cx="1995854" cy="1371600"/>
          </a:xfrm>
          <a:prstGeom prst="rect">
            <a:avLst/>
          </a:prstGeom>
          <a:solidFill>
            <a:schemeClr val="accent2">
              <a:lumMod val="60000"/>
              <a:lumOff val="40000"/>
            </a:schemeClr>
          </a:solidFill>
          <a:ln w="9525" cap="flat" cmpd="sng" algn="ctr">
            <a:solidFill>
              <a:schemeClr val="tx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r>
              <a:rPr lang="en-US" sz="1000" b="1" kern="0" dirty="0" smtClean="0">
                <a:solidFill>
                  <a:schemeClr val="tx2"/>
                </a:solidFill>
              </a:rPr>
              <a:t>East Wenatchee</a:t>
            </a:r>
          </a:p>
        </p:txBody>
      </p:sp>
      <p:sp>
        <p:nvSpPr>
          <p:cNvPr id="9" name="Rectangle 8"/>
          <p:cNvSpPr/>
          <p:nvPr/>
        </p:nvSpPr>
        <p:spPr>
          <a:xfrm>
            <a:off x="6000323" y="4252544"/>
            <a:ext cx="1995854" cy="1371600"/>
          </a:xfrm>
          <a:prstGeom prst="rect">
            <a:avLst/>
          </a:prstGeom>
          <a:solidFill>
            <a:schemeClr val="accent2">
              <a:lumMod val="60000"/>
              <a:lumOff val="40000"/>
            </a:schemeClr>
          </a:solidFill>
          <a:ln w="9525" cap="flat" cmpd="sng" algn="ctr">
            <a:solidFill>
              <a:schemeClr val="tx1"/>
            </a:solid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r>
              <a:rPr lang="en-US" sz="1000" b="1" kern="0" dirty="0" smtClean="0">
                <a:solidFill>
                  <a:schemeClr val="tx2"/>
                </a:solidFill>
              </a:rPr>
              <a:t>Delaware</a:t>
            </a:r>
          </a:p>
        </p:txBody>
      </p:sp>
      <p:cxnSp>
        <p:nvCxnSpPr>
          <p:cNvPr id="13" name="Straight Connector 12"/>
          <p:cNvCxnSpPr/>
          <p:nvPr/>
        </p:nvCxnSpPr>
        <p:spPr>
          <a:xfrm flipH="1">
            <a:off x="1714500" y="3050931"/>
            <a:ext cx="1266093" cy="1201613"/>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980592" y="2365131"/>
            <a:ext cx="685800" cy="68580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9" idx="0"/>
          </p:cNvCxnSpPr>
          <p:nvPr/>
        </p:nvCxnSpPr>
        <p:spPr>
          <a:xfrm>
            <a:off x="4906108" y="2365131"/>
            <a:ext cx="2092142" cy="1887413"/>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 idx="2"/>
          </p:cNvCxnSpPr>
          <p:nvPr/>
        </p:nvCxnSpPr>
        <p:spPr>
          <a:xfrm flipH="1">
            <a:off x="4317022" y="2365131"/>
            <a:ext cx="1" cy="1887413"/>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27" name="Straight Connector 26"/>
          <p:cNvCxnSpPr/>
          <p:nvPr/>
        </p:nvCxnSpPr>
        <p:spPr>
          <a:xfrm>
            <a:off x="2980592" y="3050931"/>
            <a:ext cx="1336430" cy="1201613"/>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99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4" presetClass="exit" presetSubtype="10" fill="hold" nodeType="withEffect">
                                  <p:stCondLst>
                                    <p:cond delay="0"/>
                                  </p:stCondLst>
                                  <p:childTnLst>
                                    <p:animEffect transition="out" filter="randombar(horizontal)">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smtClean="0"/>
              <a:t>Objectives</a:t>
            </a:r>
            <a:endParaRPr lang="en-GB" dirty="0">
              <a:solidFill>
                <a:schemeClr val="tx1"/>
              </a:solidFill>
            </a:endParaRPr>
          </a:p>
        </p:txBody>
      </p:sp>
      <p:sp>
        <p:nvSpPr>
          <p:cNvPr id="3" name="Content Placeholder 2"/>
          <p:cNvSpPr>
            <a:spLocks noGrp="1"/>
          </p:cNvSpPr>
          <p:nvPr>
            <p:ph idx="1"/>
          </p:nvPr>
        </p:nvSpPr>
        <p:spPr>
          <a:xfrm>
            <a:off x="308579" y="1091103"/>
            <a:ext cx="8613229" cy="5352426"/>
          </a:xfrm>
        </p:spPr>
        <p:txBody>
          <a:bodyPr>
            <a:normAutofit fontScale="92500" lnSpcReduction="20000"/>
          </a:bodyPr>
          <a:lstStyle/>
          <a:p>
            <a:pPr marL="285750" indent="-285750">
              <a:buFont typeface="Wingdings" panose="05000000000000000000" pitchFamily="2" charset="2"/>
              <a:buChar char="v"/>
            </a:pPr>
            <a:r>
              <a:rPr lang="en-GB" sz="1800" b="0" dirty="0">
                <a:solidFill>
                  <a:schemeClr val="tx1"/>
                </a:solidFill>
                <a:cs typeface="Times New Roman" panose="02020603050405020304" pitchFamily="18" charset="0"/>
              </a:rPr>
              <a:t>Handover to Solution </a:t>
            </a:r>
            <a:r>
              <a:rPr lang="en-GB" sz="1800" b="0" dirty="0" err="1">
                <a:solidFill>
                  <a:schemeClr val="tx1"/>
                </a:solidFill>
                <a:cs typeface="Times New Roman" panose="02020603050405020304" pitchFamily="18" charset="0"/>
              </a:rPr>
              <a:t>Center</a:t>
            </a:r>
            <a:endParaRPr lang="en-GB" sz="1800" b="0" dirty="0">
              <a:solidFill>
                <a:schemeClr val="tx1"/>
              </a:solidFill>
              <a:cs typeface="Times New Roman" panose="02020603050405020304" pitchFamily="18" charset="0"/>
            </a:endParaRPr>
          </a:p>
          <a:p>
            <a:pPr marL="649287" lvl="3" indent="-285750">
              <a:buClrTx/>
              <a:buFont typeface="Arial" panose="020B0604020202020204" pitchFamily="34" charset="0"/>
              <a:buChar char="•"/>
            </a:pPr>
            <a:r>
              <a:rPr lang="en-GB" sz="1800" dirty="0">
                <a:cs typeface="Times New Roman" panose="02020603050405020304" pitchFamily="18" charset="0"/>
              </a:rPr>
              <a:t>Document for Handover</a:t>
            </a:r>
          </a:p>
          <a:p>
            <a:endParaRPr lang="en-GB" sz="1800" b="0" dirty="0" smtClean="0">
              <a:solidFill>
                <a:schemeClr val="tx1"/>
              </a:solidFill>
              <a:latin typeface="+mj-lt"/>
              <a:cs typeface="Times New Roman" panose="02020603050405020304" pitchFamily="18" charset="0"/>
            </a:endParaRPr>
          </a:p>
          <a:p>
            <a:pPr marL="285750" indent="-285750">
              <a:buFont typeface="Wingdings" panose="05000000000000000000" pitchFamily="2" charset="2"/>
              <a:buChar char="v"/>
            </a:pPr>
            <a:r>
              <a:rPr lang="en-GB" sz="1800" b="0" dirty="0" smtClean="0">
                <a:solidFill>
                  <a:schemeClr val="tx1"/>
                </a:solidFill>
                <a:latin typeface="+mj-lt"/>
                <a:cs typeface="Times New Roman" panose="02020603050405020304" pitchFamily="18" charset="0"/>
              </a:rPr>
              <a:t>Automatic Log In To VM	through Remote Desktop</a:t>
            </a:r>
          </a:p>
          <a:p>
            <a:r>
              <a:rPr lang="en-GB" sz="1800" b="0" dirty="0" smtClean="0">
                <a:latin typeface="+mj-lt"/>
                <a:cs typeface="Times New Roman" panose="02020603050405020304" pitchFamily="18" charset="0"/>
              </a:rPr>
              <a:t>     •    Issue with Blackrock Policy Screen</a:t>
            </a:r>
          </a:p>
          <a:p>
            <a:endParaRPr lang="en-GB" sz="1800" b="0" dirty="0" smtClean="0">
              <a:latin typeface="+mj-lt"/>
              <a:cs typeface="Times New Roman" panose="02020603050405020304" pitchFamily="18" charset="0"/>
            </a:endParaRPr>
          </a:p>
          <a:p>
            <a:pPr marL="285750" indent="-285750">
              <a:buFont typeface="Wingdings" panose="05000000000000000000" pitchFamily="2" charset="2"/>
              <a:buChar char="v"/>
            </a:pPr>
            <a:r>
              <a:rPr lang="en-GB" sz="1800" b="0" dirty="0" smtClean="0">
                <a:solidFill>
                  <a:schemeClr val="tx1"/>
                </a:solidFill>
                <a:latin typeface="+mj-lt"/>
                <a:cs typeface="Times New Roman" panose="02020603050405020304" pitchFamily="18" charset="0"/>
              </a:rPr>
              <a:t>Log In to VM through VNC Viewer</a:t>
            </a:r>
          </a:p>
          <a:p>
            <a:r>
              <a:rPr lang="en-GB" sz="1800" b="0" dirty="0" smtClean="0">
                <a:latin typeface="+mj-lt"/>
                <a:cs typeface="Times New Roman" panose="02020603050405020304" pitchFamily="18" charset="0"/>
              </a:rPr>
              <a:t>     </a:t>
            </a:r>
            <a:r>
              <a:rPr lang="en-GB" sz="1800" b="0" dirty="0" smtClean="0">
                <a:cs typeface="Times New Roman" panose="02020603050405020304" pitchFamily="18" charset="0"/>
              </a:rPr>
              <a:t>•    </a:t>
            </a:r>
            <a:r>
              <a:rPr lang="en-GB" sz="1800" b="0" smtClean="0">
                <a:cs typeface="Times New Roman" panose="02020603050405020304" pitchFamily="18" charset="0"/>
              </a:rPr>
              <a:t>On going</a:t>
            </a:r>
            <a:endParaRPr lang="en-GB" sz="1800" b="0" dirty="0" smtClean="0">
              <a:cs typeface="Times New Roman" panose="02020603050405020304" pitchFamily="18" charset="0"/>
            </a:endParaRPr>
          </a:p>
          <a:p>
            <a:pPr marL="363537" lvl="3" indent="0">
              <a:buClrTx/>
              <a:buNone/>
            </a:pPr>
            <a:endParaRPr lang="en-GB" sz="1800" dirty="0">
              <a:cs typeface="Times New Roman" panose="02020603050405020304" pitchFamily="18" charset="0"/>
            </a:endParaRPr>
          </a:p>
          <a:p>
            <a:pPr marL="285750" indent="-285750">
              <a:buFont typeface="Wingdings" panose="05000000000000000000" pitchFamily="2" charset="2"/>
              <a:buChar char="v"/>
            </a:pPr>
            <a:r>
              <a:rPr lang="en-GB" sz="1800" b="0" dirty="0" smtClean="0">
                <a:solidFill>
                  <a:schemeClr val="tx1"/>
                </a:solidFill>
                <a:latin typeface="+mj-lt"/>
                <a:cs typeface="Times New Roman" panose="02020603050405020304" pitchFamily="18" charset="0"/>
              </a:rPr>
              <a:t>Refactoring of “ADAM”(New Cash Scenario) Script</a:t>
            </a:r>
            <a:r>
              <a:rPr lang="en-GB" sz="1800" b="0" dirty="0" smtClean="0">
                <a:latin typeface="+mj-lt"/>
                <a:cs typeface="Times New Roman" panose="02020603050405020304" pitchFamily="18" charset="0"/>
              </a:rPr>
              <a:t>	</a:t>
            </a:r>
          </a:p>
          <a:p>
            <a:pPr marL="636588" lvl="1" indent="-285750">
              <a:buClrTx/>
              <a:buFont typeface="Arial" panose="020B0604020202020204" pitchFamily="34" charset="0"/>
              <a:buChar char="•"/>
            </a:pPr>
            <a:r>
              <a:rPr lang="en-GB" sz="1800" b="0" dirty="0" smtClean="0">
                <a:solidFill>
                  <a:schemeClr val="tx2">
                    <a:lumMod val="75000"/>
                  </a:schemeClr>
                </a:solidFill>
                <a:latin typeface="+mn-lt"/>
                <a:cs typeface="Times New Roman" panose="02020603050405020304" pitchFamily="18" charset="0"/>
              </a:rPr>
              <a:t>Successfully running with UI Changes </a:t>
            </a:r>
          </a:p>
          <a:p>
            <a:pPr marL="636588" lvl="1" indent="-285750">
              <a:buClrTx/>
              <a:buFont typeface="Arial" panose="020B0604020202020204" pitchFamily="34" charset="0"/>
              <a:buChar char="•"/>
            </a:pPr>
            <a:endParaRPr lang="en-GB" sz="1800" b="0" dirty="0" smtClean="0">
              <a:solidFill>
                <a:schemeClr val="tx2">
                  <a:lumMod val="75000"/>
                </a:schemeClr>
              </a:solidFill>
              <a:latin typeface="+mn-lt"/>
              <a:cs typeface="Times New Roman" panose="02020603050405020304" pitchFamily="18" charset="0"/>
            </a:endParaRPr>
          </a:p>
          <a:p>
            <a:pPr marL="285750" indent="-285750">
              <a:buFont typeface="Wingdings" panose="05000000000000000000" pitchFamily="2" charset="2"/>
              <a:buChar char="v"/>
            </a:pPr>
            <a:r>
              <a:rPr lang="en-GB" sz="1800" b="0" dirty="0" smtClean="0">
                <a:solidFill>
                  <a:schemeClr val="tx1"/>
                </a:solidFill>
                <a:latin typeface="+mj-lt"/>
                <a:cs typeface="Times New Roman" panose="02020603050405020304" pitchFamily="18" charset="0"/>
              </a:rPr>
              <a:t>Exposure to few major ALADDIN Applications</a:t>
            </a:r>
          </a:p>
          <a:p>
            <a:pPr marL="636588" lvl="1" indent="-285750">
              <a:buClrTx/>
              <a:buFont typeface="Arial" panose="020B0604020202020204" pitchFamily="34" charset="0"/>
              <a:buChar char="•"/>
            </a:pPr>
            <a:r>
              <a:rPr lang="en-GB" sz="1800" b="0" dirty="0" smtClean="0">
                <a:latin typeface="+mn-lt"/>
                <a:cs typeface="Times New Roman" panose="02020603050405020304" pitchFamily="18" charset="0"/>
              </a:rPr>
              <a:t>ADAM ,PFM ,PFC ,Compliance ,Dashboard ,Trade-Entry</a:t>
            </a:r>
          </a:p>
          <a:p>
            <a:pPr lvl="1" indent="0">
              <a:buNone/>
            </a:pPr>
            <a:r>
              <a:rPr lang="en-GB" sz="1800" dirty="0">
                <a:latin typeface="+mj-lt"/>
                <a:cs typeface="Times New Roman" panose="02020603050405020304" pitchFamily="18" charset="0"/>
              </a:rPr>
              <a:t>	</a:t>
            </a:r>
            <a:endParaRPr lang="en-GB" sz="1800"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C0531ADF-2191-45C5-9D71-08764BF86A6F}" type="slidenum">
              <a:rPr lang="en-GB" smtClean="0"/>
              <a:pPr/>
              <a:t>6</a:t>
            </a:fld>
            <a:endParaRPr lang="en-GB"/>
          </a:p>
        </p:txBody>
      </p:sp>
    </p:spTree>
    <p:extLst>
      <p:ext uri="{BB962C8B-B14F-4D97-AF65-F5344CB8AC3E}">
        <p14:creationId xmlns:p14="http://schemas.microsoft.com/office/powerpoint/2010/main" val="2215866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Execution (14-Mar-2015)</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smtClean="0"/>
              <a:t>Morning </a:t>
            </a:r>
            <a:r>
              <a:rPr lang="en-US" dirty="0"/>
              <a:t>Checkout and Automated DR </a:t>
            </a:r>
            <a:r>
              <a:rPr lang="en-US" dirty="0" smtClean="0"/>
              <a:t>Book triggered from ALM</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C0531ADF-2191-45C5-9D71-08764BF86A6F}" type="slidenum">
              <a:rPr lang="en-GB" smtClean="0"/>
              <a:pPr/>
              <a:t>7</a:t>
            </a:fld>
            <a:endParaRPr lang="en-GB"/>
          </a:p>
        </p:txBody>
      </p:sp>
      <p:pic>
        <p:nvPicPr>
          <p:cNvPr id="9" name="Picture 8"/>
          <p:cNvPicPr>
            <a:picLocks noChangeAspect="1"/>
          </p:cNvPicPr>
          <p:nvPr/>
        </p:nvPicPr>
        <p:blipFill>
          <a:blip r:embed="rId2"/>
          <a:stretch>
            <a:fillRect/>
          </a:stretch>
        </p:blipFill>
        <p:spPr>
          <a:xfrm>
            <a:off x="5115931" y="2317367"/>
            <a:ext cx="3810802" cy="2661718"/>
          </a:xfrm>
          <a:prstGeom prst="rect">
            <a:avLst/>
          </a:prstGeom>
        </p:spPr>
      </p:pic>
      <p:sp>
        <p:nvSpPr>
          <p:cNvPr id="10" name="TextBox 9"/>
          <p:cNvSpPr txBox="1"/>
          <p:nvPr/>
        </p:nvSpPr>
        <p:spPr>
          <a:xfrm>
            <a:off x="4612371" y="1671036"/>
            <a:ext cx="4531629" cy="646331"/>
          </a:xfrm>
          <a:prstGeom prst="rect">
            <a:avLst/>
          </a:prstGeom>
          <a:noFill/>
        </p:spPr>
        <p:txBody>
          <a:bodyPr wrap="square" rtlCol="0">
            <a:spAutoFit/>
          </a:bodyPr>
          <a:lstStyle/>
          <a:p>
            <a:pPr marL="171450" indent="-171450">
              <a:buClr>
                <a:schemeClr val="tx2"/>
              </a:buClr>
              <a:buFont typeface="Wingdings 3" pitchFamily="18" charset="2"/>
              <a:buChar char="}"/>
            </a:pPr>
            <a:r>
              <a:rPr lang="en-US" sz="1200" b="1" u="sng" dirty="0">
                <a:solidFill>
                  <a:schemeClr val="tx2"/>
                </a:solidFill>
                <a:hlinkClick r:id="rId3"/>
              </a:rPr>
              <a:t>https://</a:t>
            </a:r>
            <a:r>
              <a:rPr lang="en-US" sz="1200" b="1" u="sng" dirty="0" smtClean="0">
                <a:solidFill>
                  <a:schemeClr val="tx2"/>
                </a:solidFill>
                <a:hlinkClick r:id="rId3"/>
              </a:rPr>
              <a:t>webster.bfm.com/weblications/dcreports/index.epl</a:t>
            </a:r>
            <a:endParaRPr lang="en-US" sz="1200" b="1" u="sng" dirty="0" smtClean="0">
              <a:solidFill>
                <a:schemeClr val="tx2"/>
              </a:solidFill>
            </a:endParaRPr>
          </a:p>
          <a:p>
            <a:pPr algn="ctr">
              <a:buClr>
                <a:schemeClr val="tx2"/>
              </a:buClr>
            </a:pPr>
            <a:endParaRPr lang="en-US" sz="1200" b="1" dirty="0" smtClean="0">
              <a:solidFill>
                <a:schemeClr val="tx2"/>
              </a:solidFill>
            </a:endParaRPr>
          </a:p>
          <a:p>
            <a:pPr algn="ctr">
              <a:buClr>
                <a:schemeClr val="tx2"/>
              </a:buClr>
            </a:pPr>
            <a:r>
              <a:rPr lang="en-US" sz="1200" b="1" dirty="0" smtClean="0">
                <a:solidFill>
                  <a:schemeClr val="tx2"/>
                </a:solidFill>
              </a:rPr>
              <a:t>Reporting website</a:t>
            </a:r>
          </a:p>
        </p:txBody>
      </p:sp>
      <p:pic>
        <p:nvPicPr>
          <p:cNvPr id="11" name="Picture 10"/>
          <p:cNvPicPr>
            <a:picLocks noChangeAspect="1"/>
          </p:cNvPicPr>
          <p:nvPr/>
        </p:nvPicPr>
        <p:blipFill>
          <a:blip r:embed="rId4"/>
          <a:stretch>
            <a:fillRect/>
          </a:stretch>
        </p:blipFill>
        <p:spPr>
          <a:xfrm>
            <a:off x="399370" y="1569201"/>
            <a:ext cx="3262627" cy="4459444"/>
          </a:xfrm>
          <a:prstGeom prst="rect">
            <a:avLst/>
          </a:prstGeom>
        </p:spPr>
      </p:pic>
      <p:sp>
        <p:nvSpPr>
          <p:cNvPr id="13" name="Rectangle 12"/>
          <p:cNvSpPr/>
          <p:nvPr/>
        </p:nvSpPr>
        <p:spPr>
          <a:xfrm>
            <a:off x="310654" y="1711105"/>
            <a:ext cx="938724" cy="477911"/>
          </a:xfrm>
          <a:prstGeom prst="rect">
            <a:avLst/>
          </a:prstGeom>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marL="171450" indent="-171450" algn="ctr">
              <a:buFont typeface="Wingdings 3" pitchFamily="18" charset="2"/>
              <a:buChar char="}"/>
            </a:pPr>
            <a:endParaRPr lang="en-US" sz="1000" b="1" kern="0" dirty="0" err="1" smtClean="0">
              <a:solidFill>
                <a:schemeClr val="tx2"/>
              </a:solidFill>
            </a:endParaRPr>
          </a:p>
        </p:txBody>
      </p:sp>
      <p:cxnSp>
        <p:nvCxnSpPr>
          <p:cNvPr id="15" name="Straight Arrow Connector 14"/>
          <p:cNvCxnSpPr/>
          <p:nvPr/>
        </p:nvCxnSpPr>
        <p:spPr>
          <a:xfrm flipV="1">
            <a:off x="3757188" y="3856776"/>
            <a:ext cx="1241048" cy="1810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1843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 Execution (14-Mar-2015</a:t>
            </a:r>
            <a:r>
              <a:rPr lang="en-US" dirty="0" smtClean="0"/>
              <a:t>) Contd..</a:t>
            </a:r>
            <a:endParaRPr lang="en-US" dirty="0"/>
          </a:p>
        </p:txBody>
      </p:sp>
      <p:sp>
        <p:nvSpPr>
          <p:cNvPr id="3" name="Content Placeholder 2"/>
          <p:cNvSpPr>
            <a:spLocks noGrp="1"/>
          </p:cNvSpPr>
          <p:nvPr>
            <p:ph idx="1"/>
          </p:nvPr>
        </p:nvSpPr>
        <p:spPr/>
        <p:txBody>
          <a:bodyPr/>
          <a:lstStyle/>
          <a:p>
            <a:r>
              <a:rPr lang="en-US" dirty="0"/>
              <a:t>Statistics:</a:t>
            </a:r>
          </a:p>
          <a:p>
            <a:endParaRPr lang="en-US" dirty="0"/>
          </a:p>
        </p:txBody>
      </p:sp>
      <p:sp>
        <p:nvSpPr>
          <p:cNvPr id="4" name="Slide Number Placeholder 3"/>
          <p:cNvSpPr>
            <a:spLocks noGrp="1"/>
          </p:cNvSpPr>
          <p:nvPr>
            <p:ph type="sldNum" sz="quarter" idx="12"/>
          </p:nvPr>
        </p:nvSpPr>
        <p:spPr/>
        <p:txBody>
          <a:bodyPr/>
          <a:lstStyle/>
          <a:p>
            <a:fld id="{C0531ADF-2191-45C5-9D71-08764BF86A6F}" type="slidenum">
              <a:rPr lang="en-GB" smtClean="0"/>
              <a:pPr/>
              <a:t>8</a:t>
            </a:fld>
            <a:endParaRPr lang="en-GB"/>
          </a:p>
        </p:txBody>
      </p:sp>
      <p:sp>
        <p:nvSpPr>
          <p:cNvPr id="5" name="TextBox 4"/>
          <p:cNvSpPr txBox="1"/>
          <p:nvPr/>
        </p:nvSpPr>
        <p:spPr>
          <a:xfrm>
            <a:off x="1363242" y="2377664"/>
            <a:ext cx="2057400" cy="276999"/>
          </a:xfrm>
          <a:prstGeom prst="rect">
            <a:avLst/>
          </a:prstGeom>
          <a:noFill/>
        </p:spPr>
        <p:txBody>
          <a:bodyPr wrap="square" rtlCol="0">
            <a:spAutoFit/>
          </a:bodyPr>
          <a:lstStyle/>
          <a:p>
            <a:pPr marL="171450" indent="-171450">
              <a:buClr>
                <a:schemeClr val="tx2"/>
              </a:buClr>
              <a:buFont typeface="Wingdings 3" pitchFamily="18" charset="2"/>
              <a:buChar char="}"/>
            </a:pPr>
            <a:r>
              <a:rPr lang="en-US" sz="1200" dirty="0" smtClean="0">
                <a:solidFill>
                  <a:schemeClr val="tx2"/>
                </a:solidFill>
              </a:rPr>
              <a:t>Asia Clients</a:t>
            </a:r>
          </a:p>
        </p:txBody>
      </p:sp>
      <p:graphicFrame>
        <p:nvGraphicFramePr>
          <p:cNvPr id="7" name="Table 6"/>
          <p:cNvGraphicFramePr>
            <a:graphicFrameLocks noGrp="1"/>
          </p:cNvGraphicFramePr>
          <p:nvPr>
            <p:extLst>
              <p:ext uri="{D42A27DB-BD31-4B8C-83A1-F6EECF244321}">
                <p14:modId xmlns:p14="http://schemas.microsoft.com/office/powerpoint/2010/main" val="82579858"/>
              </p:ext>
            </p:extLst>
          </p:nvPr>
        </p:nvGraphicFramePr>
        <p:xfrm>
          <a:off x="177560" y="2734408"/>
          <a:ext cx="4191000" cy="1463040"/>
        </p:xfrm>
        <a:graphic>
          <a:graphicData uri="http://schemas.openxmlformats.org/drawingml/2006/table">
            <a:tbl>
              <a:tblPr firstRow="1" firstCol="1" bandRow="1">
                <a:tableStyleId>{5C22544A-7EE6-4342-B048-85BDC9FD1C3A}</a:tableStyleId>
              </a:tblPr>
              <a:tblGrid>
                <a:gridCol w="609600"/>
                <a:gridCol w="723900"/>
                <a:gridCol w="609600"/>
                <a:gridCol w="609600"/>
                <a:gridCol w="787400"/>
                <a:gridCol w="850900"/>
              </a:tblGrid>
              <a:tr h="171450">
                <a:tc>
                  <a:txBody>
                    <a:bodyPr/>
                    <a:lstStyle/>
                    <a:p>
                      <a:pPr marL="0" marR="0" algn="ctr">
                        <a:spcBef>
                          <a:spcPts val="0"/>
                        </a:spcBef>
                        <a:spcAft>
                          <a:spcPts val="0"/>
                        </a:spcAft>
                      </a:pPr>
                      <a:r>
                        <a:rPr lang="en-US" sz="1050" dirty="0">
                          <a:effectLst/>
                        </a:rPr>
                        <a:t>Client</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Total Tests</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Passed</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Failed</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Out of Scope</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Success Rate</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r>
              <a:tr h="161925">
                <a:tc>
                  <a:txBody>
                    <a:bodyPr/>
                    <a:lstStyle/>
                    <a:p>
                      <a:pPr marL="0" marR="0" algn="ctr">
                        <a:spcBef>
                          <a:spcPts val="0"/>
                        </a:spcBef>
                        <a:spcAft>
                          <a:spcPts val="0"/>
                        </a:spcAft>
                      </a:pPr>
                      <a:r>
                        <a:rPr lang="en-US" sz="1050">
                          <a:effectLst/>
                        </a:rPr>
                        <a:t>AFL</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47</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37</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7</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3</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84%</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r>
              <a:tr h="161925">
                <a:tc>
                  <a:txBody>
                    <a:bodyPr/>
                    <a:lstStyle/>
                    <a:p>
                      <a:pPr marL="0" marR="0" algn="ctr">
                        <a:spcBef>
                          <a:spcPts val="0"/>
                        </a:spcBef>
                        <a:spcAft>
                          <a:spcPts val="0"/>
                        </a:spcAft>
                      </a:pPr>
                      <a:r>
                        <a:rPr lang="en-US" sz="1050">
                          <a:effectLst/>
                        </a:rPr>
                        <a:t>MIZ</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47</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37</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7</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3</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84%</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r>
              <a:tr h="161925">
                <a:tc>
                  <a:txBody>
                    <a:bodyPr/>
                    <a:lstStyle/>
                    <a:p>
                      <a:pPr marL="0" marR="0" algn="ctr">
                        <a:spcBef>
                          <a:spcPts val="0"/>
                        </a:spcBef>
                        <a:spcAft>
                          <a:spcPts val="0"/>
                        </a:spcAft>
                      </a:pPr>
                      <a:r>
                        <a:rPr lang="en-US" sz="1050">
                          <a:effectLst/>
                        </a:rPr>
                        <a:t>SMI</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47</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38</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6</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3</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86%</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r>
              <a:tr h="161925">
                <a:tc>
                  <a:txBody>
                    <a:bodyPr/>
                    <a:lstStyle/>
                    <a:p>
                      <a:pPr marL="0" marR="0" algn="ctr">
                        <a:spcBef>
                          <a:spcPts val="0"/>
                        </a:spcBef>
                        <a:spcAft>
                          <a:spcPts val="0"/>
                        </a:spcAft>
                      </a:pPr>
                      <a:r>
                        <a:rPr lang="en-US" sz="1050">
                          <a:effectLst/>
                        </a:rPr>
                        <a:t>AVI</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46</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37</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6</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3</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86%</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r>
              <a:tr h="161925">
                <a:tc>
                  <a:txBody>
                    <a:bodyPr/>
                    <a:lstStyle/>
                    <a:p>
                      <a:pPr marL="0" marR="0" algn="ctr">
                        <a:spcBef>
                          <a:spcPts val="0"/>
                        </a:spcBef>
                        <a:spcAft>
                          <a:spcPts val="0"/>
                        </a:spcAft>
                      </a:pPr>
                      <a:r>
                        <a:rPr lang="en-US" sz="1050">
                          <a:effectLst/>
                        </a:rPr>
                        <a:t>CFS</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47</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38</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6</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3</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86%</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r>
              <a:tr h="161925">
                <a:tc>
                  <a:txBody>
                    <a:bodyPr/>
                    <a:lstStyle/>
                    <a:p>
                      <a:pPr marL="0" marR="0" algn="ctr">
                        <a:spcBef>
                          <a:spcPts val="0"/>
                        </a:spcBef>
                        <a:spcAft>
                          <a:spcPts val="0"/>
                        </a:spcAft>
                      </a:pPr>
                      <a:r>
                        <a:rPr lang="en-US" sz="1050">
                          <a:effectLst/>
                        </a:rPr>
                        <a:t>IIM</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47</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34</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10</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3</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77%</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r>
              <a:tr h="171450">
                <a:tc>
                  <a:txBody>
                    <a:bodyPr/>
                    <a:lstStyle/>
                    <a:p>
                      <a:pPr marL="0" marR="0" algn="ctr">
                        <a:spcBef>
                          <a:spcPts val="0"/>
                        </a:spcBef>
                        <a:spcAft>
                          <a:spcPts val="0"/>
                        </a:spcAft>
                      </a:pPr>
                      <a:r>
                        <a:rPr lang="en-US" sz="1050">
                          <a:effectLst/>
                        </a:rPr>
                        <a:t>PNR</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47</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39</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5</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a:effectLst/>
                        </a:rPr>
                        <a:t>3</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50" dirty="0">
                          <a:effectLst/>
                        </a:rPr>
                        <a:t>89%</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r>
            </a:tbl>
          </a:graphicData>
        </a:graphic>
      </p:graphicFrame>
      <p:sp>
        <p:nvSpPr>
          <p:cNvPr id="8" name="TextBox 7"/>
          <p:cNvSpPr txBox="1"/>
          <p:nvPr/>
        </p:nvSpPr>
        <p:spPr>
          <a:xfrm>
            <a:off x="6030479" y="2377664"/>
            <a:ext cx="2250831" cy="276999"/>
          </a:xfrm>
          <a:prstGeom prst="rect">
            <a:avLst/>
          </a:prstGeom>
          <a:noFill/>
        </p:spPr>
        <p:txBody>
          <a:bodyPr wrap="square" rtlCol="0">
            <a:spAutoFit/>
          </a:bodyPr>
          <a:lstStyle/>
          <a:p>
            <a:pPr marL="171450" indent="-171450">
              <a:buClr>
                <a:schemeClr val="tx2"/>
              </a:buClr>
              <a:buFont typeface="Wingdings 3" pitchFamily="18" charset="2"/>
              <a:buChar char="}"/>
            </a:pPr>
            <a:r>
              <a:rPr lang="en-US" sz="1200" dirty="0" smtClean="0">
                <a:solidFill>
                  <a:schemeClr val="tx2"/>
                </a:solidFill>
              </a:rPr>
              <a:t>New York Clients</a:t>
            </a:r>
          </a:p>
        </p:txBody>
      </p:sp>
      <p:graphicFrame>
        <p:nvGraphicFramePr>
          <p:cNvPr id="9" name="Table 8"/>
          <p:cNvGraphicFramePr>
            <a:graphicFrameLocks noGrp="1"/>
          </p:cNvGraphicFramePr>
          <p:nvPr>
            <p:extLst>
              <p:ext uri="{D42A27DB-BD31-4B8C-83A1-F6EECF244321}">
                <p14:modId xmlns:p14="http://schemas.microsoft.com/office/powerpoint/2010/main" val="3987954640"/>
              </p:ext>
            </p:extLst>
          </p:nvPr>
        </p:nvGraphicFramePr>
        <p:xfrm>
          <a:off x="4618038" y="2718330"/>
          <a:ext cx="4191000" cy="2272665"/>
        </p:xfrm>
        <a:graphic>
          <a:graphicData uri="http://schemas.openxmlformats.org/drawingml/2006/table">
            <a:tbl>
              <a:tblPr firstRow="1" firstCol="1" bandRow="1">
                <a:tableStyleId>{5C22544A-7EE6-4342-B048-85BDC9FD1C3A}</a:tableStyleId>
              </a:tblPr>
              <a:tblGrid>
                <a:gridCol w="609600"/>
                <a:gridCol w="723900"/>
                <a:gridCol w="609600"/>
                <a:gridCol w="609600"/>
                <a:gridCol w="787400"/>
                <a:gridCol w="850900"/>
              </a:tblGrid>
              <a:tr h="171450">
                <a:tc>
                  <a:txBody>
                    <a:bodyPr/>
                    <a:lstStyle/>
                    <a:p>
                      <a:pPr marL="0" marR="0">
                        <a:spcBef>
                          <a:spcPts val="0"/>
                        </a:spcBef>
                        <a:spcAft>
                          <a:spcPts val="0"/>
                        </a:spcAft>
                      </a:pPr>
                      <a:r>
                        <a:rPr lang="en-US" sz="1050" dirty="0">
                          <a:effectLst/>
                        </a:rPr>
                        <a:t>Client</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50" dirty="0">
                          <a:effectLst/>
                        </a:rPr>
                        <a:t>Total Tests</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50">
                          <a:effectLst/>
                        </a:rPr>
                        <a:t>Passed</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50">
                          <a:effectLst/>
                        </a:rPr>
                        <a:t>Failed</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50">
                          <a:effectLst/>
                        </a:rPr>
                        <a:t>Out of Scope</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50">
                          <a:effectLst/>
                        </a:rPr>
                        <a:t>Success Rate</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161925">
                <a:tc>
                  <a:txBody>
                    <a:bodyPr/>
                    <a:lstStyle/>
                    <a:p>
                      <a:pPr marL="0" marR="0" algn="ctr">
                        <a:spcBef>
                          <a:spcPts val="0"/>
                        </a:spcBef>
                        <a:spcAft>
                          <a:spcPts val="0"/>
                        </a:spcAft>
                      </a:pPr>
                      <a:r>
                        <a:rPr lang="en-US" sz="1050" dirty="0">
                          <a:effectLst/>
                        </a:rPr>
                        <a:t>ARC</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45</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35</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7</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3</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83%</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161925">
                <a:tc>
                  <a:txBody>
                    <a:bodyPr/>
                    <a:lstStyle/>
                    <a:p>
                      <a:pPr marL="0" marR="0" algn="ctr">
                        <a:spcBef>
                          <a:spcPts val="0"/>
                        </a:spcBef>
                        <a:spcAft>
                          <a:spcPts val="0"/>
                        </a:spcAft>
                      </a:pPr>
                      <a:r>
                        <a:rPr lang="en-US" sz="1050" dirty="0">
                          <a:effectLst/>
                        </a:rPr>
                        <a:t>BBN</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44</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34</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7</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3</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83%</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161925">
                <a:tc>
                  <a:txBody>
                    <a:bodyPr/>
                    <a:lstStyle/>
                    <a:p>
                      <a:pPr marL="0" marR="0" algn="ctr">
                        <a:spcBef>
                          <a:spcPts val="0"/>
                        </a:spcBef>
                        <a:spcAft>
                          <a:spcPts val="0"/>
                        </a:spcAft>
                      </a:pPr>
                      <a:r>
                        <a:rPr lang="en-US" sz="1050">
                          <a:effectLst/>
                        </a:rPr>
                        <a:t>MSI</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47</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35</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9</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3</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80%</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161925">
                <a:tc>
                  <a:txBody>
                    <a:bodyPr/>
                    <a:lstStyle/>
                    <a:p>
                      <a:pPr marL="0" marR="0" algn="ctr">
                        <a:spcBef>
                          <a:spcPts val="0"/>
                        </a:spcBef>
                        <a:spcAft>
                          <a:spcPts val="0"/>
                        </a:spcAft>
                      </a:pPr>
                      <a:r>
                        <a:rPr lang="en-US" sz="1050" dirty="0">
                          <a:effectLst/>
                        </a:rPr>
                        <a:t>SCH</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42</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34</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7</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1</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83%</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161925">
                <a:tc>
                  <a:txBody>
                    <a:bodyPr/>
                    <a:lstStyle/>
                    <a:p>
                      <a:pPr marL="0" marR="0" algn="ctr">
                        <a:spcBef>
                          <a:spcPts val="0"/>
                        </a:spcBef>
                        <a:spcAft>
                          <a:spcPts val="0"/>
                        </a:spcAft>
                      </a:pPr>
                      <a:r>
                        <a:rPr lang="en-US" sz="1050" dirty="0">
                          <a:effectLst/>
                        </a:rPr>
                        <a:t>BSP</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43</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40</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2</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1</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95%</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161925">
                <a:tc>
                  <a:txBody>
                    <a:bodyPr/>
                    <a:lstStyle/>
                    <a:p>
                      <a:pPr marL="0" marR="0" algn="ctr">
                        <a:spcBef>
                          <a:spcPts val="0"/>
                        </a:spcBef>
                        <a:spcAft>
                          <a:spcPts val="0"/>
                        </a:spcAft>
                      </a:pPr>
                      <a:r>
                        <a:rPr lang="en-US" sz="1050">
                          <a:effectLst/>
                        </a:rPr>
                        <a:t>GEM</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46</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41</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2</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3</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95%</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161925">
                <a:tc>
                  <a:txBody>
                    <a:bodyPr/>
                    <a:lstStyle/>
                    <a:p>
                      <a:pPr marL="0" marR="0" algn="ctr">
                        <a:spcBef>
                          <a:spcPts val="0"/>
                        </a:spcBef>
                        <a:spcAft>
                          <a:spcPts val="0"/>
                        </a:spcAft>
                      </a:pPr>
                      <a:r>
                        <a:rPr lang="en-US" sz="1050" dirty="0">
                          <a:effectLst/>
                        </a:rPr>
                        <a:t>MET</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47</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37</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7</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3</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84%</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161925">
                <a:tc>
                  <a:txBody>
                    <a:bodyPr/>
                    <a:lstStyle/>
                    <a:p>
                      <a:pPr marL="0" marR="0" algn="ctr">
                        <a:spcBef>
                          <a:spcPts val="0"/>
                        </a:spcBef>
                        <a:spcAft>
                          <a:spcPts val="0"/>
                        </a:spcAft>
                      </a:pPr>
                      <a:r>
                        <a:rPr lang="en-US" sz="1050">
                          <a:effectLst/>
                        </a:rPr>
                        <a:t>SLF</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48</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42</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3</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3</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93%</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161925">
                <a:tc>
                  <a:txBody>
                    <a:bodyPr/>
                    <a:lstStyle/>
                    <a:p>
                      <a:pPr marL="0" marR="0" algn="ctr">
                        <a:spcBef>
                          <a:spcPts val="0"/>
                        </a:spcBef>
                        <a:spcAft>
                          <a:spcPts val="0"/>
                        </a:spcAft>
                      </a:pPr>
                      <a:r>
                        <a:rPr lang="en-US" sz="1050" dirty="0">
                          <a:effectLst/>
                        </a:rPr>
                        <a:t>SRE</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47</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39</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5</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3</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89%</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161925">
                <a:tc>
                  <a:txBody>
                    <a:bodyPr/>
                    <a:lstStyle/>
                    <a:p>
                      <a:pPr marL="0" marR="0" algn="ctr">
                        <a:spcBef>
                          <a:spcPts val="0"/>
                        </a:spcBef>
                        <a:spcAft>
                          <a:spcPts val="0"/>
                        </a:spcAft>
                      </a:pPr>
                      <a:r>
                        <a:rPr lang="en-US" sz="1050" dirty="0">
                          <a:effectLst/>
                        </a:rPr>
                        <a:t>ASI</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47</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41</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3</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3</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93%</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161925">
                <a:tc>
                  <a:txBody>
                    <a:bodyPr/>
                    <a:lstStyle/>
                    <a:p>
                      <a:pPr marL="0" marR="0" algn="ctr">
                        <a:spcBef>
                          <a:spcPts val="0"/>
                        </a:spcBef>
                        <a:spcAft>
                          <a:spcPts val="0"/>
                        </a:spcAft>
                      </a:pPr>
                      <a:r>
                        <a:rPr lang="en-US" sz="1050" dirty="0">
                          <a:effectLst/>
                        </a:rPr>
                        <a:t>CAT</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a:effectLst/>
                        </a:rPr>
                        <a:t>44</a:t>
                      </a:r>
                      <a:endParaRPr lang="en-US" sz="105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32</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9</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3</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78%</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171450">
                <a:tc>
                  <a:txBody>
                    <a:bodyPr/>
                    <a:lstStyle/>
                    <a:p>
                      <a:pPr marL="0" marR="0" algn="ctr">
                        <a:spcBef>
                          <a:spcPts val="0"/>
                        </a:spcBef>
                        <a:spcAft>
                          <a:spcPts val="0"/>
                        </a:spcAft>
                      </a:pPr>
                      <a:r>
                        <a:rPr lang="en-US" sz="1050" dirty="0">
                          <a:effectLst/>
                        </a:rPr>
                        <a:t>WCH</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33</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29</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3</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1</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50" dirty="0">
                          <a:effectLst/>
                        </a:rPr>
                        <a:t>91%</a:t>
                      </a:r>
                      <a:endParaRPr lang="en-US" sz="105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186923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Future </a:t>
            </a:r>
            <a:r>
              <a:rPr lang="en-GB" dirty="0" smtClean="0"/>
              <a:t>State</a:t>
            </a:r>
            <a:endParaRPr lang="en-US" dirty="0"/>
          </a:p>
        </p:txBody>
      </p:sp>
      <p:sp>
        <p:nvSpPr>
          <p:cNvPr id="3" name="Content Placeholder 2"/>
          <p:cNvSpPr>
            <a:spLocks noGrp="1"/>
          </p:cNvSpPr>
          <p:nvPr>
            <p:ph idx="1"/>
          </p:nvPr>
        </p:nvSpPr>
        <p:spPr>
          <a:xfrm>
            <a:off x="138104" y="1218771"/>
            <a:ext cx="8500458" cy="3666151"/>
          </a:xfrm>
        </p:spPr>
        <p:txBody>
          <a:bodyPr/>
          <a:lstStyle/>
          <a:p>
            <a:pPr marL="171450" lvl="0" indent="-171450">
              <a:buFont typeface="Arial" panose="020B0604020202020204" pitchFamily="34" charset="0"/>
              <a:buChar char="•"/>
            </a:pPr>
            <a:r>
              <a:rPr lang="en-US" sz="1800" b="0" dirty="0">
                <a:solidFill>
                  <a:schemeClr val="tx1">
                    <a:lumMod val="75000"/>
                    <a:lumOff val="25000"/>
                  </a:schemeClr>
                </a:solidFill>
              </a:rPr>
              <a:t>The time for execution </a:t>
            </a:r>
            <a:r>
              <a:rPr lang="en-US" sz="1800" b="0" dirty="0" smtClean="0">
                <a:solidFill>
                  <a:schemeClr val="tx1">
                    <a:lumMod val="75000"/>
                    <a:lumOff val="25000"/>
                  </a:schemeClr>
                </a:solidFill>
              </a:rPr>
              <a:t>can be reduced </a:t>
            </a:r>
            <a:r>
              <a:rPr lang="en-US" sz="1800" b="0" dirty="0">
                <a:solidFill>
                  <a:schemeClr val="tx1">
                    <a:lumMod val="75000"/>
                    <a:lumOff val="25000"/>
                  </a:schemeClr>
                </a:solidFill>
              </a:rPr>
              <a:t>if we </a:t>
            </a:r>
            <a:r>
              <a:rPr lang="en-US" sz="1800" b="0" dirty="0" smtClean="0">
                <a:solidFill>
                  <a:schemeClr val="tx1">
                    <a:lumMod val="75000"/>
                    <a:lumOff val="25000"/>
                  </a:schemeClr>
                </a:solidFill>
              </a:rPr>
              <a:t>have </a:t>
            </a:r>
            <a:r>
              <a:rPr lang="en-US" sz="1800" b="0" dirty="0">
                <a:solidFill>
                  <a:schemeClr val="tx1">
                    <a:lumMod val="75000"/>
                    <a:lumOff val="25000"/>
                  </a:schemeClr>
                </a:solidFill>
              </a:rPr>
              <a:t>more number of VM’s for parallel execution of scripts</a:t>
            </a:r>
            <a:r>
              <a:rPr lang="en-US" sz="1800" b="0" dirty="0" smtClean="0">
                <a:solidFill>
                  <a:schemeClr val="tx1">
                    <a:lumMod val="75000"/>
                    <a:lumOff val="25000"/>
                  </a:schemeClr>
                </a:solidFill>
              </a:rPr>
              <a:t>.</a:t>
            </a:r>
          </a:p>
          <a:p>
            <a:pPr lvl="0"/>
            <a:endParaRPr lang="en-US" sz="1800" b="0" dirty="0">
              <a:solidFill>
                <a:schemeClr val="tx1">
                  <a:lumMod val="75000"/>
                  <a:lumOff val="25000"/>
                </a:schemeClr>
              </a:solidFill>
            </a:endParaRPr>
          </a:p>
          <a:p>
            <a:pPr marL="171450" lvl="0" indent="-171450">
              <a:buFont typeface="Arial" panose="020B0604020202020204" pitchFamily="34" charset="0"/>
              <a:buChar char="•"/>
            </a:pPr>
            <a:r>
              <a:rPr lang="en-US" sz="1800" b="0" dirty="0" smtClean="0">
                <a:solidFill>
                  <a:schemeClr val="tx1">
                    <a:lumMod val="75000"/>
                    <a:lumOff val="25000"/>
                  </a:schemeClr>
                </a:solidFill>
              </a:rPr>
              <a:t>Memory Expansion for VM’s : More stable execution</a:t>
            </a:r>
          </a:p>
          <a:p>
            <a:pPr lvl="0"/>
            <a:endParaRPr lang="en-US" sz="1800" b="0" dirty="0">
              <a:solidFill>
                <a:schemeClr val="tx1">
                  <a:lumMod val="75000"/>
                  <a:lumOff val="25000"/>
                </a:schemeClr>
              </a:solidFill>
            </a:endParaRPr>
          </a:p>
          <a:p>
            <a:pPr marL="171450" lvl="0" indent="-171450">
              <a:buFont typeface="Arial" panose="020B0604020202020204" pitchFamily="34" charset="0"/>
              <a:buChar char="•"/>
            </a:pPr>
            <a:r>
              <a:rPr lang="en-US" sz="1800" b="0" dirty="0" smtClean="0">
                <a:solidFill>
                  <a:schemeClr val="tx1">
                    <a:lumMod val="75000"/>
                    <a:lumOff val="25000"/>
                  </a:schemeClr>
                </a:solidFill>
              </a:rPr>
              <a:t>Complete handover to Solution Center</a:t>
            </a:r>
          </a:p>
          <a:p>
            <a:pPr marL="171450" lvl="0" indent="-171450">
              <a:buFont typeface="Arial" panose="020B0604020202020204" pitchFamily="34" charset="0"/>
              <a:buChar char="•"/>
            </a:pPr>
            <a:endParaRPr lang="en-US" sz="1800" b="0" dirty="0">
              <a:solidFill>
                <a:schemeClr val="tx1"/>
              </a:solidFill>
            </a:endParaRPr>
          </a:p>
          <a:p>
            <a:endParaRPr lang="en-GB" sz="1800" b="0" dirty="0">
              <a:solidFill>
                <a:schemeClr val="tx1"/>
              </a:solidFill>
            </a:endParaRPr>
          </a:p>
        </p:txBody>
      </p:sp>
      <p:sp>
        <p:nvSpPr>
          <p:cNvPr id="4" name="Slide Number Placeholder 3"/>
          <p:cNvSpPr>
            <a:spLocks noGrp="1"/>
          </p:cNvSpPr>
          <p:nvPr>
            <p:ph type="sldNum" sz="quarter" idx="12"/>
          </p:nvPr>
        </p:nvSpPr>
        <p:spPr/>
        <p:txBody>
          <a:bodyPr/>
          <a:lstStyle/>
          <a:p>
            <a:fld id="{C0531ADF-2191-45C5-9D71-08764BF86A6F}" type="slidenum">
              <a:rPr lang="en-GB" smtClean="0"/>
              <a:pPr/>
              <a:t>9</a:t>
            </a:fld>
            <a:endParaRPr lang="en-GB"/>
          </a:p>
        </p:txBody>
      </p:sp>
    </p:spTree>
    <p:extLst>
      <p:ext uri="{BB962C8B-B14F-4D97-AF65-F5344CB8AC3E}">
        <p14:creationId xmlns:p14="http://schemas.microsoft.com/office/powerpoint/2010/main" val="1591530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BlackRock Colour Wheel">
      <a:dk1>
        <a:srgbClr val="000000"/>
      </a:dk1>
      <a:lt1>
        <a:srgbClr val="FFFFFF"/>
      </a:lt1>
      <a:dk2>
        <a:srgbClr val="4F4E50"/>
      </a:dk2>
      <a:lt2>
        <a:srgbClr val="FFFFFF"/>
      </a:lt2>
      <a:accent1>
        <a:srgbClr val="009A3D"/>
      </a:accent1>
      <a:accent2>
        <a:srgbClr val="0079C1"/>
      </a:accent2>
      <a:accent3>
        <a:srgbClr val="6C207E"/>
      </a:accent3>
      <a:accent4>
        <a:srgbClr val="E31B23"/>
      </a:accent4>
      <a:accent5>
        <a:srgbClr val="F8971D"/>
      </a:accent5>
      <a:accent6>
        <a:srgbClr val="FFD200"/>
      </a:accent6>
      <a:hlink>
        <a:srgbClr val="0079C1"/>
      </a:hlink>
      <a:folHlink>
        <a:srgbClr val="009A3D"/>
      </a:folHlink>
    </a:clrScheme>
    <a:fontScheme name="BlackRo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w="9525" cap="flat" cmpd="sng" algn="ctr">
          <a:noFill/>
          <a:prstDash val="solid"/>
        </a:ln>
        <a:effectLst/>
      </a:spPr>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defPPr marL="171450" indent="-171450" algn="ctr">
          <a:buFont typeface="Wingdings 3" pitchFamily="18" charset="2"/>
          <a:buChar char="}"/>
          <a:defRPr sz="1000" b="1" kern="0" dirty="0" err="1" smtClean="0">
            <a:solidFill>
              <a:schemeClr val="tx2"/>
            </a:solidFill>
          </a:defRPr>
        </a:defPPr>
      </a:lstStyle>
    </a:spDef>
    <a:lnDef>
      <a:spPr>
        <a:ln>
          <a:solidFill>
            <a:srgbClr val="D9D9D9"/>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71450" indent="-171450">
          <a:buClr>
            <a:schemeClr val="tx2"/>
          </a:buClr>
          <a:buFont typeface="Wingdings 3" pitchFamily="18" charset="2"/>
          <a:buChar char="}"/>
          <a:defRPr sz="1200" dirty="0" err="1" smtClean="0">
            <a:solidFill>
              <a:schemeClr val="tx2"/>
            </a:solidFill>
          </a:defRPr>
        </a:defPPr>
      </a:lstStyle>
    </a:txDef>
  </a:objectDefaults>
  <a:extraClrSchemeLst/>
  <a:custClrLst>
    <a:custClr name="BLK 7">
      <a:srgbClr val="59BD81"/>
    </a:custClr>
    <a:custClr name="BLK 8">
      <a:srgbClr val="59A7D7"/>
    </a:custClr>
    <a:custClr name="BLK 9">
      <a:srgbClr val="9F6FAA"/>
    </a:custClr>
    <a:custClr name="BLK 10">
      <a:srgbClr val="ED6B70"/>
    </a:custClr>
    <a:custClr name="BLK 11">
      <a:srgbClr val="FABB6B"/>
    </a:custClr>
    <a:custClr name="BLK 12">
      <a:srgbClr val="FFE159"/>
    </a:custClr>
    <a:custClr name="BLK 13">
      <a:srgbClr val="B3E0C5"/>
    </a:custClr>
    <a:custClr name="BLK 14">
      <a:srgbClr val="B3D6ED"/>
    </a:custClr>
    <a:custClr name="BLK 15">
      <a:srgbClr val="D3BCD8"/>
    </a:custClr>
    <a:custClr name="BLK 16">
      <a:srgbClr val="F39B9D"/>
    </a:custClr>
    <a:custClr name="BLK 17">
      <a:srgbClr val="FDE0BB"/>
    </a:custClr>
    <a:custClr name="BLK 18">
      <a:srgbClr val="FFF1B3"/>
    </a:custClr>
    <a:custClr name="G1">
      <a:srgbClr val="7F7F7F"/>
    </a:custClr>
    <a:custClr name="G2">
      <a:srgbClr val="D9D9D9"/>
    </a:custClr>
    <a:custClr name="G3">
      <a:srgbClr val="F2F2F2"/>
    </a:custClr>
  </a:custClr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BLK 7">
      <a:srgbClr val="59BD81"/>
    </a:custClr>
    <a:custClr name="BLK 8">
      <a:srgbClr val="59A7D7"/>
    </a:custClr>
    <a:custClr name="BLK 9">
      <a:srgbClr val="9F6FAA"/>
    </a:custClr>
    <a:custClr name="BLK 10">
      <a:srgbClr val="ED6B70"/>
    </a:custClr>
    <a:custClr name="BLK 11">
      <a:srgbClr val="FABB6B"/>
    </a:custClr>
    <a:custClr name="BLK 12">
      <a:srgbClr val="FFE159"/>
    </a:custClr>
    <a:custClr name="BLK 13">
      <a:srgbClr val="B3E0C5"/>
    </a:custClr>
    <a:custClr name="BLK 14">
      <a:srgbClr val="B3D6ED"/>
    </a:custClr>
    <a:custClr name="BLK 15">
      <a:srgbClr val="D3BCD8"/>
    </a:custClr>
    <a:custClr name="BLK 16">
      <a:srgbClr val="F39B9D"/>
    </a:custClr>
    <a:custClr name="BLK 17">
      <a:srgbClr val="FDE0BB"/>
    </a:custClr>
    <a:custClr name="BLK 18">
      <a:srgbClr val="FFF1B3"/>
    </a:custClr>
    <a:custClr name="G1">
      <a:srgbClr val="7F7F7F"/>
    </a:custClr>
    <a:custClr name="G2">
      <a:srgbClr val="D9D9D9"/>
    </a:custClr>
    <a:custClr name="G3">
      <a:srgbClr val="F2F2F2"/>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BLK 7">
      <a:srgbClr val="59BD81"/>
    </a:custClr>
    <a:custClr name="BLK 8">
      <a:srgbClr val="59A7D7"/>
    </a:custClr>
    <a:custClr name="BLK 9">
      <a:srgbClr val="9F6FAA"/>
    </a:custClr>
    <a:custClr name="BLK 10">
      <a:srgbClr val="ED6B70"/>
    </a:custClr>
    <a:custClr name="BLK 11">
      <a:srgbClr val="FABB6B"/>
    </a:custClr>
    <a:custClr name="BLK 12">
      <a:srgbClr val="FFE159"/>
    </a:custClr>
    <a:custClr name="BLK 13">
      <a:srgbClr val="B3E0C5"/>
    </a:custClr>
    <a:custClr name="BLK 14">
      <a:srgbClr val="B3D6ED"/>
    </a:custClr>
    <a:custClr name="BLK 15">
      <a:srgbClr val="D3BCD8"/>
    </a:custClr>
    <a:custClr name="BLK 16">
      <a:srgbClr val="F39B9D"/>
    </a:custClr>
    <a:custClr name="BLK 17">
      <a:srgbClr val="FDE0BB"/>
    </a:custClr>
    <a:custClr name="BLK 18">
      <a:srgbClr val="FFF1B3"/>
    </a:custClr>
    <a:custClr name="G1">
      <a:srgbClr val="7F7F7F"/>
    </a:custClr>
    <a:custClr name="G2">
      <a:srgbClr val="D9D9D9"/>
    </a:custClr>
    <a:custClr name="G3">
      <a:srgbClr val="F2F2F2"/>
    </a:custClr>
  </a:custClrLst>
</a:theme>
</file>

<file path=docProps/app.xml><?xml version="1.0" encoding="utf-8"?>
<Properties xmlns="http://schemas.openxmlformats.org/officeDocument/2006/extended-properties" xmlns:vt="http://schemas.openxmlformats.org/officeDocument/2006/docPropsVTypes">
  <Template>blank</Template>
  <TotalTime>18360</TotalTime>
  <Words>735</Words>
  <Application>Microsoft Office PowerPoint</Application>
  <PresentationFormat>On-screen Show (4:3)</PresentationFormat>
  <Paragraphs>258</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Century Gothic</vt:lpstr>
      <vt:lpstr>Tahoma</vt:lpstr>
      <vt:lpstr>Times New Roman</vt:lpstr>
      <vt:lpstr>Wingdings</vt:lpstr>
      <vt:lpstr>Wingdings 3</vt:lpstr>
      <vt:lpstr>blank</vt:lpstr>
      <vt:lpstr>Wisp</vt:lpstr>
      <vt:lpstr>PowerPoint Presentation</vt:lpstr>
      <vt:lpstr>Introduction To Blackrock</vt:lpstr>
      <vt:lpstr>PowerPoint Presentation</vt:lpstr>
      <vt:lpstr>PowerPoint Presentation</vt:lpstr>
      <vt:lpstr>What is DR Checkout?</vt:lpstr>
      <vt:lpstr>Objectives</vt:lpstr>
      <vt:lpstr>DR Execution (14-Mar-2015)</vt:lpstr>
      <vt:lpstr>DR Execution (14-Mar-2015) Contd..</vt:lpstr>
      <vt:lpstr>  Future State</vt:lpstr>
      <vt:lpstr>What did we learn?</vt:lpstr>
      <vt:lpstr>PowerPoint Presentation</vt:lpstr>
      <vt:lpstr>PowerPoint Presentation</vt:lpstr>
    </vt:vector>
  </TitlesOfParts>
  <Company>BlackRock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BOLT – JavaScript Engines</dc:title>
  <dc:creator>Peterson, Andrew</dc:creator>
  <cp:lastModifiedBy>Arora, Riddhima</cp:lastModifiedBy>
  <cp:revision>219</cp:revision>
  <cp:lastPrinted>2015-04-23T03:31:18Z</cp:lastPrinted>
  <dcterms:created xsi:type="dcterms:W3CDTF">2015-03-19T12:26:58Z</dcterms:created>
  <dcterms:modified xsi:type="dcterms:W3CDTF">2015-05-29T14:26:19Z</dcterms:modified>
</cp:coreProperties>
</file>