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C311C-4DE8-400D-9018-742F441389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9F66CB-0F34-41E1-835D-833BD2C8AE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45DFF6-275D-4D62-AA7F-40098C1EA0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0D4DE9-8C20-4692-B004-E1ADEA1090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DD5E34-1A56-4629-8CA2-100CC518CA2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A435C3-4005-4A5C-BB17-0930C252B65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A210C6-E30E-435E-B4A8-F7565473A1D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08031C-100E-4C80-8051-D28539938E6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vdzel/ehrsfm-fhir-r5/issues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Bring EHR-S FM tooling into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Common HL7 Toolset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(FHIR IG Tooling)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HL7 WGM virtual JAN2025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440" cy="574200"/>
          </a:xfrm>
          <a:prstGeom prst="rect">
            <a:avLst/>
          </a:prstGeom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360" cy="5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Topics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Accept EHR product IG family and the canonical hl7.ehrs.&lt;realm&gt;.&lt;FM/FP&gt;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EHR IG logo requirements?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Publish EHR IG template so it is reusable for all FM and FP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When can I mark IG as Normative? Initially they are only migrations of already Normative content.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IG preprocessor options – node script to convert the max source file to IG Artifacts (mainly Requirements)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GitHub Action - not enabled on HL7 repo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Hook in template in ant file? (noticed this use in UTG IG)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Other open </a:t>
            </a: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issues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Next step: convert a Functional Profile that uses Requirements.derivedFrom and Requirements.statement.derivedFrom and write the validation rules for that...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549440" cy="57420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3"/>
          <a:stretch/>
        </p:blipFill>
        <p:spPr>
          <a:xfrm>
            <a:off x="9035280" y="0"/>
            <a:ext cx="1044360" cy="5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Proposal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canonical, id, name, version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18040" y="145188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Canonical: http://hl7.org/&lt;family&gt;/&lt;realm&gt;/&lt;name&gt;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Family: ehrs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Realm: uv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Name (lowercase): ehrsfmr2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Name: EHRSFMR2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ID: hl7.ehrs.&lt;realm&gt;.&lt;name&gt;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440" cy="574200"/>
          </a:xfrm>
          <a:prstGeom prst="rect">
            <a:avLst/>
          </a:prstGeom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360" cy="5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Examples (with EHRS family)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440" cy="57420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360" cy="574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7" name=""/>
          <p:cNvGraphicFramePr/>
          <p:nvPr/>
        </p:nvGraphicFramePr>
        <p:xfrm>
          <a:off x="1015560" y="1555920"/>
          <a:ext cx="7613280" cy="3825360"/>
        </p:xfrm>
        <a:graphic>
          <a:graphicData uri="http://schemas.openxmlformats.org/drawingml/2006/table">
            <a:tbl>
              <a:tblPr/>
              <a:tblGrid>
                <a:gridCol w="1903680"/>
                <a:gridCol w="1449000"/>
                <a:gridCol w="42609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FM/FP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N.B. revision 1 after migrate to HL7 Common Toolset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EHRSFMR2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PHRSFMR2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Usability FP 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UFPR1       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dependsOn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/uv/ehrsfmr2|2.1.1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Examples (now)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440" cy="57420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360" cy="574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1" name=""/>
          <p:cNvGraphicFramePr/>
          <p:nvPr/>
        </p:nvGraphicFramePr>
        <p:xfrm>
          <a:off x="1015560" y="1555920"/>
          <a:ext cx="7613280" cy="3825360"/>
        </p:xfrm>
        <a:graphic>
          <a:graphicData uri="http://schemas.openxmlformats.org/drawingml/2006/table">
            <a:tbl>
              <a:tblPr/>
              <a:tblGrid>
                <a:gridCol w="1903680"/>
                <a:gridCol w="1449000"/>
                <a:gridCol w="42609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FM/FP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N.B. revision 1 after migrate to HL7 Common Toolset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EHRSFMR2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PHRSFMR2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Usability FP 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UFPR1       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/uv/ehrsfm-ufpr1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dependsOn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/uv/ehrsfmr2|2.1.1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5708</TotalTime>
  <Application>LibreOffice/24.2.5.2$Linux_X86_64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2022-09-20T13:42:43Z</dcterms:created>
  <dc:creator>Michael van der Zel</dc:creator>
  <dc:description/>
  <dc:language>en-US</dc:language>
  <cp:lastModifiedBy>Michael van der Zel</cp:lastModifiedBy>
  <cp:lastPrinted>2025-01-29T11:48:42Z</cp:lastPrinted>
  <dcterms:modified xsi:type="dcterms:W3CDTF">2025-01-29T11:54:33Z</dcterms:modified>
  <cp:revision>101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