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9" r:id="rId3"/>
    <p:sldId id="280" r:id="rId4"/>
    <p:sldId id="278" r:id="rId5"/>
    <p:sldId id="340" r:id="rId6"/>
    <p:sldId id="341" r:id="rId7"/>
    <p:sldId id="342" r:id="rId8"/>
    <p:sldId id="343" r:id="rId9"/>
    <p:sldId id="282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39"/>
            <p14:sldId id="280"/>
            <p14:sldId id="278"/>
            <p14:sldId id="340"/>
            <p14:sldId id="341"/>
            <p14:sldId id="342"/>
            <p14:sldId id="34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CDEBF9"/>
    <a:srgbClr val="DED1E0"/>
    <a:srgbClr val="BCA3C0"/>
    <a:srgbClr val="9B74A1"/>
    <a:srgbClr val="794681"/>
    <a:srgbClr val="581862"/>
    <a:srgbClr val="3332AD"/>
    <a:srgbClr val="0092DD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6327" autoAdjust="0"/>
  </p:normalViewPr>
  <p:slideViewPr>
    <p:cSldViewPr snapToGrid="0">
      <p:cViewPr varScale="1">
        <p:scale>
          <a:sx n="134" d="100"/>
          <a:sy n="134" d="100"/>
        </p:scale>
        <p:origin x="824" y="17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05/08/2021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What we’re going to cover: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appreciation of Alvin Alexander</a:t>
            </a:r>
          </a:p>
          <a:p>
            <a:r>
              <a:rPr lang="en-US" dirty="0"/>
              <a:t>A simple recursion example</a:t>
            </a:r>
          </a:p>
          <a:p>
            <a:r>
              <a:rPr lang="en-US" dirty="0"/>
              <a:t>A brief explanation of stacks and frames</a:t>
            </a:r>
          </a:p>
          <a:p>
            <a:r>
              <a:rPr lang="en-US" dirty="0"/>
              <a:t>How to break our simple example</a:t>
            </a:r>
          </a:p>
          <a:p>
            <a:r>
              <a:rPr lang="en-US" dirty="0"/>
              <a:t>How to fix our example using tail 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Hail Alvin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10510838" cy="2065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example used during this session is taken directly from Alvin Alexander’s fantastic book – “Functional Programming, Simplified: (Scala Edition)”</a:t>
            </a:r>
          </a:p>
          <a:p>
            <a:r>
              <a:rPr lang="en-US" dirty="0"/>
              <a:t>Go and buy it </a:t>
            </a:r>
            <a:r>
              <a:rPr lang="en-US" baseline="30000" dirty="0"/>
              <a:t>[1]</a:t>
            </a:r>
          </a:p>
          <a:p>
            <a:r>
              <a:rPr lang="en-US" dirty="0"/>
              <a:t>Or read it online for free! </a:t>
            </a:r>
            <a:r>
              <a:rPr lang="en-US" baseline="30000" dirty="0"/>
              <a:t>[2]</a:t>
            </a:r>
          </a:p>
        </p:txBody>
      </p:sp>
      <p:pic>
        <p:nvPicPr>
          <p:cNvPr id="12" name="Picture 1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0521D7C-F5E9-BB46-AD49-9081C39B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4" y="2151366"/>
            <a:ext cx="2412206" cy="3485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215951-F6C3-C544-B72F-55A9D506D6E3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https://</a:t>
            </a:r>
            <a:r>
              <a:rPr lang="en-US" sz="1100" dirty="0" err="1"/>
              <a:t>www.amazon.co.uk</a:t>
            </a:r>
            <a:r>
              <a:rPr lang="en-US" sz="1100" dirty="0"/>
              <a:t>/Functional-Programming-Simplified-Alvin-Alexander-</a:t>
            </a:r>
            <a:r>
              <a:rPr lang="en-US" sz="1100" dirty="0" err="1"/>
              <a:t>ebook</a:t>
            </a:r>
            <a:r>
              <a:rPr lang="en-US" sz="1100" dirty="0"/>
              <a:t>/</a:t>
            </a:r>
            <a:r>
              <a:rPr lang="en-US" sz="1100" dirty="0" err="1"/>
              <a:t>dp</a:t>
            </a:r>
            <a:r>
              <a:rPr lang="en-US" sz="1100" dirty="0"/>
              <a:t>/B076J7CJKY</a:t>
            </a:r>
          </a:p>
          <a:p>
            <a:r>
              <a:rPr lang="en-US" sz="1100" dirty="0"/>
              <a:t>[2] 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-book/learning-functional-programming-in-</a:t>
            </a:r>
            <a:r>
              <a:rPr lang="en-US" sz="1100" dirty="0" err="1"/>
              <a:t>scala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5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Recursion</a:t>
            </a:r>
            <a:br>
              <a:rPr lang="en-GB" dirty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7"/>
            <a:ext cx="10510838" cy="154418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example, summing all the numbers in a list</a:t>
            </a:r>
          </a:p>
          <a:p>
            <a:r>
              <a:rPr lang="en-US" dirty="0"/>
              <a:t>“Sum” function takes a list of integers and returns an integer</a:t>
            </a:r>
          </a:p>
          <a:p>
            <a:r>
              <a:rPr lang="en-US" dirty="0"/>
              <a:t>Check if we’ve reached the end of the list (List() or Nil)</a:t>
            </a:r>
          </a:p>
          <a:p>
            <a:r>
              <a:rPr lang="en-US" dirty="0"/>
              <a:t>If we’re not at the end of the list, call the function again (recurse) and add the result to the head of the list</a:t>
            </a:r>
          </a:p>
        </p:txBody>
      </p:sp>
    </p:spTree>
    <p:extLst>
      <p:ext uri="{BB962C8B-B14F-4D97-AF65-F5344CB8AC3E}">
        <p14:creationId xmlns:p14="http://schemas.microsoft.com/office/powerpoint/2010/main" val="2354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Frames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has a Stack (Call Stack)</a:t>
            </a:r>
          </a:p>
          <a:p>
            <a:r>
              <a:rPr lang="en-US" dirty="0"/>
              <a:t>Each Stack contains Frames (Stack-Frames)</a:t>
            </a:r>
          </a:p>
          <a:p>
            <a:r>
              <a:rPr lang="en-US" dirty="0"/>
              <a:t>For the sake of this session</a:t>
            </a:r>
          </a:p>
          <a:p>
            <a:pPr lvl="1"/>
            <a:r>
              <a:rPr lang="en-US" dirty="0"/>
              <a:t>“</a:t>
            </a:r>
            <a:r>
              <a:rPr lang="en-GB" dirty="0"/>
              <a:t>A stack frame is created every time a new method [function] is called”</a:t>
            </a:r>
            <a:endParaRPr lang="en-US" dirty="0"/>
          </a:p>
          <a:p>
            <a:pPr lvl="1"/>
            <a:r>
              <a:rPr lang="en-US" dirty="0"/>
              <a:t>“Stack frames can have different sizes, depending on the method’s parameters, local variables, and algorithm.”</a:t>
            </a:r>
          </a:p>
          <a:p>
            <a:pPr lvl="1"/>
            <a:r>
              <a:rPr lang="en-GB" dirty="0"/>
              <a:t>“code can only access the values in the current stack frame”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DABED-E146-184A-B42F-0AFDC69B973C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</a:t>
            </a:r>
            <a:r>
              <a:rPr lang="en-US" sz="1100" dirty="0" err="1"/>
              <a:t>jvm</a:t>
            </a:r>
            <a:r>
              <a:rPr lang="en-US" sz="1100" dirty="0"/>
              <a:t>-stacks-stack-frames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-book/recursion-visual-look-</a:t>
            </a:r>
            <a:r>
              <a:rPr lang="en-US" sz="1100" dirty="0" err="1"/>
              <a:t>jvm</a:t>
            </a:r>
            <a:r>
              <a:rPr lang="en-US" sz="1100" dirty="0"/>
              <a:t>-stack-frames</a:t>
            </a:r>
          </a:p>
        </p:txBody>
      </p:sp>
    </p:spTree>
    <p:extLst>
      <p:ext uri="{BB962C8B-B14F-4D97-AF65-F5344CB8AC3E}">
        <p14:creationId xmlns:p14="http://schemas.microsoft.com/office/powerpoint/2010/main" val="34107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Break Stuff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Why do we care about stacks and frames?</a:t>
            </a:r>
          </a:p>
          <a:p>
            <a:r>
              <a:rPr lang="en-GB" dirty="0"/>
              <a:t>Can our code handle summing all the numbers to a million?</a:t>
            </a:r>
          </a:p>
        </p:txBody>
      </p:sp>
    </p:spTree>
    <p:extLst>
      <p:ext uri="{BB962C8B-B14F-4D97-AF65-F5344CB8AC3E}">
        <p14:creationId xmlns:p14="http://schemas.microsoft.com/office/powerpoint/2010/main" val="36605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Adding the @</a:t>
            </a:r>
            <a:r>
              <a:rPr lang="en-GB" dirty="0" err="1"/>
              <a:t>tailrec</a:t>
            </a:r>
            <a:r>
              <a:rPr lang="en-GB" dirty="0"/>
              <a:t> annotation to your function for compiler guidance</a:t>
            </a:r>
          </a:p>
          <a:p>
            <a:r>
              <a:rPr lang="en-GB" dirty="0"/>
              <a:t>Rule of Tail Recursion: The recursive call must be the very last call of the function</a:t>
            </a:r>
          </a:p>
          <a:p>
            <a:r>
              <a:rPr lang="en-GB" dirty="0"/>
              <a:t>So, why is our simple example not tail recursive?</a:t>
            </a:r>
          </a:p>
        </p:txBody>
      </p:sp>
    </p:spTree>
    <p:extLst>
      <p:ext uri="{BB962C8B-B14F-4D97-AF65-F5344CB8AC3E}">
        <p14:creationId xmlns:p14="http://schemas.microsoft.com/office/powerpoint/2010/main" val="209065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52266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Tail recursion can make iterating over large data structures much more efficient and alleviate the dreaded </a:t>
            </a:r>
            <a:r>
              <a:rPr lang="en-GB" dirty="0" err="1"/>
              <a:t>StackOverflowError</a:t>
            </a:r>
            <a:endParaRPr lang="en-GB" dirty="0"/>
          </a:p>
          <a:p>
            <a:r>
              <a:rPr lang="en-GB" dirty="0"/>
              <a:t>The compiler is your friend (@</a:t>
            </a:r>
            <a:r>
              <a:rPr lang="en-GB" dirty="0" err="1"/>
              <a:t>tailrec</a:t>
            </a:r>
            <a:r>
              <a:rPr lang="en-GB" dirty="0"/>
              <a:t>)</a:t>
            </a:r>
          </a:p>
          <a:p>
            <a:r>
              <a:rPr lang="en-GB" dirty="0"/>
              <a:t>If the size of the data structure is known and small enough bear in mind that simple recursion can be easier to read</a:t>
            </a:r>
          </a:p>
          <a:p>
            <a:r>
              <a:rPr lang="en-GB" dirty="0"/>
              <a:t>There are cases where tail recursion is not recommended</a:t>
            </a:r>
            <a:r>
              <a:rPr lang="en-GB" baseline="30000" dirty="0"/>
              <a:t>[1]</a:t>
            </a:r>
          </a:p>
          <a:p>
            <a:r>
              <a:rPr lang="en-GB" dirty="0"/>
              <a:t>Code from this session can be found here -&gt; 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mveeprojects</a:t>
            </a:r>
            <a:r>
              <a:rPr lang="en-GB" dirty="0"/>
              <a:t>/</a:t>
            </a:r>
            <a:r>
              <a:rPr lang="en-GB" dirty="0" err="1"/>
              <a:t>ScalaRecursion</a:t>
            </a:r>
            <a:endParaRPr lang="en-GB" dirty="0"/>
          </a:p>
          <a:p>
            <a:r>
              <a:rPr lang="en-GB" dirty="0"/>
              <a:t>Alvin’s FP book is fantastic, well worth a look</a:t>
            </a:r>
          </a:p>
          <a:p>
            <a:r>
              <a:rPr lang="en-GB" dirty="0"/>
              <a:t>“Rock the JVM” (Daniel </a:t>
            </a:r>
            <a:r>
              <a:rPr lang="en-GB" dirty="0" err="1"/>
              <a:t>Ciocîrlan</a:t>
            </a:r>
            <a:r>
              <a:rPr lang="en-GB" dirty="0"/>
              <a:t>) provides an excellent Tail Recursion tutorial </a:t>
            </a:r>
            <a:r>
              <a:rPr lang="en-GB" baseline="30000" dirty="0"/>
              <a:t>[2]</a:t>
            </a:r>
            <a:r>
              <a:rPr lang="en-GB" dirty="0"/>
              <a:t>, among many other great tutorials!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66147-05C8-2745-B911-A6052D70A05A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[1] https://softwareengineering.stackexchange.com/a/331715</a:t>
            </a:r>
          </a:p>
          <a:p>
            <a:r>
              <a:rPr lang="en-GB" sz="1100" dirty="0"/>
              <a:t>[2] https://</a:t>
            </a:r>
            <a:r>
              <a:rPr lang="en-GB" sz="1100" dirty="0" err="1"/>
              <a:t>blog.rockthejvm.com</a:t>
            </a:r>
            <a:r>
              <a:rPr lang="en-GB" sz="1100" dirty="0"/>
              <a:t>/sorting/</a:t>
            </a:r>
          </a:p>
        </p:txBody>
      </p:sp>
    </p:spTree>
    <p:extLst>
      <p:ext uri="{BB962C8B-B14F-4D97-AF65-F5344CB8AC3E}">
        <p14:creationId xmlns:p14="http://schemas.microsoft.com/office/powerpoint/2010/main" val="17072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Thanks for listening!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- Template 16x9" id="{299A717F-3C44-3E47-9264-6B2F1232DD3A}" vid="{B52F24F2-0494-C541-BF4F-DC144467F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752</TotalTime>
  <Words>495</Words>
  <Application>Microsoft Macintosh PowerPoint</Application>
  <PresentationFormat>Custom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Lucida Grande</vt:lpstr>
      <vt:lpstr>Sky Text</vt:lpstr>
      <vt:lpstr>Sky Text Medium</vt:lpstr>
      <vt:lpstr>Sky - Template</vt:lpstr>
      <vt:lpstr>Tail Recursion in Scala</vt:lpstr>
      <vt:lpstr>Tail Recursion in Scala What we’re going to cover:</vt:lpstr>
      <vt:lpstr>All Hail Alvin</vt:lpstr>
      <vt:lpstr>Simple Recursion </vt:lpstr>
      <vt:lpstr>Stacks and Frames</vt:lpstr>
      <vt:lpstr>Let’s Break Stuff</vt:lpstr>
      <vt:lpstr>Tail Recursion</vt:lpstr>
      <vt:lpstr>Summary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 in Scala</dc:title>
  <dc:creator>Vallis, Mark (Developer)</dc:creator>
  <cp:lastModifiedBy>Vallis, Mark (Developer)</cp:lastModifiedBy>
  <cp:revision>35</cp:revision>
  <cp:lastPrinted>2013-01-11T11:49:20Z</cp:lastPrinted>
  <dcterms:created xsi:type="dcterms:W3CDTF">2021-08-04T19:19:54Z</dcterms:created>
  <dcterms:modified xsi:type="dcterms:W3CDTF">2021-08-05T08:02:29Z</dcterms:modified>
</cp:coreProperties>
</file>