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62" r:id="rId7"/>
    <p:sldId id="265" r:id="rId8"/>
    <p:sldId id="258" r:id="rId9"/>
    <p:sldId id="259" r:id="rId10"/>
    <p:sldId id="260" r:id="rId11"/>
    <p:sldId id="261"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0F0DDD-6F7A-490E-B34D-9C1BD42A24E3}" v="20" dt="2019-06-08T03:48:44.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7" d="100"/>
          <a:sy n="67" d="100"/>
        </p:scale>
        <p:origin x="5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und KV" userId="92b44dda8c8bdc2d" providerId="LiveId" clId="{0E0F0DDD-6F7A-490E-B34D-9C1BD42A24E3}"/>
    <pc:docChg chg="custSel addSld delSld modSld">
      <pc:chgData name="Mukund KV" userId="92b44dda8c8bdc2d" providerId="LiveId" clId="{0E0F0DDD-6F7A-490E-B34D-9C1BD42A24E3}" dt="2019-06-08T03:49:25.691" v="251" actId="20577"/>
      <pc:docMkLst>
        <pc:docMk/>
      </pc:docMkLst>
      <pc:sldChg chg="modSp">
        <pc:chgData name="Mukund KV" userId="92b44dda8c8bdc2d" providerId="LiveId" clId="{0E0F0DDD-6F7A-490E-B34D-9C1BD42A24E3}" dt="2019-06-08T03:49:25.691" v="251" actId="20577"/>
        <pc:sldMkLst>
          <pc:docMk/>
          <pc:sldMk cId="596740046" sldId="256"/>
        </pc:sldMkLst>
        <pc:spChg chg="mod">
          <ac:chgData name="Mukund KV" userId="92b44dda8c8bdc2d" providerId="LiveId" clId="{0E0F0DDD-6F7A-490E-B34D-9C1BD42A24E3}" dt="2019-06-08T03:41:20.981" v="155" actId="20577"/>
          <ac:spMkLst>
            <pc:docMk/>
            <pc:sldMk cId="596740046" sldId="256"/>
            <ac:spMk id="2" creationId="{E456907F-7AEF-4055-8531-1038F2E10289}"/>
          </ac:spMkLst>
        </pc:spChg>
        <pc:spChg chg="mod">
          <ac:chgData name="Mukund KV" userId="92b44dda8c8bdc2d" providerId="LiveId" clId="{0E0F0DDD-6F7A-490E-B34D-9C1BD42A24E3}" dt="2019-06-08T03:49:25.691" v="251" actId="20577"/>
          <ac:spMkLst>
            <pc:docMk/>
            <pc:sldMk cId="596740046" sldId="256"/>
            <ac:spMk id="3" creationId="{8C737860-47C8-406E-AAFF-FDDBA6C53715}"/>
          </ac:spMkLst>
        </pc:spChg>
      </pc:sldChg>
      <pc:sldChg chg="del">
        <pc:chgData name="Mukund KV" userId="92b44dda8c8bdc2d" providerId="LiveId" clId="{0E0F0DDD-6F7A-490E-B34D-9C1BD42A24E3}" dt="2019-06-08T02:59:50.411" v="90" actId="2696"/>
        <pc:sldMkLst>
          <pc:docMk/>
          <pc:sldMk cId="3559922727" sldId="257"/>
        </pc:sldMkLst>
      </pc:sldChg>
      <pc:sldChg chg="addSp modSp">
        <pc:chgData name="Mukund KV" userId="92b44dda8c8bdc2d" providerId="LiveId" clId="{0E0F0DDD-6F7A-490E-B34D-9C1BD42A24E3}" dt="2019-06-08T03:22:51.617" v="117" actId="1076"/>
        <pc:sldMkLst>
          <pc:docMk/>
          <pc:sldMk cId="253044199" sldId="258"/>
        </pc:sldMkLst>
        <pc:spChg chg="mod">
          <ac:chgData name="Mukund KV" userId="92b44dda8c8bdc2d" providerId="LiveId" clId="{0E0F0DDD-6F7A-490E-B34D-9C1BD42A24E3}" dt="2019-06-08T03:22:30.693" v="113" actId="255"/>
          <ac:spMkLst>
            <pc:docMk/>
            <pc:sldMk cId="253044199" sldId="258"/>
            <ac:spMk id="3" creationId="{1264A039-5B10-43B3-801E-DCA246A1317F}"/>
          </ac:spMkLst>
        </pc:spChg>
        <pc:graphicFrameChg chg="mod">
          <ac:chgData name="Mukund KV" userId="92b44dda8c8bdc2d" providerId="LiveId" clId="{0E0F0DDD-6F7A-490E-B34D-9C1BD42A24E3}" dt="2019-06-08T03:22:33.792" v="114" actId="1076"/>
          <ac:graphicFrameMkLst>
            <pc:docMk/>
            <pc:sldMk cId="253044199" sldId="258"/>
            <ac:graphicFrameMk id="5" creationId="{67EB91CB-F4F5-4A83-A327-41E75EB26677}"/>
          </ac:graphicFrameMkLst>
        </pc:graphicFrameChg>
        <pc:picChg chg="add mod">
          <ac:chgData name="Mukund KV" userId="92b44dda8c8bdc2d" providerId="LiveId" clId="{0E0F0DDD-6F7A-490E-B34D-9C1BD42A24E3}" dt="2019-06-08T03:22:51.617" v="117" actId="1076"/>
          <ac:picMkLst>
            <pc:docMk/>
            <pc:sldMk cId="253044199" sldId="258"/>
            <ac:picMk id="6" creationId="{0E083041-AB1E-49AF-9A00-7C2B2BADD028}"/>
          </ac:picMkLst>
        </pc:picChg>
      </pc:sldChg>
      <pc:sldChg chg="addSp delSp modSp">
        <pc:chgData name="Mukund KV" userId="92b44dda8c8bdc2d" providerId="LiveId" clId="{0E0F0DDD-6F7A-490E-B34D-9C1BD42A24E3}" dt="2019-06-08T03:22:59" v="119" actId="1076"/>
        <pc:sldMkLst>
          <pc:docMk/>
          <pc:sldMk cId="1127621043" sldId="259"/>
        </pc:sldMkLst>
        <pc:spChg chg="mod">
          <ac:chgData name="Mukund KV" userId="92b44dda8c8bdc2d" providerId="LiveId" clId="{0E0F0DDD-6F7A-490E-B34D-9C1BD42A24E3}" dt="2019-06-08T01:34:08.015" v="30" actId="1076"/>
          <ac:spMkLst>
            <pc:docMk/>
            <pc:sldMk cId="1127621043" sldId="259"/>
            <ac:spMk id="5" creationId="{8D660C74-701E-4E62-9B32-2125E4D0147C}"/>
          </ac:spMkLst>
        </pc:spChg>
        <pc:picChg chg="mod">
          <ac:chgData name="Mukund KV" userId="92b44dda8c8bdc2d" providerId="LiveId" clId="{0E0F0DDD-6F7A-490E-B34D-9C1BD42A24E3}" dt="2019-06-08T03:22:59" v="119" actId="1076"/>
          <ac:picMkLst>
            <pc:docMk/>
            <pc:sldMk cId="1127621043" sldId="259"/>
            <ac:picMk id="4" creationId="{266D0FDF-46BC-47C1-815D-143A8A5C7CFF}"/>
          </ac:picMkLst>
        </pc:picChg>
        <pc:picChg chg="add del mod">
          <ac:chgData name="Mukund KV" userId="92b44dda8c8bdc2d" providerId="LiveId" clId="{0E0F0DDD-6F7A-490E-B34D-9C1BD42A24E3}" dt="2019-06-08T03:22:42.876" v="115"/>
          <ac:picMkLst>
            <pc:docMk/>
            <pc:sldMk cId="1127621043" sldId="259"/>
            <ac:picMk id="6" creationId="{2D3BE7EF-9A34-4576-B797-8680508A28C7}"/>
          </ac:picMkLst>
        </pc:picChg>
      </pc:sldChg>
      <pc:sldChg chg="addSp delSp modSp">
        <pc:chgData name="Mukund KV" userId="92b44dda8c8bdc2d" providerId="LiveId" clId="{0E0F0DDD-6F7A-490E-B34D-9C1BD42A24E3}" dt="2019-06-08T01:39:51.266" v="48" actId="14100"/>
        <pc:sldMkLst>
          <pc:docMk/>
          <pc:sldMk cId="2623975918" sldId="261"/>
        </pc:sldMkLst>
        <pc:spChg chg="mod">
          <ac:chgData name="Mukund KV" userId="92b44dda8c8bdc2d" providerId="LiveId" clId="{0E0F0DDD-6F7A-490E-B34D-9C1BD42A24E3}" dt="2019-06-07T17:31:30.235" v="21" actId="20577"/>
          <ac:spMkLst>
            <pc:docMk/>
            <pc:sldMk cId="2623975918" sldId="261"/>
            <ac:spMk id="2" creationId="{19F399CC-1ADF-40DD-9363-1534DB26E9E5}"/>
          </ac:spMkLst>
        </pc:spChg>
        <pc:spChg chg="del">
          <ac:chgData name="Mukund KV" userId="92b44dda8c8bdc2d" providerId="LiveId" clId="{0E0F0DDD-6F7A-490E-B34D-9C1BD42A24E3}" dt="2019-06-07T17:31:34.849" v="22"/>
          <ac:spMkLst>
            <pc:docMk/>
            <pc:sldMk cId="2623975918" sldId="261"/>
            <ac:spMk id="3" creationId="{09DE1571-6A74-45EF-9843-B9EDD0C638E2}"/>
          </ac:spMkLst>
        </pc:spChg>
        <pc:spChg chg="add mod">
          <ac:chgData name="Mukund KV" userId="92b44dda8c8bdc2d" providerId="LiveId" clId="{0E0F0DDD-6F7A-490E-B34D-9C1BD42A24E3}" dt="2019-06-08T01:39:11.617" v="43" actId="1076"/>
          <ac:spMkLst>
            <pc:docMk/>
            <pc:sldMk cId="2623975918" sldId="261"/>
            <ac:spMk id="6" creationId="{75529366-289C-4428-938F-4816E5A6B33C}"/>
          </ac:spMkLst>
        </pc:spChg>
        <pc:picChg chg="add mod">
          <ac:chgData name="Mukund KV" userId="92b44dda8c8bdc2d" providerId="LiveId" clId="{0E0F0DDD-6F7A-490E-B34D-9C1BD42A24E3}" dt="2019-06-08T01:39:05.097" v="41" actId="1076"/>
          <ac:picMkLst>
            <pc:docMk/>
            <pc:sldMk cId="2623975918" sldId="261"/>
            <ac:picMk id="4" creationId="{1A7FDB2A-6B73-458C-B5CC-9EA52F04A006}"/>
          </ac:picMkLst>
        </pc:picChg>
        <pc:picChg chg="add mod">
          <ac:chgData name="Mukund KV" userId="92b44dda8c8bdc2d" providerId="LiveId" clId="{0E0F0DDD-6F7A-490E-B34D-9C1BD42A24E3}" dt="2019-06-08T01:39:08.289" v="42" actId="1076"/>
          <ac:picMkLst>
            <pc:docMk/>
            <pc:sldMk cId="2623975918" sldId="261"/>
            <ac:picMk id="5" creationId="{9E847629-072E-4324-8034-3A2C7A31258B}"/>
          </ac:picMkLst>
        </pc:picChg>
        <pc:picChg chg="add mod">
          <ac:chgData name="Mukund KV" userId="92b44dda8c8bdc2d" providerId="LiveId" clId="{0E0F0DDD-6F7A-490E-B34D-9C1BD42A24E3}" dt="2019-06-08T01:39:51.266" v="48" actId="14100"/>
          <ac:picMkLst>
            <pc:docMk/>
            <pc:sldMk cId="2623975918" sldId="261"/>
            <ac:picMk id="7" creationId="{E48A9578-87BD-4861-A269-3247A647D933}"/>
          </ac:picMkLst>
        </pc:picChg>
      </pc:sldChg>
      <pc:sldChg chg="addSp modSp add del">
        <pc:chgData name="Mukund KV" userId="92b44dda8c8bdc2d" providerId="LiveId" clId="{0E0F0DDD-6F7A-490E-B34D-9C1BD42A24E3}" dt="2019-06-08T03:04:22.589" v="91" actId="2696"/>
        <pc:sldMkLst>
          <pc:docMk/>
          <pc:sldMk cId="1960854522" sldId="262"/>
        </pc:sldMkLst>
        <pc:spChg chg="mod">
          <ac:chgData name="Mukund KV" userId="92b44dda8c8bdc2d" providerId="LiveId" clId="{0E0F0DDD-6F7A-490E-B34D-9C1BD42A24E3}" dt="2019-06-08T01:40:55.899" v="80" actId="20577"/>
          <ac:spMkLst>
            <pc:docMk/>
            <pc:sldMk cId="1960854522" sldId="262"/>
            <ac:spMk id="2" creationId="{26ADA3FC-1048-4318-804C-058D445A020B}"/>
          </ac:spMkLst>
        </pc:spChg>
        <pc:picChg chg="add mod">
          <ac:chgData name="Mukund KV" userId="92b44dda8c8bdc2d" providerId="LiveId" clId="{0E0F0DDD-6F7A-490E-B34D-9C1BD42A24E3}" dt="2019-06-08T01:40:41.625" v="53" actId="1076"/>
          <ac:picMkLst>
            <pc:docMk/>
            <pc:sldMk cId="1960854522" sldId="262"/>
            <ac:picMk id="4" creationId="{BB0A495A-38D5-44DC-B14C-B3823E7DA922}"/>
          </ac:picMkLst>
        </pc:picChg>
      </pc:sldChg>
      <pc:sldChg chg="addSp modSp add">
        <pc:chgData name="Mukund KV" userId="92b44dda8c8bdc2d" providerId="LiveId" clId="{0E0F0DDD-6F7A-490E-B34D-9C1BD42A24E3}" dt="2019-06-08T03:46:29.890" v="207" actId="27636"/>
        <pc:sldMkLst>
          <pc:docMk/>
          <pc:sldMk cId="2464924878" sldId="263"/>
        </pc:sldMkLst>
        <pc:spChg chg="mod">
          <ac:chgData name="Mukund KV" userId="92b44dda8c8bdc2d" providerId="LiveId" clId="{0E0F0DDD-6F7A-490E-B34D-9C1BD42A24E3}" dt="2019-06-08T03:45:11.119" v="199" actId="20577"/>
          <ac:spMkLst>
            <pc:docMk/>
            <pc:sldMk cId="2464924878" sldId="263"/>
            <ac:spMk id="2" creationId="{3672E77A-5EB1-457D-8349-DFB6AAA0DB34}"/>
          </ac:spMkLst>
        </pc:spChg>
        <pc:spChg chg="mod">
          <ac:chgData name="Mukund KV" userId="92b44dda8c8bdc2d" providerId="LiveId" clId="{0E0F0DDD-6F7A-490E-B34D-9C1BD42A24E3}" dt="2019-06-08T03:46:29.890" v="207" actId="27636"/>
          <ac:spMkLst>
            <pc:docMk/>
            <pc:sldMk cId="2464924878" sldId="263"/>
            <ac:spMk id="3" creationId="{1DA646F9-3A19-4CFE-AA93-3D5D06DE8FCF}"/>
          </ac:spMkLst>
        </pc:spChg>
        <pc:picChg chg="add mod">
          <ac:chgData name="Mukund KV" userId="92b44dda8c8bdc2d" providerId="LiveId" clId="{0E0F0DDD-6F7A-490E-B34D-9C1BD42A24E3}" dt="2019-06-08T03:45:22.478" v="202" actId="14100"/>
          <ac:picMkLst>
            <pc:docMk/>
            <pc:sldMk cId="2464924878" sldId="263"/>
            <ac:picMk id="4" creationId="{FF6D59B6-81FA-485A-A089-359C53A52C64}"/>
          </ac:picMkLst>
        </pc:picChg>
        <pc:picChg chg="add mod">
          <ac:chgData name="Mukund KV" userId="92b44dda8c8bdc2d" providerId="LiveId" clId="{0E0F0DDD-6F7A-490E-B34D-9C1BD42A24E3}" dt="2019-06-08T03:46:25.325" v="205" actId="14100"/>
          <ac:picMkLst>
            <pc:docMk/>
            <pc:sldMk cId="2464924878" sldId="263"/>
            <ac:picMk id="5" creationId="{D1156D07-5FE9-45FA-9C05-4609606B62C9}"/>
          </ac:picMkLst>
        </pc:picChg>
      </pc:sldChg>
      <pc:sldChg chg="addSp delSp modSp add">
        <pc:chgData name="Mukund KV" userId="92b44dda8c8bdc2d" providerId="LiveId" clId="{0E0F0DDD-6F7A-490E-B34D-9C1BD42A24E3}" dt="2019-06-08T03:48:44.120" v="229"/>
        <pc:sldMkLst>
          <pc:docMk/>
          <pc:sldMk cId="56934482" sldId="264"/>
        </pc:sldMkLst>
        <pc:spChg chg="del">
          <ac:chgData name="Mukund KV" userId="92b44dda8c8bdc2d" providerId="LiveId" clId="{0E0F0DDD-6F7A-490E-B34D-9C1BD42A24E3}" dt="2019-06-08T03:05:47.676" v="98" actId="478"/>
          <ac:spMkLst>
            <pc:docMk/>
            <pc:sldMk cId="56934482" sldId="264"/>
            <ac:spMk id="2" creationId="{DBBE41E8-28E2-4E4B-9A77-73CF81C7B5E2}"/>
          </ac:spMkLst>
        </pc:spChg>
        <pc:spChg chg="del">
          <ac:chgData name="Mukund KV" userId="92b44dda8c8bdc2d" providerId="LiveId" clId="{0E0F0DDD-6F7A-490E-B34D-9C1BD42A24E3}" dt="2019-06-08T03:05:22.944" v="93"/>
          <ac:spMkLst>
            <pc:docMk/>
            <pc:sldMk cId="56934482" sldId="264"/>
            <ac:spMk id="3" creationId="{B5DA9799-B9D8-4AD7-A45D-23E5991F5C0B}"/>
          </ac:spMkLst>
        </pc:spChg>
        <pc:spChg chg="add mod">
          <ac:chgData name="Mukund KV" userId="92b44dda8c8bdc2d" providerId="LiveId" clId="{0E0F0DDD-6F7A-490E-B34D-9C1BD42A24E3}" dt="2019-06-08T03:48:44.120" v="229"/>
          <ac:spMkLst>
            <pc:docMk/>
            <pc:sldMk cId="56934482" sldId="264"/>
            <ac:spMk id="6" creationId="{AEC4C1AC-891F-4D7A-8537-45B9818E7E31}"/>
          </ac:spMkLst>
        </pc:spChg>
        <pc:picChg chg="add del mod">
          <ac:chgData name="Mukund KV" userId="92b44dda8c8bdc2d" providerId="LiveId" clId="{0E0F0DDD-6F7A-490E-B34D-9C1BD42A24E3}" dt="2019-06-08T03:47:08.277" v="210" actId="478"/>
          <ac:picMkLst>
            <pc:docMk/>
            <pc:sldMk cId="56934482" sldId="264"/>
            <ac:picMk id="4" creationId="{41939C91-E290-49D4-958A-E01B0BB9E6C5}"/>
          </ac:picMkLst>
        </pc:picChg>
      </pc:sldChg>
      <pc:sldChg chg="addSp delSp modSp add">
        <pc:chgData name="Mukund KV" userId="92b44dda8c8bdc2d" providerId="LiveId" clId="{0E0F0DDD-6F7A-490E-B34D-9C1BD42A24E3}" dt="2019-06-08T03:21:24.730" v="110" actId="478"/>
        <pc:sldMkLst>
          <pc:docMk/>
          <pc:sldMk cId="3272128442" sldId="265"/>
        </pc:sldMkLst>
        <pc:spChg chg="del">
          <ac:chgData name="Mukund KV" userId="92b44dda8c8bdc2d" providerId="LiveId" clId="{0E0F0DDD-6F7A-490E-B34D-9C1BD42A24E3}" dt="2019-06-08T03:21:24.730" v="110" actId="478"/>
          <ac:spMkLst>
            <pc:docMk/>
            <pc:sldMk cId="3272128442" sldId="265"/>
            <ac:spMk id="2" creationId="{F3B5603D-002A-44E1-B31B-F2D9EC95E938}"/>
          </ac:spMkLst>
        </pc:spChg>
        <pc:spChg chg="del">
          <ac:chgData name="Mukund KV" userId="92b44dda8c8bdc2d" providerId="LiveId" clId="{0E0F0DDD-6F7A-490E-B34D-9C1BD42A24E3}" dt="2019-06-08T03:20:54.977" v="104"/>
          <ac:spMkLst>
            <pc:docMk/>
            <pc:sldMk cId="3272128442" sldId="265"/>
            <ac:spMk id="3" creationId="{54E2D385-A80C-42DD-BFB4-FB66EF805FDE}"/>
          </ac:spMkLst>
        </pc:spChg>
        <pc:picChg chg="add mod">
          <ac:chgData name="Mukund KV" userId="92b44dda8c8bdc2d" providerId="LiveId" clId="{0E0F0DDD-6F7A-490E-B34D-9C1BD42A24E3}" dt="2019-06-08T03:21:14.711" v="109" actId="14100"/>
          <ac:picMkLst>
            <pc:docMk/>
            <pc:sldMk cId="3272128442" sldId="265"/>
            <ac:picMk id="4" creationId="{81B229A9-7E98-45F7-B62A-EADB3D9B3D17}"/>
          </ac:picMkLst>
        </pc:picChg>
      </pc:sldChg>
      <pc:sldChg chg="modSp">
        <pc:chgData name="Mukund KV" userId="92b44dda8c8bdc2d" providerId="LiveId" clId="{0E0F0DDD-6F7A-490E-B34D-9C1BD42A24E3}" dt="2019-06-08T03:41:00.039" v="120" actId="27636"/>
        <pc:sldMkLst>
          <pc:docMk/>
          <pc:sldMk cId="3153151276" sldId="267"/>
        </pc:sldMkLst>
        <pc:spChg chg="mod">
          <ac:chgData name="Mukund KV" userId="92b44dda8c8bdc2d" providerId="LiveId" clId="{0E0F0DDD-6F7A-490E-B34D-9C1BD42A24E3}" dt="2019-06-08T03:41:00.039" v="120" actId="27636"/>
          <ac:spMkLst>
            <pc:docMk/>
            <pc:sldMk cId="3153151276" sldId="267"/>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56D6-DC58-45CF-A6D1-2690D0235D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568699-F497-469A-BCC9-406342AE6A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B8252C-2A6C-44A7-90A0-076645363B02}"/>
              </a:ext>
            </a:extLst>
          </p:cNvPr>
          <p:cNvSpPr>
            <a:spLocks noGrp="1"/>
          </p:cNvSpPr>
          <p:nvPr>
            <p:ph type="dt" sz="half" idx="10"/>
          </p:nvPr>
        </p:nvSpPr>
        <p:spPr/>
        <p:txBody>
          <a:bodyPr/>
          <a:lstStyle/>
          <a:p>
            <a:fld id="{33F0BBA6-7953-48F0-92D7-0ADB00D5B6C1}" type="datetimeFigureOut">
              <a:rPr lang="en-IN" smtClean="0"/>
              <a:t>Fri,07-06-19</a:t>
            </a:fld>
            <a:endParaRPr lang="en-IN"/>
          </a:p>
        </p:txBody>
      </p:sp>
      <p:sp>
        <p:nvSpPr>
          <p:cNvPr id="5" name="Footer Placeholder 4">
            <a:extLst>
              <a:ext uri="{FF2B5EF4-FFF2-40B4-BE49-F238E27FC236}">
                <a16:creationId xmlns:a16="http://schemas.microsoft.com/office/drawing/2014/main" id="{0904C874-59BB-4ECA-A76B-EBF8C40F7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B855EB-84ED-4364-8913-33E00F36E94A}"/>
              </a:ext>
            </a:extLst>
          </p:cNvPr>
          <p:cNvSpPr>
            <a:spLocks noGrp="1"/>
          </p:cNvSpPr>
          <p:nvPr>
            <p:ph type="sldNum" sz="quarter" idx="12"/>
          </p:nvPr>
        </p:nvSpPr>
        <p:spPr/>
        <p:txBody>
          <a:bodyPr/>
          <a:lstStyle/>
          <a:p>
            <a:fld id="{74392E54-6232-42AA-9C2E-0EB0880A587A}" type="slidenum">
              <a:rPr lang="en-IN" smtClean="0"/>
              <a:t>‹#›</a:t>
            </a:fld>
            <a:endParaRPr lang="en-IN"/>
          </a:p>
        </p:txBody>
      </p:sp>
    </p:spTree>
    <p:extLst>
      <p:ext uri="{BB962C8B-B14F-4D97-AF65-F5344CB8AC3E}">
        <p14:creationId xmlns:p14="http://schemas.microsoft.com/office/powerpoint/2010/main" val="150668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207F-A028-4E39-A5DC-FB1CF7C173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B1690D-7276-421B-AA19-551DFEBC14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304166-5631-4EF5-A242-C80730314AB4}"/>
              </a:ext>
            </a:extLst>
          </p:cNvPr>
          <p:cNvSpPr>
            <a:spLocks noGrp="1"/>
          </p:cNvSpPr>
          <p:nvPr>
            <p:ph type="dt" sz="half" idx="10"/>
          </p:nvPr>
        </p:nvSpPr>
        <p:spPr/>
        <p:txBody>
          <a:bodyPr/>
          <a:lstStyle/>
          <a:p>
            <a:fld id="{33F0BBA6-7953-48F0-92D7-0ADB00D5B6C1}" type="datetimeFigureOut">
              <a:rPr lang="en-IN" smtClean="0"/>
              <a:t>Fri,07-06-19</a:t>
            </a:fld>
            <a:endParaRPr lang="en-IN"/>
          </a:p>
        </p:txBody>
      </p:sp>
      <p:sp>
        <p:nvSpPr>
          <p:cNvPr id="5" name="Footer Placeholder 4">
            <a:extLst>
              <a:ext uri="{FF2B5EF4-FFF2-40B4-BE49-F238E27FC236}">
                <a16:creationId xmlns:a16="http://schemas.microsoft.com/office/drawing/2014/main" id="{88188DC1-DCF8-4E96-B8E9-8E20C5269C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32FC96-5991-4A35-93CC-C503BC187C23}"/>
              </a:ext>
            </a:extLst>
          </p:cNvPr>
          <p:cNvSpPr>
            <a:spLocks noGrp="1"/>
          </p:cNvSpPr>
          <p:nvPr>
            <p:ph type="sldNum" sz="quarter" idx="12"/>
          </p:nvPr>
        </p:nvSpPr>
        <p:spPr/>
        <p:txBody>
          <a:bodyPr/>
          <a:lstStyle/>
          <a:p>
            <a:fld id="{74392E54-6232-42AA-9C2E-0EB0880A587A}" type="slidenum">
              <a:rPr lang="en-IN" smtClean="0"/>
              <a:t>‹#›</a:t>
            </a:fld>
            <a:endParaRPr lang="en-IN"/>
          </a:p>
        </p:txBody>
      </p:sp>
    </p:spTree>
    <p:extLst>
      <p:ext uri="{BB962C8B-B14F-4D97-AF65-F5344CB8AC3E}">
        <p14:creationId xmlns:p14="http://schemas.microsoft.com/office/powerpoint/2010/main" val="310677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F4C8AD-2BC5-420D-BC8C-CA5BE243FF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C417CD-5FD8-4AF0-9D39-3BA658CA93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131F74-55E6-406A-B6AA-CC918F84988B}"/>
              </a:ext>
            </a:extLst>
          </p:cNvPr>
          <p:cNvSpPr>
            <a:spLocks noGrp="1"/>
          </p:cNvSpPr>
          <p:nvPr>
            <p:ph type="dt" sz="half" idx="10"/>
          </p:nvPr>
        </p:nvSpPr>
        <p:spPr/>
        <p:txBody>
          <a:bodyPr/>
          <a:lstStyle/>
          <a:p>
            <a:fld id="{33F0BBA6-7953-48F0-92D7-0ADB00D5B6C1}" type="datetimeFigureOut">
              <a:rPr lang="en-IN" smtClean="0"/>
              <a:t>Fri,07-06-19</a:t>
            </a:fld>
            <a:endParaRPr lang="en-IN"/>
          </a:p>
        </p:txBody>
      </p:sp>
      <p:sp>
        <p:nvSpPr>
          <p:cNvPr id="5" name="Footer Placeholder 4">
            <a:extLst>
              <a:ext uri="{FF2B5EF4-FFF2-40B4-BE49-F238E27FC236}">
                <a16:creationId xmlns:a16="http://schemas.microsoft.com/office/drawing/2014/main" id="{09A45CF4-6058-4380-AB6F-70FA6BE3D0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CEBEB2-40F1-4129-9D06-3E45BF70CF43}"/>
              </a:ext>
            </a:extLst>
          </p:cNvPr>
          <p:cNvSpPr>
            <a:spLocks noGrp="1"/>
          </p:cNvSpPr>
          <p:nvPr>
            <p:ph type="sldNum" sz="quarter" idx="12"/>
          </p:nvPr>
        </p:nvSpPr>
        <p:spPr/>
        <p:txBody>
          <a:bodyPr/>
          <a:lstStyle/>
          <a:p>
            <a:fld id="{74392E54-6232-42AA-9C2E-0EB0880A587A}" type="slidenum">
              <a:rPr lang="en-IN" smtClean="0"/>
              <a:t>‹#›</a:t>
            </a:fld>
            <a:endParaRPr lang="en-IN"/>
          </a:p>
        </p:txBody>
      </p:sp>
    </p:spTree>
    <p:extLst>
      <p:ext uri="{BB962C8B-B14F-4D97-AF65-F5344CB8AC3E}">
        <p14:creationId xmlns:p14="http://schemas.microsoft.com/office/powerpoint/2010/main" val="131795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A066-FB09-478E-A5A1-508CECB3F6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E0EC12-3633-4CB7-B093-28DF8ED931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CCFE9B-3BFD-445D-BF1C-F14CDC4C9717}"/>
              </a:ext>
            </a:extLst>
          </p:cNvPr>
          <p:cNvSpPr>
            <a:spLocks noGrp="1"/>
          </p:cNvSpPr>
          <p:nvPr>
            <p:ph type="dt" sz="half" idx="10"/>
          </p:nvPr>
        </p:nvSpPr>
        <p:spPr/>
        <p:txBody>
          <a:bodyPr/>
          <a:lstStyle/>
          <a:p>
            <a:fld id="{33F0BBA6-7953-48F0-92D7-0ADB00D5B6C1}" type="datetimeFigureOut">
              <a:rPr lang="en-IN" smtClean="0"/>
              <a:t>Fri,07-06-19</a:t>
            </a:fld>
            <a:endParaRPr lang="en-IN"/>
          </a:p>
        </p:txBody>
      </p:sp>
      <p:sp>
        <p:nvSpPr>
          <p:cNvPr id="5" name="Footer Placeholder 4">
            <a:extLst>
              <a:ext uri="{FF2B5EF4-FFF2-40B4-BE49-F238E27FC236}">
                <a16:creationId xmlns:a16="http://schemas.microsoft.com/office/drawing/2014/main" id="{2331DF24-975F-42CF-B563-BECA2656AA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C0B952-79F8-4EE8-85A6-81C32B10CB37}"/>
              </a:ext>
            </a:extLst>
          </p:cNvPr>
          <p:cNvSpPr>
            <a:spLocks noGrp="1"/>
          </p:cNvSpPr>
          <p:nvPr>
            <p:ph type="sldNum" sz="quarter" idx="12"/>
          </p:nvPr>
        </p:nvSpPr>
        <p:spPr/>
        <p:txBody>
          <a:bodyPr/>
          <a:lstStyle/>
          <a:p>
            <a:fld id="{74392E54-6232-42AA-9C2E-0EB0880A587A}" type="slidenum">
              <a:rPr lang="en-IN" smtClean="0"/>
              <a:t>‹#›</a:t>
            </a:fld>
            <a:endParaRPr lang="en-IN"/>
          </a:p>
        </p:txBody>
      </p:sp>
    </p:spTree>
    <p:extLst>
      <p:ext uri="{BB962C8B-B14F-4D97-AF65-F5344CB8AC3E}">
        <p14:creationId xmlns:p14="http://schemas.microsoft.com/office/powerpoint/2010/main" val="174846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38C2-0C0A-4ABB-99DE-0A6A973183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EC5C7D-84B7-49C1-81B7-5865BB6003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6F5CF5-3AA3-4921-B1DC-89A29D05F89E}"/>
              </a:ext>
            </a:extLst>
          </p:cNvPr>
          <p:cNvSpPr>
            <a:spLocks noGrp="1"/>
          </p:cNvSpPr>
          <p:nvPr>
            <p:ph type="dt" sz="half" idx="10"/>
          </p:nvPr>
        </p:nvSpPr>
        <p:spPr/>
        <p:txBody>
          <a:bodyPr/>
          <a:lstStyle/>
          <a:p>
            <a:fld id="{33F0BBA6-7953-48F0-92D7-0ADB00D5B6C1}" type="datetimeFigureOut">
              <a:rPr lang="en-IN" smtClean="0"/>
              <a:t>Fri,07-06-19</a:t>
            </a:fld>
            <a:endParaRPr lang="en-IN"/>
          </a:p>
        </p:txBody>
      </p:sp>
      <p:sp>
        <p:nvSpPr>
          <p:cNvPr id="5" name="Footer Placeholder 4">
            <a:extLst>
              <a:ext uri="{FF2B5EF4-FFF2-40B4-BE49-F238E27FC236}">
                <a16:creationId xmlns:a16="http://schemas.microsoft.com/office/drawing/2014/main" id="{E3D41CBB-A58F-455B-82F9-997A515A2B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3C1D3D-0F8D-49CE-9727-5EB5D96271D0}"/>
              </a:ext>
            </a:extLst>
          </p:cNvPr>
          <p:cNvSpPr>
            <a:spLocks noGrp="1"/>
          </p:cNvSpPr>
          <p:nvPr>
            <p:ph type="sldNum" sz="quarter" idx="12"/>
          </p:nvPr>
        </p:nvSpPr>
        <p:spPr/>
        <p:txBody>
          <a:bodyPr/>
          <a:lstStyle/>
          <a:p>
            <a:fld id="{74392E54-6232-42AA-9C2E-0EB0880A587A}" type="slidenum">
              <a:rPr lang="en-IN" smtClean="0"/>
              <a:t>‹#›</a:t>
            </a:fld>
            <a:endParaRPr lang="en-IN"/>
          </a:p>
        </p:txBody>
      </p:sp>
    </p:spTree>
    <p:extLst>
      <p:ext uri="{BB962C8B-B14F-4D97-AF65-F5344CB8AC3E}">
        <p14:creationId xmlns:p14="http://schemas.microsoft.com/office/powerpoint/2010/main" val="310504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10A52-E546-441D-B3EC-8627D5240F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D05C38-6C94-4B22-A3B6-7844CD83A6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3CD624-2563-4E17-84CF-2AFB0EC639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718CC3-5639-4326-9102-BC83DAAB81F5}"/>
              </a:ext>
            </a:extLst>
          </p:cNvPr>
          <p:cNvSpPr>
            <a:spLocks noGrp="1"/>
          </p:cNvSpPr>
          <p:nvPr>
            <p:ph type="dt" sz="half" idx="10"/>
          </p:nvPr>
        </p:nvSpPr>
        <p:spPr/>
        <p:txBody>
          <a:bodyPr/>
          <a:lstStyle/>
          <a:p>
            <a:fld id="{33F0BBA6-7953-48F0-92D7-0ADB00D5B6C1}" type="datetimeFigureOut">
              <a:rPr lang="en-IN" smtClean="0"/>
              <a:t>Fri,07-06-19</a:t>
            </a:fld>
            <a:endParaRPr lang="en-IN"/>
          </a:p>
        </p:txBody>
      </p:sp>
      <p:sp>
        <p:nvSpPr>
          <p:cNvPr id="6" name="Footer Placeholder 5">
            <a:extLst>
              <a:ext uri="{FF2B5EF4-FFF2-40B4-BE49-F238E27FC236}">
                <a16:creationId xmlns:a16="http://schemas.microsoft.com/office/drawing/2014/main" id="{0A923CB4-10E8-45E8-ABEA-436C3FCD5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6D0A26-8E50-4AA5-9617-7D67FEE35C55}"/>
              </a:ext>
            </a:extLst>
          </p:cNvPr>
          <p:cNvSpPr>
            <a:spLocks noGrp="1"/>
          </p:cNvSpPr>
          <p:nvPr>
            <p:ph type="sldNum" sz="quarter" idx="12"/>
          </p:nvPr>
        </p:nvSpPr>
        <p:spPr/>
        <p:txBody>
          <a:bodyPr/>
          <a:lstStyle/>
          <a:p>
            <a:fld id="{74392E54-6232-42AA-9C2E-0EB0880A587A}" type="slidenum">
              <a:rPr lang="en-IN" smtClean="0"/>
              <a:t>‹#›</a:t>
            </a:fld>
            <a:endParaRPr lang="en-IN"/>
          </a:p>
        </p:txBody>
      </p:sp>
    </p:spTree>
    <p:extLst>
      <p:ext uri="{BB962C8B-B14F-4D97-AF65-F5344CB8AC3E}">
        <p14:creationId xmlns:p14="http://schemas.microsoft.com/office/powerpoint/2010/main" val="140997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43D1-FD28-48B3-A5E4-0C62335765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04C97C-E4E6-4FDC-8135-304E641EFF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578596-A8F7-47FD-AD92-26F9E7F36E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E8334B-AAD6-4EED-8975-8B49B921C7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F3FDEA-9407-49EC-83BA-C7EE9E2EDF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95C6D7-976F-420F-A992-30C7426497DD}"/>
              </a:ext>
            </a:extLst>
          </p:cNvPr>
          <p:cNvSpPr>
            <a:spLocks noGrp="1"/>
          </p:cNvSpPr>
          <p:nvPr>
            <p:ph type="dt" sz="half" idx="10"/>
          </p:nvPr>
        </p:nvSpPr>
        <p:spPr/>
        <p:txBody>
          <a:bodyPr/>
          <a:lstStyle/>
          <a:p>
            <a:fld id="{33F0BBA6-7953-48F0-92D7-0ADB00D5B6C1}" type="datetimeFigureOut">
              <a:rPr lang="en-IN" smtClean="0"/>
              <a:t>Fri,07-06-19</a:t>
            </a:fld>
            <a:endParaRPr lang="en-IN"/>
          </a:p>
        </p:txBody>
      </p:sp>
      <p:sp>
        <p:nvSpPr>
          <p:cNvPr id="8" name="Footer Placeholder 7">
            <a:extLst>
              <a:ext uri="{FF2B5EF4-FFF2-40B4-BE49-F238E27FC236}">
                <a16:creationId xmlns:a16="http://schemas.microsoft.com/office/drawing/2014/main" id="{E9A43F5A-8881-4B3F-A360-2AC586E3B8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09EDBC-9CC0-48B4-80A4-24598CC180D8}"/>
              </a:ext>
            </a:extLst>
          </p:cNvPr>
          <p:cNvSpPr>
            <a:spLocks noGrp="1"/>
          </p:cNvSpPr>
          <p:nvPr>
            <p:ph type="sldNum" sz="quarter" idx="12"/>
          </p:nvPr>
        </p:nvSpPr>
        <p:spPr/>
        <p:txBody>
          <a:bodyPr/>
          <a:lstStyle/>
          <a:p>
            <a:fld id="{74392E54-6232-42AA-9C2E-0EB0880A587A}" type="slidenum">
              <a:rPr lang="en-IN" smtClean="0"/>
              <a:t>‹#›</a:t>
            </a:fld>
            <a:endParaRPr lang="en-IN"/>
          </a:p>
        </p:txBody>
      </p:sp>
    </p:spTree>
    <p:extLst>
      <p:ext uri="{BB962C8B-B14F-4D97-AF65-F5344CB8AC3E}">
        <p14:creationId xmlns:p14="http://schemas.microsoft.com/office/powerpoint/2010/main" val="2783888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6F4C-2279-42DD-998F-67E991F865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5335DD-DD3A-4D2B-AA9C-E3652FAF1A8E}"/>
              </a:ext>
            </a:extLst>
          </p:cNvPr>
          <p:cNvSpPr>
            <a:spLocks noGrp="1"/>
          </p:cNvSpPr>
          <p:nvPr>
            <p:ph type="dt" sz="half" idx="10"/>
          </p:nvPr>
        </p:nvSpPr>
        <p:spPr/>
        <p:txBody>
          <a:bodyPr/>
          <a:lstStyle/>
          <a:p>
            <a:fld id="{33F0BBA6-7953-48F0-92D7-0ADB00D5B6C1}" type="datetimeFigureOut">
              <a:rPr lang="en-IN" smtClean="0"/>
              <a:t>Fri,07-06-19</a:t>
            </a:fld>
            <a:endParaRPr lang="en-IN"/>
          </a:p>
        </p:txBody>
      </p:sp>
      <p:sp>
        <p:nvSpPr>
          <p:cNvPr id="4" name="Footer Placeholder 3">
            <a:extLst>
              <a:ext uri="{FF2B5EF4-FFF2-40B4-BE49-F238E27FC236}">
                <a16:creationId xmlns:a16="http://schemas.microsoft.com/office/drawing/2014/main" id="{7D2B8B25-3B40-4A9E-967A-0F80AC6DAD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68242E-3C7B-4748-A301-4DB1B98A360A}"/>
              </a:ext>
            </a:extLst>
          </p:cNvPr>
          <p:cNvSpPr>
            <a:spLocks noGrp="1"/>
          </p:cNvSpPr>
          <p:nvPr>
            <p:ph type="sldNum" sz="quarter" idx="12"/>
          </p:nvPr>
        </p:nvSpPr>
        <p:spPr/>
        <p:txBody>
          <a:bodyPr/>
          <a:lstStyle/>
          <a:p>
            <a:fld id="{74392E54-6232-42AA-9C2E-0EB0880A587A}" type="slidenum">
              <a:rPr lang="en-IN" smtClean="0"/>
              <a:t>‹#›</a:t>
            </a:fld>
            <a:endParaRPr lang="en-IN"/>
          </a:p>
        </p:txBody>
      </p:sp>
    </p:spTree>
    <p:extLst>
      <p:ext uri="{BB962C8B-B14F-4D97-AF65-F5344CB8AC3E}">
        <p14:creationId xmlns:p14="http://schemas.microsoft.com/office/powerpoint/2010/main" val="396975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7D7BE2-134C-4A1F-B39F-FF0F5A024168}"/>
              </a:ext>
            </a:extLst>
          </p:cNvPr>
          <p:cNvSpPr>
            <a:spLocks noGrp="1"/>
          </p:cNvSpPr>
          <p:nvPr>
            <p:ph type="dt" sz="half" idx="10"/>
          </p:nvPr>
        </p:nvSpPr>
        <p:spPr/>
        <p:txBody>
          <a:bodyPr/>
          <a:lstStyle/>
          <a:p>
            <a:fld id="{33F0BBA6-7953-48F0-92D7-0ADB00D5B6C1}" type="datetimeFigureOut">
              <a:rPr lang="en-IN" smtClean="0"/>
              <a:t>Fri,07-06-19</a:t>
            </a:fld>
            <a:endParaRPr lang="en-IN"/>
          </a:p>
        </p:txBody>
      </p:sp>
      <p:sp>
        <p:nvSpPr>
          <p:cNvPr id="3" name="Footer Placeholder 2">
            <a:extLst>
              <a:ext uri="{FF2B5EF4-FFF2-40B4-BE49-F238E27FC236}">
                <a16:creationId xmlns:a16="http://schemas.microsoft.com/office/drawing/2014/main" id="{CB1E707A-E556-470E-B790-86373DE47B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BA2755-BDB1-477D-9831-8ED568A97610}"/>
              </a:ext>
            </a:extLst>
          </p:cNvPr>
          <p:cNvSpPr>
            <a:spLocks noGrp="1"/>
          </p:cNvSpPr>
          <p:nvPr>
            <p:ph type="sldNum" sz="quarter" idx="12"/>
          </p:nvPr>
        </p:nvSpPr>
        <p:spPr/>
        <p:txBody>
          <a:bodyPr/>
          <a:lstStyle/>
          <a:p>
            <a:fld id="{74392E54-6232-42AA-9C2E-0EB0880A587A}" type="slidenum">
              <a:rPr lang="en-IN" smtClean="0"/>
              <a:t>‹#›</a:t>
            </a:fld>
            <a:endParaRPr lang="en-IN"/>
          </a:p>
        </p:txBody>
      </p:sp>
    </p:spTree>
    <p:extLst>
      <p:ext uri="{BB962C8B-B14F-4D97-AF65-F5344CB8AC3E}">
        <p14:creationId xmlns:p14="http://schemas.microsoft.com/office/powerpoint/2010/main" val="3047452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CAA8-2CE4-4C24-A853-84A55F3B36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FD7D18-9D9E-403F-A003-9F7608A38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D312E3-D156-48F4-8B38-A8393F4C1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6DF33D-C0EB-4AEE-B51E-FF027785945A}"/>
              </a:ext>
            </a:extLst>
          </p:cNvPr>
          <p:cNvSpPr>
            <a:spLocks noGrp="1"/>
          </p:cNvSpPr>
          <p:nvPr>
            <p:ph type="dt" sz="half" idx="10"/>
          </p:nvPr>
        </p:nvSpPr>
        <p:spPr/>
        <p:txBody>
          <a:bodyPr/>
          <a:lstStyle/>
          <a:p>
            <a:fld id="{33F0BBA6-7953-48F0-92D7-0ADB00D5B6C1}" type="datetimeFigureOut">
              <a:rPr lang="en-IN" smtClean="0"/>
              <a:t>Fri,07-06-19</a:t>
            </a:fld>
            <a:endParaRPr lang="en-IN"/>
          </a:p>
        </p:txBody>
      </p:sp>
      <p:sp>
        <p:nvSpPr>
          <p:cNvPr id="6" name="Footer Placeholder 5">
            <a:extLst>
              <a:ext uri="{FF2B5EF4-FFF2-40B4-BE49-F238E27FC236}">
                <a16:creationId xmlns:a16="http://schemas.microsoft.com/office/drawing/2014/main" id="{D9FDE892-7016-4F09-A781-8918E94417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300E2C-0A54-4A30-8A2A-A3ACDDC5359B}"/>
              </a:ext>
            </a:extLst>
          </p:cNvPr>
          <p:cNvSpPr>
            <a:spLocks noGrp="1"/>
          </p:cNvSpPr>
          <p:nvPr>
            <p:ph type="sldNum" sz="quarter" idx="12"/>
          </p:nvPr>
        </p:nvSpPr>
        <p:spPr/>
        <p:txBody>
          <a:bodyPr/>
          <a:lstStyle/>
          <a:p>
            <a:fld id="{74392E54-6232-42AA-9C2E-0EB0880A587A}" type="slidenum">
              <a:rPr lang="en-IN" smtClean="0"/>
              <a:t>‹#›</a:t>
            </a:fld>
            <a:endParaRPr lang="en-IN"/>
          </a:p>
        </p:txBody>
      </p:sp>
    </p:spTree>
    <p:extLst>
      <p:ext uri="{BB962C8B-B14F-4D97-AF65-F5344CB8AC3E}">
        <p14:creationId xmlns:p14="http://schemas.microsoft.com/office/powerpoint/2010/main" val="421802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2639-8D17-4F07-B591-93391E031D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A8B268-F842-4153-A3D7-7A8E952526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D3EFC2-A26B-4BAC-934A-9916C8322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3FF4B-735E-4A0F-BFD3-6AB825E19550}"/>
              </a:ext>
            </a:extLst>
          </p:cNvPr>
          <p:cNvSpPr>
            <a:spLocks noGrp="1"/>
          </p:cNvSpPr>
          <p:nvPr>
            <p:ph type="dt" sz="half" idx="10"/>
          </p:nvPr>
        </p:nvSpPr>
        <p:spPr/>
        <p:txBody>
          <a:bodyPr/>
          <a:lstStyle/>
          <a:p>
            <a:fld id="{33F0BBA6-7953-48F0-92D7-0ADB00D5B6C1}" type="datetimeFigureOut">
              <a:rPr lang="en-IN" smtClean="0"/>
              <a:t>Fri,07-06-19</a:t>
            </a:fld>
            <a:endParaRPr lang="en-IN"/>
          </a:p>
        </p:txBody>
      </p:sp>
      <p:sp>
        <p:nvSpPr>
          <p:cNvPr id="6" name="Footer Placeholder 5">
            <a:extLst>
              <a:ext uri="{FF2B5EF4-FFF2-40B4-BE49-F238E27FC236}">
                <a16:creationId xmlns:a16="http://schemas.microsoft.com/office/drawing/2014/main" id="{560A63DF-84DC-4558-9B43-5D8D1CEB20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442BE6-D1AA-4452-90EB-2D65620C27A4}"/>
              </a:ext>
            </a:extLst>
          </p:cNvPr>
          <p:cNvSpPr>
            <a:spLocks noGrp="1"/>
          </p:cNvSpPr>
          <p:nvPr>
            <p:ph type="sldNum" sz="quarter" idx="12"/>
          </p:nvPr>
        </p:nvSpPr>
        <p:spPr/>
        <p:txBody>
          <a:bodyPr/>
          <a:lstStyle/>
          <a:p>
            <a:fld id="{74392E54-6232-42AA-9C2E-0EB0880A587A}" type="slidenum">
              <a:rPr lang="en-IN" smtClean="0"/>
              <a:t>‹#›</a:t>
            </a:fld>
            <a:endParaRPr lang="en-IN"/>
          </a:p>
        </p:txBody>
      </p:sp>
    </p:spTree>
    <p:extLst>
      <p:ext uri="{BB962C8B-B14F-4D97-AF65-F5344CB8AC3E}">
        <p14:creationId xmlns:p14="http://schemas.microsoft.com/office/powerpoint/2010/main" val="365756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A799D-2A0E-43C6-B1BB-5819A65724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F6164D-3D17-4FAC-B2B0-FC081EBB1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218F20-9CC9-4199-A846-5E6ECC3DA7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0BBA6-7953-48F0-92D7-0ADB00D5B6C1}" type="datetimeFigureOut">
              <a:rPr lang="en-IN" smtClean="0"/>
              <a:t>Fri,07-06-19</a:t>
            </a:fld>
            <a:endParaRPr lang="en-IN"/>
          </a:p>
        </p:txBody>
      </p:sp>
      <p:sp>
        <p:nvSpPr>
          <p:cNvPr id="5" name="Footer Placeholder 4">
            <a:extLst>
              <a:ext uri="{FF2B5EF4-FFF2-40B4-BE49-F238E27FC236}">
                <a16:creationId xmlns:a16="http://schemas.microsoft.com/office/drawing/2014/main" id="{67DB1097-47D8-4052-AF13-F8079DDBA0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CEF21C-9D9C-4384-811B-4FB4744CC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92E54-6232-42AA-9C2E-0EB0880A587A}" type="slidenum">
              <a:rPr lang="en-IN" smtClean="0"/>
              <a:t>‹#›</a:t>
            </a:fld>
            <a:endParaRPr lang="en-IN"/>
          </a:p>
        </p:txBody>
      </p:sp>
    </p:spTree>
    <p:extLst>
      <p:ext uri="{BB962C8B-B14F-4D97-AF65-F5344CB8AC3E}">
        <p14:creationId xmlns:p14="http://schemas.microsoft.com/office/powerpoint/2010/main" val="182330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en.wikipedia.org/wiki/Ordinary_least_squares"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8888/notebooks/Swedish%20house%20prediction%20-%20linear%20regression.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4.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907F-7AEF-4055-8531-1038F2E10289}"/>
              </a:ext>
            </a:extLst>
          </p:cNvPr>
          <p:cNvSpPr>
            <a:spLocks noGrp="1"/>
          </p:cNvSpPr>
          <p:nvPr>
            <p:ph type="ctrTitle"/>
          </p:nvPr>
        </p:nvSpPr>
        <p:spPr/>
        <p:txBody>
          <a:bodyPr/>
          <a:lstStyle/>
          <a:p>
            <a:r>
              <a:rPr lang="en-IN" dirty="0"/>
              <a:t>ML – Models – Linear Regression</a:t>
            </a:r>
          </a:p>
        </p:txBody>
      </p:sp>
      <p:sp>
        <p:nvSpPr>
          <p:cNvPr id="3" name="Subtitle 2">
            <a:extLst>
              <a:ext uri="{FF2B5EF4-FFF2-40B4-BE49-F238E27FC236}">
                <a16:creationId xmlns:a16="http://schemas.microsoft.com/office/drawing/2014/main" id="{8C737860-47C8-406E-AAFF-FDDBA6C53715}"/>
              </a:ext>
            </a:extLst>
          </p:cNvPr>
          <p:cNvSpPr>
            <a:spLocks noGrp="1"/>
          </p:cNvSpPr>
          <p:nvPr>
            <p:ph type="subTitle" idx="1"/>
          </p:nvPr>
        </p:nvSpPr>
        <p:spPr/>
        <p:txBody>
          <a:bodyPr/>
          <a:lstStyle/>
          <a:p>
            <a:r>
              <a:rPr lang="en-IN" dirty="0"/>
              <a:t>Mukund - </a:t>
            </a:r>
            <a:r>
              <a:rPr lang="en-IN" dirty="0" err="1"/>
              <a:t>JnanaAdvisory</a:t>
            </a:r>
            <a:endParaRPr lang="en-IN" dirty="0"/>
          </a:p>
        </p:txBody>
      </p:sp>
    </p:spTree>
    <p:extLst>
      <p:ext uri="{BB962C8B-B14F-4D97-AF65-F5344CB8AC3E}">
        <p14:creationId xmlns:p14="http://schemas.microsoft.com/office/powerpoint/2010/main" val="596740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C04F-F1BE-4DDB-8868-68F81FF9FA14}"/>
              </a:ext>
            </a:extLst>
          </p:cNvPr>
          <p:cNvSpPr>
            <a:spLocks noGrp="1"/>
          </p:cNvSpPr>
          <p:nvPr>
            <p:ph type="title"/>
          </p:nvPr>
        </p:nvSpPr>
        <p:spPr/>
        <p:txBody>
          <a:bodyPr/>
          <a:lstStyle/>
          <a:p>
            <a:r>
              <a:rPr lang="en-IN" dirty="0"/>
              <a:t>Steps in Linear Regression</a:t>
            </a:r>
          </a:p>
        </p:txBody>
      </p:sp>
      <p:sp>
        <p:nvSpPr>
          <p:cNvPr id="3" name="Content Placeholder 2">
            <a:extLst>
              <a:ext uri="{FF2B5EF4-FFF2-40B4-BE49-F238E27FC236}">
                <a16:creationId xmlns:a16="http://schemas.microsoft.com/office/drawing/2014/main" id="{6716B5CB-869A-4FCC-A4F8-EA38B3638CA1}"/>
              </a:ext>
            </a:extLst>
          </p:cNvPr>
          <p:cNvSpPr>
            <a:spLocks noGrp="1"/>
          </p:cNvSpPr>
          <p:nvPr>
            <p:ph idx="1"/>
          </p:nvPr>
        </p:nvSpPr>
        <p:spPr/>
        <p:txBody>
          <a:bodyPr/>
          <a:lstStyle/>
          <a:p>
            <a:pPr lvl="0" fontAlgn="base"/>
            <a:r>
              <a:rPr lang="en-IN" dirty="0"/>
              <a:t>Calculate Mean and Variance.</a:t>
            </a:r>
          </a:p>
          <a:p>
            <a:pPr lvl="0" fontAlgn="base"/>
            <a:r>
              <a:rPr lang="en-IN" dirty="0"/>
              <a:t>Calculate Covariance.</a:t>
            </a:r>
          </a:p>
          <a:p>
            <a:pPr lvl="0" fontAlgn="base"/>
            <a:r>
              <a:rPr lang="en-IN" dirty="0"/>
              <a:t>Estimate Coefficients.</a:t>
            </a:r>
          </a:p>
          <a:p>
            <a:pPr lvl="0" fontAlgn="base"/>
            <a:r>
              <a:rPr lang="en-IN" dirty="0"/>
              <a:t>Make Predictions.</a:t>
            </a:r>
          </a:p>
          <a:p>
            <a:pPr lvl="0" fontAlgn="base"/>
            <a:r>
              <a:rPr lang="en-IN" dirty="0"/>
              <a:t>Predict Insurance.</a:t>
            </a:r>
          </a:p>
          <a:p>
            <a:pPr marL="0" indent="0">
              <a:buNone/>
            </a:pPr>
            <a:endParaRPr lang="en-IN" dirty="0"/>
          </a:p>
        </p:txBody>
      </p:sp>
    </p:spTree>
    <p:extLst>
      <p:ext uri="{BB962C8B-B14F-4D97-AF65-F5344CB8AC3E}">
        <p14:creationId xmlns:p14="http://schemas.microsoft.com/office/powerpoint/2010/main" val="316064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99CC-1ADF-40DD-9363-1534DB26E9E5}"/>
              </a:ext>
            </a:extLst>
          </p:cNvPr>
          <p:cNvSpPr>
            <a:spLocks noGrp="1"/>
          </p:cNvSpPr>
          <p:nvPr>
            <p:ph type="title"/>
          </p:nvPr>
        </p:nvSpPr>
        <p:spPr/>
        <p:txBody>
          <a:bodyPr/>
          <a:lstStyle/>
          <a:p>
            <a:r>
              <a:rPr lang="en-IN" dirty="0"/>
              <a:t>What is Mean</a:t>
            </a:r>
          </a:p>
        </p:txBody>
      </p:sp>
      <p:pic>
        <p:nvPicPr>
          <p:cNvPr id="4" name="Content Placeholder 3">
            <a:extLst>
              <a:ext uri="{FF2B5EF4-FFF2-40B4-BE49-F238E27FC236}">
                <a16:creationId xmlns:a16="http://schemas.microsoft.com/office/drawing/2014/main" id="{1A7FDB2A-6B73-458C-B5CC-9EA52F04A006}"/>
              </a:ext>
            </a:extLst>
          </p:cNvPr>
          <p:cNvPicPr>
            <a:picLocks noGrp="1" noChangeAspect="1"/>
          </p:cNvPicPr>
          <p:nvPr>
            <p:ph idx="1"/>
          </p:nvPr>
        </p:nvPicPr>
        <p:blipFill>
          <a:blip r:embed="rId2"/>
          <a:stretch>
            <a:fillRect/>
          </a:stretch>
        </p:blipFill>
        <p:spPr>
          <a:xfrm>
            <a:off x="771661" y="1252686"/>
            <a:ext cx="10648677" cy="2517169"/>
          </a:xfrm>
          <a:prstGeom prst="rect">
            <a:avLst/>
          </a:prstGeom>
        </p:spPr>
      </p:pic>
      <p:pic>
        <p:nvPicPr>
          <p:cNvPr id="5" name="Picture 4">
            <a:extLst>
              <a:ext uri="{FF2B5EF4-FFF2-40B4-BE49-F238E27FC236}">
                <a16:creationId xmlns:a16="http://schemas.microsoft.com/office/drawing/2014/main" id="{9E847629-072E-4324-8034-3A2C7A31258B}"/>
              </a:ext>
            </a:extLst>
          </p:cNvPr>
          <p:cNvPicPr>
            <a:picLocks noChangeAspect="1"/>
          </p:cNvPicPr>
          <p:nvPr/>
        </p:nvPicPr>
        <p:blipFill>
          <a:blip r:embed="rId3"/>
          <a:stretch>
            <a:fillRect/>
          </a:stretch>
        </p:blipFill>
        <p:spPr>
          <a:xfrm>
            <a:off x="5313155" y="3769855"/>
            <a:ext cx="1298561" cy="713294"/>
          </a:xfrm>
          <a:prstGeom prst="rect">
            <a:avLst/>
          </a:prstGeom>
        </p:spPr>
      </p:pic>
      <p:sp>
        <p:nvSpPr>
          <p:cNvPr id="6" name="Rectangle 5">
            <a:extLst>
              <a:ext uri="{FF2B5EF4-FFF2-40B4-BE49-F238E27FC236}">
                <a16:creationId xmlns:a16="http://schemas.microsoft.com/office/drawing/2014/main" id="{75529366-289C-4428-938F-4816E5A6B33C}"/>
              </a:ext>
            </a:extLst>
          </p:cNvPr>
          <p:cNvSpPr/>
          <p:nvPr/>
        </p:nvSpPr>
        <p:spPr>
          <a:xfrm>
            <a:off x="3691976" y="4288084"/>
            <a:ext cx="5116272" cy="369332"/>
          </a:xfrm>
          <a:prstGeom prst="rect">
            <a:avLst/>
          </a:prstGeom>
        </p:spPr>
        <p:txBody>
          <a:bodyPr wrap="none">
            <a:spAutoFit/>
          </a:bodyPr>
          <a:lstStyle/>
          <a:p>
            <a:r>
              <a:rPr lang="en-IN" dirty="0">
                <a:latin typeface="Calibri" panose="020F0502020204030204" pitchFamily="34" charset="0"/>
                <a:ea typeface="Times New Roman" panose="02020603050405020304" pitchFamily="18" charset="0"/>
                <a:cs typeface="Times New Roman" panose="02020603050405020304" pitchFamily="18" charset="0"/>
              </a:rPr>
              <a:t>Mean is also the least square solution for minimizing</a:t>
            </a:r>
            <a:endParaRPr lang="en-IN" dirty="0"/>
          </a:p>
        </p:txBody>
      </p:sp>
      <p:pic>
        <p:nvPicPr>
          <p:cNvPr id="7" name="Picture 6">
            <a:extLst>
              <a:ext uri="{FF2B5EF4-FFF2-40B4-BE49-F238E27FC236}">
                <a16:creationId xmlns:a16="http://schemas.microsoft.com/office/drawing/2014/main" id="{E48A9578-87BD-4861-A269-3247A647D933}"/>
              </a:ext>
            </a:extLst>
          </p:cNvPr>
          <p:cNvPicPr>
            <a:picLocks noChangeAspect="1"/>
          </p:cNvPicPr>
          <p:nvPr/>
        </p:nvPicPr>
        <p:blipFill>
          <a:blip r:embed="rId4"/>
          <a:stretch>
            <a:fillRect/>
          </a:stretch>
        </p:blipFill>
        <p:spPr>
          <a:xfrm>
            <a:off x="838200" y="5001378"/>
            <a:ext cx="9836649" cy="1759018"/>
          </a:xfrm>
          <a:prstGeom prst="rect">
            <a:avLst/>
          </a:prstGeom>
        </p:spPr>
      </p:pic>
    </p:spTree>
    <p:extLst>
      <p:ext uri="{BB962C8B-B14F-4D97-AF65-F5344CB8AC3E}">
        <p14:creationId xmlns:p14="http://schemas.microsoft.com/office/powerpoint/2010/main" val="262397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2E77A-5EB1-457D-8349-DFB6AAA0DB34}"/>
              </a:ext>
            </a:extLst>
          </p:cNvPr>
          <p:cNvSpPr>
            <a:spLocks noGrp="1"/>
          </p:cNvSpPr>
          <p:nvPr>
            <p:ph type="title"/>
          </p:nvPr>
        </p:nvSpPr>
        <p:spPr/>
        <p:txBody>
          <a:bodyPr/>
          <a:lstStyle/>
          <a:p>
            <a:r>
              <a:rPr lang="en-IN" dirty="0"/>
              <a:t>RMSE – a measure of fit of regression</a:t>
            </a:r>
          </a:p>
        </p:txBody>
      </p:sp>
      <p:sp>
        <p:nvSpPr>
          <p:cNvPr id="3" name="Content Placeholder 2">
            <a:extLst>
              <a:ext uri="{FF2B5EF4-FFF2-40B4-BE49-F238E27FC236}">
                <a16:creationId xmlns:a16="http://schemas.microsoft.com/office/drawing/2014/main" id="{1DA646F9-3A19-4CFE-AA93-3D5D06DE8FCF}"/>
              </a:ext>
            </a:extLst>
          </p:cNvPr>
          <p:cNvSpPr>
            <a:spLocks noGrp="1"/>
          </p:cNvSpPr>
          <p:nvPr>
            <p:ph idx="1"/>
          </p:nvPr>
        </p:nvSpPr>
        <p:spPr>
          <a:xfrm>
            <a:off x="910119" y="1429581"/>
            <a:ext cx="10175697" cy="1847876"/>
          </a:xfrm>
        </p:spPr>
        <p:txBody>
          <a:bodyPr>
            <a:normAutofit fontScale="77500" lnSpcReduction="20000"/>
          </a:bodyPr>
          <a:lstStyle/>
          <a:p>
            <a:pPr marL="0" indent="0" fontAlgn="base">
              <a:buNone/>
            </a:pPr>
            <a:r>
              <a:rPr lang="en-IN" b="1" dirty="0"/>
              <a:t>Ordinary Least Squares</a:t>
            </a:r>
            <a:endParaRPr lang="en-IN" dirty="0"/>
          </a:p>
          <a:p>
            <a:pPr fontAlgn="base"/>
            <a:r>
              <a:rPr lang="en-IN" dirty="0"/>
              <a:t>When we have more than one input we can use Ordinary Least Squares to estimate the values of the coefficients.</a:t>
            </a:r>
          </a:p>
          <a:p>
            <a:pPr lvl="1" fontAlgn="base"/>
            <a:r>
              <a:rPr lang="en-IN" dirty="0"/>
              <a:t>The </a:t>
            </a:r>
            <a:r>
              <a:rPr lang="en-IN" u="sng" dirty="0">
                <a:hlinkClick r:id="rId2"/>
              </a:rPr>
              <a:t>Ordinary Least Squares</a:t>
            </a:r>
            <a:r>
              <a:rPr lang="en-IN" dirty="0"/>
              <a:t> procedure seeks to minimize the sum of the squared residuals. This means that given a regression line through the data we calculate the distance from each data point to the regression line, square it, and sum all of the squared errors together. This is the quantity that ordinary least squares seeks to minimize.</a:t>
            </a:r>
          </a:p>
          <a:p>
            <a:pPr lvl="1" fontAlgn="base"/>
            <a:endParaRPr lang="en-IN" dirty="0"/>
          </a:p>
          <a:p>
            <a:endParaRPr lang="en-IN" dirty="0"/>
          </a:p>
        </p:txBody>
      </p:sp>
      <p:pic>
        <p:nvPicPr>
          <p:cNvPr id="4" name="Picture 3">
            <a:extLst>
              <a:ext uri="{FF2B5EF4-FFF2-40B4-BE49-F238E27FC236}">
                <a16:creationId xmlns:a16="http://schemas.microsoft.com/office/drawing/2014/main" id="{FF6D59B6-81FA-485A-A089-359C53A52C64}"/>
              </a:ext>
            </a:extLst>
          </p:cNvPr>
          <p:cNvPicPr>
            <a:picLocks noChangeAspect="1"/>
          </p:cNvPicPr>
          <p:nvPr/>
        </p:nvPicPr>
        <p:blipFill>
          <a:blip r:embed="rId3"/>
          <a:stretch>
            <a:fillRect/>
          </a:stretch>
        </p:blipFill>
        <p:spPr>
          <a:xfrm>
            <a:off x="3215811" y="3190875"/>
            <a:ext cx="4787757" cy="3667125"/>
          </a:xfrm>
          <a:prstGeom prst="rect">
            <a:avLst/>
          </a:prstGeom>
        </p:spPr>
      </p:pic>
      <p:pic>
        <p:nvPicPr>
          <p:cNvPr id="5" name="Picture 4">
            <a:extLst>
              <a:ext uri="{FF2B5EF4-FFF2-40B4-BE49-F238E27FC236}">
                <a16:creationId xmlns:a16="http://schemas.microsoft.com/office/drawing/2014/main" id="{D1156D07-5FE9-45FA-9C05-4609606B62C9}"/>
              </a:ext>
            </a:extLst>
          </p:cNvPr>
          <p:cNvPicPr>
            <a:picLocks noChangeAspect="1"/>
          </p:cNvPicPr>
          <p:nvPr/>
        </p:nvPicPr>
        <p:blipFill>
          <a:blip r:embed="rId4"/>
          <a:stretch>
            <a:fillRect/>
          </a:stretch>
        </p:blipFill>
        <p:spPr>
          <a:xfrm>
            <a:off x="8113534" y="4126185"/>
            <a:ext cx="2109253" cy="733653"/>
          </a:xfrm>
          <a:prstGeom prst="rect">
            <a:avLst/>
          </a:prstGeom>
        </p:spPr>
      </p:pic>
    </p:spTree>
    <p:extLst>
      <p:ext uri="{BB962C8B-B14F-4D97-AF65-F5344CB8AC3E}">
        <p14:creationId xmlns:p14="http://schemas.microsoft.com/office/powerpoint/2010/main" val="2464924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EC4C1AC-891F-4D7A-8537-45B9818E7E31}"/>
              </a:ext>
            </a:extLst>
          </p:cNvPr>
          <p:cNvSpPr>
            <a:spLocks noGrp="1"/>
          </p:cNvSpPr>
          <p:nvPr>
            <p:ph idx="1"/>
          </p:nvPr>
        </p:nvSpPr>
        <p:spPr/>
        <p:txBody>
          <a:bodyPr/>
          <a:lstStyle/>
          <a:p>
            <a:r>
              <a:rPr lang="en-IN" dirty="0"/>
              <a:t>Actual code here.</a:t>
            </a:r>
          </a:p>
          <a:p>
            <a:r>
              <a:rPr lang="en-IN" dirty="0">
                <a:hlinkClick r:id="rId2"/>
              </a:rPr>
              <a:t>http://localhost:8888/notebooks/Swedish%20house%20prediction%20-%20linear%20regression.ipynb</a:t>
            </a:r>
            <a:endParaRPr lang="en-IN" dirty="0"/>
          </a:p>
        </p:txBody>
      </p:sp>
    </p:spTree>
    <p:extLst>
      <p:ext uri="{BB962C8B-B14F-4D97-AF65-F5344CB8AC3E}">
        <p14:creationId xmlns:p14="http://schemas.microsoft.com/office/powerpoint/2010/main" val="56934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ML Model Continued ..</a:t>
            </a:r>
          </a:p>
        </p:txBody>
      </p:sp>
      <p:sp>
        <p:nvSpPr>
          <p:cNvPr id="3" name="Content Placeholder 2"/>
          <p:cNvSpPr>
            <a:spLocks noGrp="1"/>
          </p:cNvSpPr>
          <p:nvPr>
            <p:ph idx="1"/>
          </p:nvPr>
        </p:nvSpPr>
        <p:spPr/>
        <p:txBody>
          <a:bodyPr/>
          <a:lstStyle/>
          <a:p>
            <a:r>
              <a:rPr lang="en-IN" dirty="0"/>
              <a:t>Machine learning models can be classified in many ways to suit a purpose</a:t>
            </a:r>
          </a:p>
          <a:p>
            <a:pPr lvl="1"/>
            <a:r>
              <a:rPr lang="en-IN" dirty="0"/>
              <a:t>Supervised </a:t>
            </a:r>
            <a:r>
              <a:rPr lang="en-IN" dirty="0" err="1"/>
              <a:t>vs</a:t>
            </a:r>
            <a:r>
              <a:rPr lang="en-IN" dirty="0"/>
              <a:t> Unsupervised.</a:t>
            </a:r>
          </a:p>
          <a:p>
            <a:pPr lvl="1"/>
            <a:r>
              <a:rPr lang="en-IN" dirty="0"/>
              <a:t> Parametric Vs. Non parametric</a:t>
            </a:r>
          </a:p>
          <a:p>
            <a:pPr lvl="1"/>
            <a:r>
              <a:rPr lang="en-IN" dirty="0"/>
              <a:t> Classify by purpose ( </a:t>
            </a:r>
            <a:r>
              <a:rPr lang="en-IN" dirty="0" err="1"/>
              <a:t>Calssification</a:t>
            </a:r>
            <a:r>
              <a:rPr lang="en-IN" dirty="0"/>
              <a:t> </a:t>
            </a:r>
            <a:r>
              <a:rPr lang="en-IN" dirty="0" err="1"/>
              <a:t>vs</a:t>
            </a:r>
            <a:r>
              <a:rPr lang="en-IN" dirty="0"/>
              <a:t> regression)</a:t>
            </a:r>
          </a:p>
          <a:p>
            <a:pPr lvl="1"/>
            <a:r>
              <a:rPr lang="en-IN" dirty="0"/>
              <a:t> Classify by Data </a:t>
            </a:r>
          </a:p>
          <a:p>
            <a:pPr lvl="1"/>
            <a:r>
              <a:rPr lang="en-IN" dirty="0"/>
              <a:t> Linear or Non Linear</a:t>
            </a:r>
          </a:p>
          <a:p>
            <a:pPr marL="457200" lvl="1" indent="0">
              <a:buNone/>
            </a:pPr>
            <a:r>
              <a:rPr lang="en-IN" dirty="0"/>
              <a:t>Let us look at some examples……</a:t>
            </a:r>
          </a:p>
        </p:txBody>
      </p:sp>
    </p:spTree>
    <p:extLst>
      <p:ext uri="{BB962C8B-B14F-4D97-AF65-F5344CB8AC3E}">
        <p14:creationId xmlns:p14="http://schemas.microsoft.com/office/powerpoint/2010/main" val="143453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53" y="0"/>
            <a:ext cx="8686800" cy="841248"/>
          </a:xfrm>
        </p:spPr>
        <p:txBody>
          <a:bodyPr>
            <a:normAutofit/>
          </a:bodyPr>
          <a:lstStyle/>
          <a:p>
            <a:r>
              <a:rPr lang="en-IN" dirty="0"/>
              <a:t>Supervised </a:t>
            </a:r>
            <a:r>
              <a:rPr lang="en-IN" dirty="0" err="1"/>
              <a:t>vs</a:t>
            </a:r>
            <a:r>
              <a:rPr lang="en-IN" dirty="0"/>
              <a:t> unsupervised learning</a:t>
            </a:r>
          </a:p>
        </p:txBody>
      </p:sp>
      <p:sp>
        <p:nvSpPr>
          <p:cNvPr id="4" name="Content Placeholder 3"/>
          <p:cNvSpPr>
            <a:spLocks noGrp="1"/>
          </p:cNvSpPr>
          <p:nvPr>
            <p:ph sz="half" idx="1"/>
          </p:nvPr>
        </p:nvSpPr>
        <p:spPr>
          <a:xfrm>
            <a:off x="1552751" y="936848"/>
            <a:ext cx="4355477" cy="4724400"/>
          </a:xfrm>
        </p:spPr>
        <p:txBody>
          <a:bodyPr/>
          <a:lstStyle/>
          <a:p>
            <a:r>
              <a:rPr lang="en-IN" dirty="0"/>
              <a:t>Supervised Learning</a:t>
            </a:r>
          </a:p>
          <a:p>
            <a:endParaRPr lang="en-IN" dirty="0"/>
          </a:p>
        </p:txBody>
      </p:sp>
      <p:sp>
        <p:nvSpPr>
          <p:cNvPr id="5" name="Content Placeholder 4"/>
          <p:cNvSpPr>
            <a:spLocks noGrp="1"/>
          </p:cNvSpPr>
          <p:nvPr>
            <p:ph sz="half" idx="2"/>
          </p:nvPr>
        </p:nvSpPr>
        <p:spPr>
          <a:xfrm>
            <a:off x="6145088" y="936848"/>
            <a:ext cx="4343400" cy="4724400"/>
          </a:xfrm>
        </p:spPr>
        <p:txBody>
          <a:bodyPr/>
          <a:lstStyle/>
          <a:p>
            <a:r>
              <a:rPr lang="en-IN" dirty="0"/>
              <a:t>Unsupervised Learning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88457"/>
            <a:ext cx="4716016"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751" y="3179343"/>
            <a:ext cx="2509703" cy="356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776" y="3210908"/>
            <a:ext cx="2376264" cy="3523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0016" y="1412777"/>
            <a:ext cx="4248472" cy="179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6040" y="3179342"/>
            <a:ext cx="4211960" cy="1749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0253" y="4797152"/>
            <a:ext cx="4260850" cy="1944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3151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9628"/>
            <a:ext cx="8686800" cy="539052"/>
          </a:xfrm>
        </p:spPr>
        <p:txBody>
          <a:bodyPr>
            <a:noAutofit/>
          </a:bodyPr>
          <a:lstStyle/>
          <a:p>
            <a:r>
              <a:rPr lang="en-IN" sz="2000" dirty="0"/>
              <a:t>Some common </a:t>
            </a:r>
            <a:r>
              <a:rPr lang="en-IN" sz="2000" dirty="0" err="1"/>
              <a:t>Algos</a:t>
            </a:r>
            <a:r>
              <a:rPr lang="en-IN" sz="2000" dirty="0"/>
              <a:t>/model by supervised/unsupervised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682" y="404664"/>
            <a:ext cx="9151829"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614" y="3284984"/>
            <a:ext cx="9349914" cy="321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863753" y="6556702"/>
            <a:ext cx="398987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IN" dirty="0"/>
              <a:t>We will learn More in subsequent Slides </a:t>
            </a:r>
          </a:p>
        </p:txBody>
      </p:sp>
    </p:spTree>
    <p:extLst>
      <p:ext uri="{BB962C8B-B14F-4D97-AF65-F5344CB8AC3E}">
        <p14:creationId xmlns:p14="http://schemas.microsoft.com/office/powerpoint/2010/main" val="193632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17"/>
            <a:ext cx="8686800" cy="841248"/>
          </a:xfrm>
        </p:spPr>
        <p:txBody>
          <a:bodyPr/>
          <a:lstStyle/>
          <a:p>
            <a:r>
              <a:rPr lang="en-IN" dirty="0" err="1"/>
              <a:t>Paramateric</a:t>
            </a:r>
            <a:r>
              <a:rPr lang="en-IN" dirty="0"/>
              <a:t> </a:t>
            </a:r>
            <a:r>
              <a:rPr lang="en-IN" dirty="0" err="1"/>
              <a:t>vs</a:t>
            </a:r>
            <a:r>
              <a:rPr lang="en-IN" dirty="0"/>
              <a:t> Non PARAMETRIC</a:t>
            </a:r>
          </a:p>
        </p:txBody>
      </p:sp>
      <p:sp>
        <p:nvSpPr>
          <p:cNvPr id="3" name="Content Placeholder 2"/>
          <p:cNvSpPr>
            <a:spLocks noGrp="1"/>
          </p:cNvSpPr>
          <p:nvPr>
            <p:ph sz="half" idx="1"/>
          </p:nvPr>
        </p:nvSpPr>
        <p:spPr>
          <a:xfrm>
            <a:off x="1538142" y="908720"/>
            <a:ext cx="4495800" cy="5328592"/>
          </a:xfrm>
        </p:spPr>
        <p:txBody>
          <a:bodyPr>
            <a:noAutofit/>
          </a:bodyPr>
          <a:lstStyle/>
          <a:p>
            <a:r>
              <a:rPr lang="en-IN" sz="1000" b="1" u="sng" dirty="0"/>
              <a:t>Parametric</a:t>
            </a:r>
          </a:p>
          <a:p>
            <a:r>
              <a:rPr lang="en-IN" sz="1000" dirty="0"/>
              <a:t>Definition</a:t>
            </a:r>
          </a:p>
          <a:p>
            <a:pPr lvl="1"/>
            <a:r>
              <a:rPr lang="en-US" sz="1000" i="1" dirty="0"/>
              <a:t>A learning model that summarizes data with a set of parameters of </a:t>
            </a:r>
            <a:r>
              <a:rPr lang="en-US" sz="1000" i="1" dirty="0">
                <a:solidFill>
                  <a:srgbClr val="FF0000"/>
                </a:solidFill>
              </a:rPr>
              <a:t>fixed size </a:t>
            </a:r>
            <a:r>
              <a:rPr lang="en-US" sz="1000" i="1" dirty="0"/>
              <a:t>(independent of the number of training examples) is called a parametric model. No matter how much data you throw at a parametric model, it won’t change its mind about how many parameters it needs.</a:t>
            </a:r>
          </a:p>
          <a:p>
            <a:pPr lvl="1"/>
            <a:r>
              <a:rPr lang="en-US" sz="1000" b="1" i="1" dirty="0">
                <a:solidFill>
                  <a:srgbClr val="FF0000"/>
                </a:solidFill>
              </a:rPr>
              <a:t>Assumption</a:t>
            </a:r>
            <a:r>
              <a:rPr lang="en-US" sz="1000" i="1" dirty="0"/>
              <a:t> -  that data is of the form (OR SOME HIGHER ORDER)</a:t>
            </a:r>
          </a:p>
          <a:p>
            <a:pPr marL="1314450" lvl="3" indent="0">
              <a:buNone/>
            </a:pPr>
            <a:r>
              <a:rPr lang="en-IN" sz="1000" dirty="0"/>
              <a:t>b0 + b1*x1 + b2*x2 = 0</a:t>
            </a:r>
          </a:p>
          <a:p>
            <a:pPr lvl="1"/>
            <a:r>
              <a:rPr lang="en-IN" sz="1000" b="1" i="1" dirty="0">
                <a:solidFill>
                  <a:srgbClr val="FF0000"/>
                </a:solidFill>
              </a:rPr>
              <a:t>Reality - </a:t>
            </a:r>
            <a:r>
              <a:rPr lang="en-IN" sz="1000" dirty="0">
                <a:solidFill>
                  <a:srgbClr val="FF0000"/>
                </a:solidFill>
              </a:rPr>
              <a:t> </a:t>
            </a:r>
            <a:r>
              <a:rPr lang="en-IN" sz="1000" dirty="0"/>
              <a:t>Underlying Data does not conform to a linear model </a:t>
            </a:r>
          </a:p>
          <a:p>
            <a:pPr lvl="1"/>
            <a:r>
              <a:rPr lang="en-IN" sz="1000" b="1" i="1" dirty="0"/>
              <a:t>Benefits</a:t>
            </a:r>
          </a:p>
          <a:p>
            <a:pPr lvl="2" fontAlgn="base"/>
            <a:r>
              <a:rPr lang="en-US" sz="1000" b="1" dirty="0"/>
              <a:t>Simpler</a:t>
            </a:r>
            <a:r>
              <a:rPr lang="en-US" sz="1000" dirty="0"/>
              <a:t>: These methods are easier to understand and interpret results.</a:t>
            </a:r>
          </a:p>
          <a:p>
            <a:pPr lvl="2" fontAlgn="base"/>
            <a:r>
              <a:rPr lang="en-US" sz="1000" b="1" dirty="0"/>
              <a:t>Speed</a:t>
            </a:r>
            <a:r>
              <a:rPr lang="en-US" sz="1000" dirty="0"/>
              <a:t>: Parametric models are very fast to learn from data.</a:t>
            </a:r>
          </a:p>
          <a:p>
            <a:pPr lvl="2" fontAlgn="base"/>
            <a:r>
              <a:rPr lang="en-US" sz="1000" b="1" dirty="0"/>
              <a:t>Less Data</a:t>
            </a:r>
            <a:r>
              <a:rPr lang="en-US" sz="1000" dirty="0"/>
              <a:t>: They do not require as much training data and can work well even if the </a:t>
            </a:r>
            <a:r>
              <a:rPr lang="en-US" sz="1000" b="1" dirty="0">
                <a:solidFill>
                  <a:srgbClr val="FF0000"/>
                </a:solidFill>
              </a:rPr>
              <a:t>fit</a:t>
            </a:r>
            <a:r>
              <a:rPr lang="en-US" sz="1000" dirty="0"/>
              <a:t> to the data is not perfect.</a:t>
            </a:r>
          </a:p>
          <a:p>
            <a:pPr lvl="1" fontAlgn="base"/>
            <a:r>
              <a:rPr lang="en-IN" sz="1000" b="1" i="1" dirty="0"/>
              <a:t>Limitations</a:t>
            </a:r>
          </a:p>
          <a:p>
            <a:pPr lvl="2" fontAlgn="base"/>
            <a:r>
              <a:rPr lang="en-US" sz="1000" b="1" dirty="0"/>
              <a:t>Constrained</a:t>
            </a:r>
            <a:r>
              <a:rPr lang="en-US" sz="1000" dirty="0"/>
              <a:t>: By choosing a functional form these methods are highly constrained to the specified form.</a:t>
            </a:r>
          </a:p>
          <a:p>
            <a:pPr lvl="2" fontAlgn="base"/>
            <a:r>
              <a:rPr lang="en-US" sz="1000" b="1" dirty="0"/>
              <a:t>Limited Complexity</a:t>
            </a:r>
            <a:r>
              <a:rPr lang="en-US" sz="1000" dirty="0"/>
              <a:t>: The methods are more suited to simpler problems.</a:t>
            </a:r>
          </a:p>
          <a:p>
            <a:pPr lvl="2" fontAlgn="base"/>
            <a:r>
              <a:rPr lang="en-US" sz="1000" b="1" dirty="0"/>
              <a:t>Poor Fit</a:t>
            </a:r>
            <a:r>
              <a:rPr lang="en-US" sz="1000" dirty="0"/>
              <a:t>: In practice the methods are unlikely to match the underlying mapping function.</a:t>
            </a:r>
          </a:p>
          <a:p>
            <a:pPr marL="457200" lvl="1" indent="0" fontAlgn="base">
              <a:buNone/>
            </a:pPr>
            <a:r>
              <a:rPr lang="en-US" sz="1000" b="1" i="1" dirty="0"/>
              <a:t>Some Examples</a:t>
            </a:r>
          </a:p>
          <a:p>
            <a:pPr lvl="2"/>
            <a:endParaRPr lang="en-IN" sz="1000" b="1" i="1" dirty="0">
              <a:solidFill>
                <a:srgbClr val="FF0000"/>
              </a:solidFill>
            </a:endParaRPr>
          </a:p>
          <a:p>
            <a:pPr lvl="1" fontAlgn="base"/>
            <a:r>
              <a:rPr lang="en-IN" sz="1000" dirty="0"/>
              <a:t>Logistic Regression</a:t>
            </a:r>
          </a:p>
          <a:p>
            <a:pPr lvl="1" fontAlgn="base"/>
            <a:r>
              <a:rPr lang="en-IN" sz="1000" dirty="0"/>
              <a:t>Linear Discriminant Analysis</a:t>
            </a:r>
          </a:p>
          <a:p>
            <a:pPr lvl="1" fontAlgn="base"/>
            <a:r>
              <a:rPr lang="en-IN" sz="1000" dirty="0"/>
              <a:t>Perceptron</a:t>
            </a:r>
          </a:p>
          <a:p>
            <a:pPr lvl="1" fontAlgn="base"/>
            <a:r>
              <a:rPr lang="en-IN" sz="1000" dirty="0"/>
              <a:t>Naive Bayes</a:t>
            </a:r>
          </a:p>
          <a:p>
            <a:pPr lvl="1" fontAlgn="base"/>
            <a:r>
              <a:rPr lang="en-IN" sz="1000" dirty="0"/>
              <a:t>Simple Neural Networks</a:t>
            </a:r>
          </a:p>
          <a:p>
            <a:endParaRPr lang="en-IN" sz="1000" dirty="0"/>
          </a:p>
        </p:txBody>
      </p:sp>
      <p:sp>
        <p:nvSpPr>
          <p:cNvPr id="4" name="Content Placeholder 3"/>
          <p:cNvSpPr>
            <a:spLocks noGrp="1"/>
          </p:cNvSpPr>
          <p:nvPr>
            <p:ph sz="half" idx="2"/>
          </p:nvPr>
        </p:nvSpPr>
        <p:spPr>
          <a:xfrm>
            <a:off x="6168008" y="908720"/>
            <a:ext cx="4343400" cy="5832648"/>
          </a:xfrm>
        </p:spPr>
        <p:txBody>
          <a:bodyPr>
            <a:normAutofit/>
          </a:bodyPr>
          <a:lstStyle/>
          <a:p>
            <a:r>
              <a:rPr lang="en-IN" sz="1100" b="1" u="sng" dirty="0"/>
              <a:t>Non parametric</a:t>
            </a:r>
          </a:p>
          <a:p>
            <a:r>
              <a:rPr lang="en-IN" sz="1100" dirty="0"/>
              <a:t>Definition</a:t>
            </a:r>
          </a:p>
          <a:p>
            <a:pPr lvl="1"/>
            <a:r>
              <a:rPr lang="en-US" sz="1100" i="1" dirty="0"/>
              <a:t>Nonparametric methods are good when you have a lot of data </a:t>
            </a:r>
            <a:r>
              <a:rPr lang="en-US" sz="1100" i="1" dirty="0">
                <a:solidFill>
                  <a:srgbClr val="FF0000"/>
                </a:solidFill>
              </a:rPr>
              <a:t>and no prior knowledge</a:t>
            </a:r>
            <a:r>
              <a:rPr lang="en-US" sz="1100" i="1" dirty="0"/>
              <a:t>, and when you don’t want to worry too much about choosing just the right features.</a:t>
            </a:r>
          </a:p>
          <a:p>
            <a:r>
              <a:rPr lang="en-US" sz="1100" dirty="0"/>
              <a:t>Nonparametric methods seek to best fit the training data in constructing the mapping function, whilst maintaining some ability to generalize to unseen data. As such, they are able to fit a large number of functional forms.</a:t>
            </a:r>
          </a:p>
          <a:p>
            <a:r>
              <a:rPr lang="en-IN" sz="1100" b="1" i="1" dirty="0"/>
              <a:t>Benefits </a:t>
            </a:r>
          </a:p>
          <a:p>
            <a:pPr lvl="1" fontAlgn="base"/>
            <a:r>
              <a:rPr lang="en-US" sz="1100" b="1" dirty="0"/>
              <a:t>Flexibility</a:t>
            </a:r>
            <a:r>
              <a:rPr lang="en-US" sz="1100" dirty="0"/>
              <a:t>: Capable of fitting a large number of functional forms.</a:t>
            </a:r>
          </a:p>
          <a:p>
            <a:pPr lvl="1" fontAlgn="base"/>
            <a:r>
              <a:rPr lang="en-US" sz="1100" b="1" dirty="0"/>
              <a:t>Power</a:t>
            </a:r>
            <a:r>
              <a:rPr lang="en-US" sz="1100" dirty="0"/>
              <a:t>: No assumptions (or weak assumptions) about the underlying function.</a:t>
            </a:r>
          </a:p>
          <a:p>
            <a:pPr lvl="1" fontAlgn="base"/>
            <a:r>
              <a:rPr lang="en-US" sz="1100" b="1" dirty="0"/>
              <a:t>Performance</a:t>
            </a:r>
            <a:r>
              <a:rPr lang="en-US" sz="1100" dirty="0"/>
              <a:t>: Can result in higher performance models for prediction.</a:t>
            </a:r>
          </a:p>
          <a:p>
            <a:pPr fontAlgn="base"/>
            <a:r>
              <a:rPr lang="en-IN" sz="1100" b="1" i="1" dirty="0"/>
              <a:t>Limitations </a:t>
            </a:r>
          </a:p>
          <a:p>
            <a:pPr lvl="1" fontAlgn="base"/>
            <a:r>
              <a:rPr lang="en-US" sz="1100" b="1" dirty="0"/>
              <a:t>More data</a:t>
            </a:r>
            <a:r>
              <a:rPr lang="en-US" sz="1100" dirty="0"/>
              <a:t>: Require a lot more training data to estimate the mapping function.</a:t>
            </a:r>
          </a:p>
          <a:p>
            <a:pPr lvl="1" fontAlgn="base"/>
            <a:r>
              <a:rPr lang="en-US" sz="1100" b="1" dirty="0"/>
              <a:t>Slower</a:t>
            </a:r>
            <a:r>
              <a:rPr lang="en-US" sz="1100" dirty="0"/>
              <a:t>: A lot slower to train as they often have far more parameters to train.</a:t>
            </a:r>
          </a:p>
          <a:p>
            <a:pPr lvl="1" fontAlgn="base"/>
            <a:r>
              <a:rPr lang="en-US" sz="1100" b="1" dirty="0" err="1"/>
              <a:t>Overfitting</a:t>
            </a:r>
            <a:r>
              <a:rPr lang="en-US" sz="1100" dirty="0"/>
              <a:t>: More of a risk to </a:t>
            </a:r>
            <a:r>
              <a:rPr lang="en-US" sz="1100" dirty="0" err="1"/>
              <a:t>overfit</a:t>
            </a:r>
            <a:r>
              <a:rPr lang="en-US" sz="1100" dirty="0"/>
              <a:t> the training data and it is harder to explain why specific predictions are made.</a:t>
            </a:r>
          </a:p>
          <a:p>
            <a:pPr fontAlgn="base"/>
            <a:r>
              <a:rPr lang="en-US" sz="1000" b="1" i="1" dirty="0"/>
              <a:t>Some Examples</a:t>
            </a:r>
          </a:p>
          <a:p>
            <a:pPr lvl="1" fontAlgn="base"/>
            <a:r>
              <a:rPr lang="en-US" sz="1000" dirty="0"/>
              <a:t>k-Nearest Neighbors</a:t>
            </a:r>
          </a:p>
          <a:p>
            <a:pPr lvl="1" fontAlgn="base"/>
            <a:r>
              <a:rPr lang="en-US" sz="1000" dirty="0"/>
              <a:t>Decision Trees like CART and C4.5</a:t>
            </a:r>
          </a:p>
          <a:p>
            <a:pPr lvl="1" fontAlgn="base"/>
            <a:r>
              <a:rPr lang="en-US" sz="1000" dirty="0"/>
              <a:t>Support Vector Machines</a:t>
            </a:r>
          </a:p>
          <a:p>
            <a:pPr lvl="2"/>
            <a:endParaRPr lang="en-IN" sz="1000" dirty="0"/>
          </a:p>
          <a:p>
            <a:pPr lvl="1"/>
            <a:endParaRPr lang="en-IN" sz="1000" dirty="0"/>
          </a:p>
          <a:p>
            <a:pPr lvl="1"/>
            <a:endParaRPr lang="en-IN" sz="1000" dirty="0"/>
          </a:p>
          <a:p>
            <a:pPr lvl="1"/>
            <a:endParaRPr lang="en-IN" sz="1000" dirty="0"/>
          </a:p>
          <a:p>
            <a:pPr lvl="1"/>
            <a:endParaRPr lang="en-IN" sz="1000" dirty="0"/>
          </a:p>
          <a:p>
            <a:pPr lvl="1"/>
            <a:endParaRPr lang="en-IN" sz="1000" dirty="0"/>
          </a:p>
          <a:p>
            <a:pPr lvl="1"/>
            <a:endParaRPr lang="en-IN" sz="1000" dirty="0"/>
          </a:p>
        </p:txBody>
      </p:sp>
      <p:sp>
        <p:nvSpPr>
          <p:cNvPr id="6" name="TextBox 5"/>
          <p:cNvSpPr txBox="1"/>
          <p:nvPr/>
        </p:nvSpPr>
        <p:spPr>
          <a:xfrm>
            <a:off x="1522984" y="6239195"/>
            <a:ext cx="9145016"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N" sz="1200" dirty="0"/>
              <a:t>In statistics, a fit refers to how well you approximate a target function. Over fitting refers to a model that models the training data too well.. Under fitting refers to a model that can neither model the training data nor generalize to new data. </a:t>
            </a:r>
          </a:p>
        </p:txBody>
      </p:sp>
    </p:spTree>
    <p:extLst>
      <p:ext uri="{BB962C8B-B14F-4D97-AF65-F5344CB8AC3E}">
        <p14:creationId xmlns:p14="http://schemas.microsoft.com/office/powerpoint/2010/main" val="211811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07035" y="29200"/>
            <a:ext cx="8686800" cy="841248"/>
          </a:xfrm>
        </p:spPr>
        <p:txBody>
          <a:bodyPr/>
          <a:lstStyle/>
          <a:p>
            <a:r>
              <a:rPr lang="en-IN" dirty="0"/>
              <a:t>Classification ML – BY Purpose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08720"/>
            <a:ext cx="8964488" cy="587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486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1B229A9-7E98-45F7-B62A-EADB3D9B3D17}"/>
              </a:ext>
            </a:extLst>
          </p:cNvPr>
          <p:cNvPicPr>
            <a:picLocks noGrp="1" noChangeAspect="1"/>
          </p:cNvPicPr>
          <p:nvPr>
            <p:ph idx="1"/>
          </p:nvPr>
        </p:nvPicPr>
        <p:blipFill>
          <a:blip r:embed="rId2"/>
          <a:stretch>
            <a:fillRect/>
          </a:stretch>
        </p:blipFill>
        <p:spPr>
          <a:xfrm>
            <a:off x="1900720" y="698643"/>
            <a:ext cx="8116584" cy="5906564"/>
          </a:xfrm>
          <a:prstGeom prst="rect">
            <a:avLst/>
          </a:prstGeom>
        </p:spPr>
      </p:pic>
    </p:spTree>
    <p:extLst>
      <p:ext uri="{BB962C8B-B14F-4D97-AF65-F5344CB8AC3E}">
        <p14:creationId xmlns:p14="http://schemas.microsoft.com/office/powerpoint/2010/main" val="3272128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668B-1CBC-4DD1-828F-B42907E430DB}"/>
              </a:ext>
            </a:extLst>
          </p:cNvPr>
          <p:cNvSpPr>
            <a:spLocks noGrp="1"/>
          </p:cNvSpPr>
          <p:nvPr>
            <p:ph type="title"/>
          </p:nvPr>
        </p:nvSpPr>
        <p:spPr/>
        <p:txBody>
          <a:bodyPr/>
          <a:lstStyle/>
          <a:p>
            <a:r>
              <a:rPr lang="en-IN" dirty="0"/>
              <a:t>Linear Regression</a:t>
            </a:r>
          </a:p>
        </p:txBody>
      </p:sp>
      <p:sp>
        <p:nvSpPr>
          <p:cNvPr id="3" name="Content Placeholder 2">
            <a:extLst>
              <a:ext uri="{FF2B5EF4-FFF2-40B4-BE49-F238E27FC236}">
                <a16:creationId xmlns:a16="http://schemas.microsoft.com/office/drawing/2014/main" id="{1264A039-5B10-43B3-801E-DCA246A1317F}"/>
              </a:ext>
            </a:extLst>
          </p:cNvPr>
          <p:cNvSpPr>
            <a:spLocks noGrp="1"/>
          </p:cNvSpPr>
          <p:nvPr>
            <p:ph idx="1"/>
          </p:nvPr>
        </p:nvSpPr>
        <p:spPr>
          <a:xfrm>
            <a:off x="838200" y="1253331"/>
            <a:ext cx="10515600" cy="4351338"/>
          </a:xfrm>
        </p:spPr>
        <p:txBody>
          <a:bodyPr>
            <a:normAutofit/>
          </a:bodyPr>
          <a:lstStyle/>
          <a:p>
            <a:r>
              <a:rPr lang="en-IN" sz="2000" dirty="0"/>
              <a:t>Linear regression assumes a linear or straight line relationship between the input variables (X) and the single output variable (y).</a:t>
            </a:r>
          </a:p>
          <a:p>
            <a:r>
              <a:rPr lang="en-IN" sz="2000" dirty="0"/>
              <a:t>More specifically, that output (y) can be calculated from a linear combination of the input variables (X). When there is a single input variable, the method is referred to as a simple linear regression.</a:t>
            </a:r>
          </a:p>
          <a:p>
            <a:endParaRPr lang="en-IN" sz="2000" dirty="0"/>
          </a:p>
          <a:p>
            <a:endParaRPr lang="en-IN" sz="2000" dirty="0"/>
          </a:p>
          <a:p>
            <a:r>
              <a:rPr lang="en-IN" sz="2000" dirty="0"/>
              <a:t>Once the coefficients are known, we can use this equation to estimate output values for y given new input examples of x.</a:t>
            </a:r>
          </a:p>
          <a:p>
            <a:endParaRPr lang="en-IN" sz="2000" dirty="0"/>
          </a:p>
        </p:txBody>
      </p:sp>
      <p:graphicFrame>
        <p:nvGraphicFramePr>
          <p:cNvPr id="5" name="Table 4">
            <a:extLst>
              <a:ext uri="{FF2B5EF4-FFF2-40B4-BE49-F238E27FC236}">
                <a16:creationId xmlns:a16="http://schemas.microsoft.com/office/drawing/2014/main" id="{67EB91CB-F4F5-4A83-A327-41E75EB26677}"/>
              </a:ext>
            </a:extLst>
          </p:cNvPr>
          <p:cNvGraphicFramePr>
            <a:graphicFrameLocks noGrp="1"/>
          </p:cNvGraphicFramePr>
          <p:nvPr>
            <p:extLst>
              <p:ext uri="{D42A27DB-BD31-4B8C-83A1-F6EECF244321}">
                <p14:modId xmlns:p14="http://schemas.microsoft.com/office/powerpoint/2010/main" val="1581154658"/>
              </p:ext>
            </p:extLst>
          </p:nvPr>
        </p:nvGraphicFramePr>
        <p:xfrm>
          <a:off x="1140432" y="2822825"/>
          <a:ext cx="5937758" cy="901043"/>
        </p:xfrm>
        <a:graphic>
          <a:graphicData uri="http://schemas.openxmlformats.org/drawingml/2006/table">
            <a:tbl>
              <a:tblPr firstRow="1" firstCol="1" bandRow="1">
                <a:tableStyleId>{5C22544A-7EE6-4342-B048-85BDC9FD1C3A}</a:tableStyleId>
              </a:tblPr>
              <a:tblGrid>
                <a:gridCol w="82240">
                  <a:extLst>
                    <a:ext uri="{9D8B030D-6E8A-4147-A177-3AD203B41FA5}">
                      <a16:colId xmlns:a16="http://schemas.microsoft.com/office/drawing/2014/main" val="74689379"/>
                    </a:ext>
                  </a:extLst>
                </a:gridCol>
                <a:gridCol w="5855518">
                  <a:extLst>
                    <a:ext uri="{9D8B030D-6E8A-4147-A177-3AD203B41FA5}">
                      <a16:colId xmlns:a16="http://schemas.microsoft.com/office/drawing/2014/main" val="694582690"/>
                    </a:ext>
                  </a:extLst>
                </a:gridCol>
              </a:tblGrid>
              <a:tr h="901043">
                <a:tc>
                  <a:txBody>
                    <a:bodyPr/>
                    <a:lstStyle/>
                    <a:p>
                      <a:pPr algn="ctr" fontAlgn="base">
                        <a:lnSpc>
                          <a:spcPct val="115000"/>
                        </a:lnSpc>
                        <a:spcAft>
                          <a:spcPts val="0"/>
                        </a:spcAft>
                      </a:pPr>
                      <a:r>
                        <a:rPr lang="en-IN"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fontAlgn="base">
                        <a:lnSpc>
                          <a:spcPct val="115000"/>
                        </a:lnSpc>
                        <a:spcAft>
                          <a:spcPts val="0"/>
                        </a:spcAft>
                      </a:pPr>
                      <a:r>
                        <a:rPr lang="en-IN" sz="2000" dirty="0">
                          <a:effectLst/>
                        </a:rPr>
                        <a:t>y = b0 + b1 * x</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56760753"/>
                  </a:ext>
                </a:extLst>
              </a:tr>
            </a:tbl>
          </a:graphicData>
        </a:graphic>
      </p:graphicFrame>
      <p:pic>
        <p:nvPicPr>
          <p:cNvPr id="6" name="Picture 5">
            <a:extLst>
              <a:ext uri="{FF2B5EF4-FFF2-40B4-BE49-F238E27FC236}">
                <a16:creationId xmlns:a16="http://schemas.microsoft.com/office/drawing/2014/main" id="{0E083041-AB1E-49AF-9A00-7C2B2BADD028}"/>
              </a:ext>
            </a:extLst>
          </p:cNvPr>
          <p:cNvPicPr>
            <a:picLocks noChangeAspect="1"/>
          </p:cNvPicPr>
          <p:nvPr/>
        </p:nvPicPr>
        <p:blipFill>
          <a:blip r:embed="rId2"/>
          <a:stretch>
            <a:fillRect/>
          </a:stretch>
        </p:blipFill>
        <p:spPr>
          <a:xfrm>
            <a:off x="3438913" y="4256960"/>
            <a:ext cx="4389500" cy="2371550"/>
          </a:xfrm>
          <a:prstGeom prst="rect">
            <a:avLst/>
          </a:prstGeom>
        </p:spPr>
      </p:pic>
    </p:spTree>
    <p:extLst>
      <p:ext uri="{BB962C8B-B14F-4D97-AF65-F5344CB8AC3E}">
        <p14:creationId xmlns:p14="http://schemas.microsoft.com/office/powerpoint/2010/main" val="253044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07909-CC42-4857-9DF4-38515FEF93A6}"/>
              </a:ext>
            </a:extLst>
          </p:cNvPr>
          <p:cNvSpPr>
            <a:spLocks noGrp="1"/>
          </p:cNvSpPr>
          <p:nvPr>
            <p:ph type="title"/>
          </p:nvPr>
        </p:nvSpPr>
        <p:spPr/>
        <p:txBody>
          <a:bodyPr/>
          <a:lstStyle/>
          <a:p>
            <a:r>
              <a:rPr lang="en-IN" dirty="0"/>
              <a:t>Linear Regression using Auto Insurance data</a:t>
            </a:r>
          </a:p>
        </p:txBody>
      </p:sp>
      <p:sp>
        <p:nvSpPr>
          <p:cNvPr id="3" name="Content Placeholder 2">
            <a:extLst>
              <a:ext uri="{FF2B5EF4-FFF2-40B4-BE49-F238E27FC236}">
                <a16:creationId xmlns:a16="http://schemas.microsoft.com/office/drawing/2014/main" id="{802D7842-ECD8-4F13-B8A5-11AD4EDDD755}"/>
              </a:ext>
            </a:extLst>
          </p:cNvPr>
          <p:cNvSpPr>
            <a:spLocks noGrp="1"/>
          </p:cNvSpPr>
          <p:nvPr>
            <p:ph idx="1"/>
          </p:nvPr>
        </p:nvSpPr>
        <p:spPr/>
        <p:txBody>
          <a:bodyPr/>
          <a:lstStyle/>
          <a:p>
            <a:r>
              <a:rPr lang="en-IN" dirty="0"/>
              <a:t>The dataset is called the “Auto Insurance in Sweden” dataset and involves predicting the total payment for all the claims in thousands of Swedish Kronor (y) given the total number of claims (x).</a:t>
            </a:r>
          </a:p>
          <a:p>
            <a:r>
              <a:rPr lang="en-IN" dirty="0"/>
              <a:t>This means that for a new number of claims (x) we will be able to predict the total payment of claims (y).</a:t>
            </a:r>
          </a:p>
          <a:p>
            <a:endParaRPr lang="en-IN" dirty="0"/>
          </a:p>
        </p:txBody>
      </p:sp>
      <p:pic>
        <p:nvPicPr>
          <p:cNvPr id="4" name="Picture 3">
            <a:extLst>
              <a:ext uri="{FF2B5EF4-FFF2-40B4-BE49-F238E27FC236}">
                <a16:creationId xmlns:a16="http://schemas.microsoft.com/office/drawing/2014/main" id="{266D0FDF-46BC-47C1-815D-143A8A5C7CFF}"/>
              </a:ext>
            </a:extLst>
          </p:cNvPr>
          <p:cNvPicPr>
            <a:picLocks noChangeAspect="1"/>
          </p:cNvPicPr>
          <p:nvPr/>
        </p:nvPicPr>
        <p:blipFill>
          <a:blip r:embed="rId2"/>
          <a:stretch>
            <a:fillRect/>
          </a:stretch>
        </p:blipFill>
        <p:spPr>
          <a:xfrm>
            <a:off x="1968356" y="3927844"/>
            <a:ext cx="8090043" cy="2486798"/>
          </a:xfrm>
          <a:prstGeom prst="rect">
            <a:avLst/>
          </a:prstGeom>
        </p:spPr>
      </p:pic>
      <p:sp>
        <p:nvSpPr>
          <p:cNvPr id="5" name="TextBox 4">
            <a:extLst>
              <a:ext uri="{FF2B5EF4-FFF2-40B4-BE49-F238E27FC236}">
                <a16:creationId xmlns:a16="http://schemas.microsoft.com/office/drawing/2014/main" id="{8D660C74-701E-4E62-9B32-2125E4D0147C}"/>
              </a:ext>
            </a:extLst>
          </p:cNvPr>
          <p:cNvSpPr txBox="1"/>
          <p:nvPr/>
        </p:nvSpPr>
        <p:spPr>
          <a:xfrm>
            <a:off x="1140432" y="6311900"/>
            <a:ext cx="3118226" cy="369332"/>
          </a:xfrm>
          <a:prstGeom prst="rect">
            <a:avLst/>
          </a:prstGeom>
          <a:noFill/>
        </p:spPr>
        <p:txBody>
          <a:bodyPr wrap="none" rtlCol="0">
            <a:spAutoFit/>
          </a:bodyPr>
          <a:lstStyle/>
          <a:p>
            <a:r>
              <a:rPr lang="en-IN" dirty="0"/>
              <a:t>A scatter plot of Insurance data</a:t>
            </a:r>
          </a:p>
        </p:txBody>
      </p:sp>
    </p:spTree>
    <p:extLst>
      <p:ext uri="{BB962C8B-B14F-4D97-AF65-F5344CB8AC3E}">
        <p14:creationId xmlns:p14="http://schemas.microsoft.com/office/powerpoint/2010/main" val="1127621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614</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ML – Models – Linear Regression</vt:lpstr>
      <vt:lpstr>ML Model Continued ..</vt:lpstr>
      <vt:lpstr>Supervised vs unsupervised learning</vt:lpstr>
      <vt:lpstr>Some common Algos/model by supervised/unsupervised</vt:lpstr>
      <vt:lpstr>Paramateric vs Non PARAMETRIC</vt:lpstr>
      <vt:lpstr>Classification ML – BY Purpose</vt:lpstr>
      <vt:lpstr>PowerPoint Presentation</vt:lpstr>
      <vt:lpstr>Linear Regression</vt:lpstr>
      <vt:lpstr>Linear Regression using Auto Insurance data</vt:lpstr>
      <vt:lpstr>Steps in Linear Regression</vt:lpstr>
      <vt:lpstr>What is Mean</vt:lpstr>
      <vt:lpstr>RMSE – a measure of fit of regression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Mukund KV</dc:creator>
  <cp:lastModifiedBy>Mukund KV</cp:lastModifiedBy>
  <cp:revision>2</cp:revision>
  <dcterms:created xsi:type="dcterms:W3CDTF">2019-06-07T17:09:21Z</dcterms:created>
  <dcterms:modified xsi:type="dcterms:W3CDTF">2019-06-08T04:49:43Z</dcterms:modified>
</cp:coreProperties>
</file>