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75" r:id="rId3"/>
    <p:sldId id="292" r:id="rId4"/>
    <p:sldId id="293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9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4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85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542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08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3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004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2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3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17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21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3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67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09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0AC6-13FF-46C8-A0C1-CCAA4BA0FA2C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14F0F2-5D27-4F0C-9E54-52CCF6D410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6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7A92EFD-401F-4328-BC25-57FF897BB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Avances 5ta Semana Abril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CAB112-9613-4465-B265-A9127DDA1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37" y="313865"/>
            <a:ext cx="3650836" cy="27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271" y="660400"/>
            <a:ext cx="8596668" cy="498699"/>
          </a:xfrm>
        </p:spPr>
        <p:txBody>
          <a:bodyPr>
            <a:normAutofit/>
          </a:bodyPr>
          <a:lstStyle/>
          <a:p>
            <a:r>
              <a:rPr lang="es-MX" sz="1800" dirty="0"/>
              <a:t>Nuevo reporte Web de conciliación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8328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>
                <a:solidFill>
                  <a:schemeClr val="tx1"/>
                </a:solidFill>
              </a:rPr>
              <a:t>Reporte Conciliación ENVA-ACOND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F7A8C5-8D24-4F89-86FE-AFC0A6F6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6" y="1159099"/>
            <a:ext cx="9648507" cy="5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63" y="248991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tx1"/>
                </a:solidFill>
              </a:rPr>
              <a:t>Mejora Conciliación con alertas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3029" y="875763"/>
            <a:ext cx="8596668" cy="500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800" dirty="0"/>
              <a:t>Se muestran mensajes de conformidad o de posibles problemas de conciliación.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7E4C4-60DC-44F3-899F-EEDC6D15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9" y="1609332"/>
            <a:ext cx="5676132" cy="46760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4AB8ACE-0295-4510-91BB-A68D795D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08" y="1609332"/>
            <a:ext cx="5676132" cy="46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63" y="248991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tx1"/>
                </a:solidFill>
              </a:rPr>
              <a:t>Confirmación de Conciliación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3029" y="875763"/>
            <a:ext cx="11100388" cy="936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800" dirty="0"/>
              <a:t>El registro de conciliación, se dará siempre que se tenga la conformidad completa 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7C62FE-543C-4DD5-8B2B-2E977D94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3" y="1987168"/>
            <a:ext cx="5343490" cy="34684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5ACBF9-7CBF-416D-ABCF-3A982495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13" y="1987167"/>
            <a:ext cx="5361003" cy="346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46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Presentación de PowerPoint</vt:lpstr>
      <vt:lpstr>Nuevo reporte Web de conciliación</vt:lpstr>
      <vt:lpstr>Mejora Conciliación con alertas</vt:lpstr>
      <vt:lpstr>Confirmación de Conciliación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Notificación Sanitaria</dc:title>
  <dc:creator>Full name</dc:creator>
  <cp:lastModifiedBy>Jhon Jesus Tipismana Ponce</cp:lastModifiedBy>
  <cp:revision>33</cp:revision>
  <dcterms:created xsi:type="dcterms:W3CDTF">2020-03-20T23:31:10Z</dcterms:created>
  <dcterms:modified xsi:type="dcterms:W3CDTF">2020-05-11T15:16:53Z</dcterms:modified>
</cp:coreProperties>
</file>