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5" r:id="rId1"/>
  </p:sldMasterIdLst>
  <p:notesMasterIdLst>
    <p:notesMasterId r:id="rId17"/>
  </p:notesMasterIdLst>
  <p:sldIdLst>
    <p:sldId id="341" r:id="rId2"/>
    <p:sldId id="258" r:id="rId3"/>
    <p:sldId id="310" r:id="rId4"/>
    <p:sldId id="261" r:id="rId5"/>
    <p:sldId id="271" r:id="rId6"/>
    <p:sldId id="342" r:id="rId7"/>
    <p:sldId id="269" r:id="rId8"/>
    <p:sldId id="344" r:id="rId9"/>
    <p:sldId id="287" r:id="rId10"/>
    <p:sldId id="345" r:id="rId11"/>
    <p:sldId id="346" r:id="rId12"/>
    <p:sldId id="302" r:id="rId13"/>
    <p:sldId id="348" r:id="rId14"/>
    <p:sldId id="273" r:id="rId15"/>
    <p:sldId id="343" r:id="rId16"/>
  </p:sldIdLst>
  <p:sldSz cx="9144000" cy="5143500" type="screen16x9"/>
  <p:notesSz cx="6858000" cy="9144000"/>
  <p:embeddedFontLst>
    <p:embeddedFont>
      <p:font typeface="IBM Plex Sans" panose="020B0503050203000203" pitchFamily="34" charset="0"/>
      <p:regular r:id="rId18"/>
      <p:bold r:id="rId19"/>
      <p:italic r:id="rId20"/>
      <p:boldItalic r:id="rId21"/>
    </p:embeddedFont>
    <p:embeddedFont>
      <p:font typeface="IBM Plex Sans Medium" panose="020B0603050203000203" pitchFamily="34" charset="0"/>
      <p:regular r:id="rId22"/>
      <p:bold r:id="rId23"/>
      <p:italic r:id="rId24"/>
      <p:boldItalic r:id="rId25"/>
    </p:embeddedFont>
    <p:embeddedFont>
      <p:font typeface="ISOCPEUR" panose="020B0604020202020204" pitchFamily="34" charset="0"/>
      <p:regular r:id="rId26"/>
      <p:italic r:id="rId27"/>
    </p:embeddedFont>
    <p:embeddedFont>
      <p:font typeface="Poppins SemiBold" panose="00000700000000000000" pitchFamily="2"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E5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7F8C622-C140-4D8D-8B7D-917118F1AB60}">
  <a:tblStyle styleId="{B7F8C622-C140-4D8D-8B7D-917118F1AB6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66" autoAdjust="0"/>
    <p:restoredTop sz="94660"/>
  </p:normalViewPr>
  <p:slideViewPr>
    <p:cSldViewPr snapToGrid="0">
      <p:cViewPr>
        <p:scale>
          <a:sx n="150" d="100"/>
          <a:sy n="150" d="100"/>
        </p:scale>
        <p:origin x="1052" y="35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font" Target="fonts/font1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6"/>
        <p:cNvGrpSpPr/>
        <p:nvPr/>
      </p:nvGrpSpPr>
      <p:grpSpPr>
        <a:xfrm>
          <a:off x="0" y="0"/>
          <a:ext cx="0" cy="0"/>
          <a:chOff x="0" y="0"/>
          <a:chExt cx="0" cy="0"/>
        </a:xfrm>
      </p:grpSpPr>
      <p:sp>
        <p:nvSpPr>
          <p:cNvPr id="587" name="Google Shape;58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8" name="Google Shape;58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40210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1"/>
        <p:cNvGrpSpPr/>
        <p:nvPr/>
      </p:nvGrpSpPr>
      <p:grpSpPr>
        <a:xfrm>
          <a:off x="0" y="0"/>
          <a:ext cx="0" cy="0"/>
          <a:chOff x="0" y="0"/>
          <a:chExt cx="0" cy="0"/>
        </a:xfrm>
      </p:grpSpPr>
      <p:sp>
        <p:nvSpPr>
          <p:cNvPr id="1302" name="Google Shape;1302;g13808d40dd4_0_4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3" name="Google Shape;1303;g13808d40dd4_0_4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344649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1"/>
        <p:cNvGrpSpPr/>
        <p:nvPr/>
      </p:nvGrpSpPr>
      <p:grpSpPr>
        <a:xfrm>
          <a:off x="0" y="0"/>
          <a:ext cx="0" cy="0"/>
          <a:chOff x="0" y="0"/>
          <a:chExt cx="0" cy="0"/>
        </a:xfrm>
      </p:grpSpPr>
      <p:sp>
        <p:nvSpPr>
          <p:cNvPr id="1302" name="Google Shape;1302;g13808d40dd4_0_4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3" name="Google Shape;1303;g13808d40dd4_0_4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6554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6"/>
        <p:cNvGrpSpPr/>
        <p:nvPr/>
      </p:nvGrpSpPr>
      <p:grpSpPr>
        <a:xfrm>
          <a:off x="0" y="0"/>
          <a:ext cx="0" cy="0"/>
          <a:chOff x="0" y="0"/>
          <a:chExt cx="0" cy="0"/>
        </a:xfrm>
      </p:grpSpPr>
      <p:sp>
        <p:nvSpPr>
          <p:cNvPr id="1927" name="Google Shape;1927;g138212783df_0_1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8" name="Google Shape;1928;g138212783df_0_1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1"/>
        <p:cNvGrpSpPr/>
        <p:nvPr/>
      </p:nvGrpSpPr>
      <p:grpSpPr>
        <a:xfrm>
          <a:off x="0" y="0"/>
          <a:ext cx="0" cy="0"/>
          <a:chOff x="0" y="0"/>
          <a:chExt cx="0" cy="0"/>
        </a:xfrm>
      </p:grpSpPr>
      <p:sp>
        <p:nvSpPr>
          <p:cNvPr id="1302" name="Google Shape;1302;g13808d40dd4_0_4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3" name="Google Shape;1303;g13808d40dd4_0_4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112654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2"/>
        <p:cNvGrpSpPr/>
        <p:nvPr/>
      </p:nvGrpSpPr>
      <p:grpSpPr>
        <a:xfrm>
          <a:off x="0" y="0"/>
          <a:ext cx="0" cy="0"/>
          <a:chOff x="0" y="0"/>
          <a:chExt cx="0" cy="0"/>
        </a:xfrm>
      </p:grpSpPr>
      <p:sp>
        <p:nvSpPr>
          <p:cNvPr id="943" name="Google Shape;943;g11710476bc4_0_1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4" name="Google Shape;944;g11710476bc4_0_1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2"/>
        <p:cNvGrpSpPr/>
        <p:nvPr/>
      </p:nvGrpSpPr>
      <p:grpSpPr>
        <a:xfrm>
          <a:off x="0" y="0"/>
          <a:ext cx="0" cy="0"/>
          <a:chOff x="0" y="0"/>
          <a:chExt cx="0" cy="0"/>
        </a:xfrm>
      </p:grpSpPr>
      <p:sp>
        <p:nvSpPr>
          <p:cNvPr id="943" name="Google Shape;943;g11710476bc4_0_1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4" name="Google Shape;944;g11710476bc4_0_1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551541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3"/>
        <p:cNvGrpSpPr/>
        <p:nvPr/>
      </p:nvGrpSpPr>
      <p:grpSpPr>
        <a:xfrm>
          <a:off x="0" y="0"/>
          <a:ext cx="0" cy="0"/>
          <a:chOff x="0" y="0"/>
          <a:chExt cx="0" cy="0"/>
        </a:xfrm>
      </p:grpSpPr>
      <p:sp>
        <p:nvSpPr>
          <p:cNvPr id="614" name="Google Shape;614;g99f2f57a71_0_2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5" name="Google Shape;615;g99f2f57a71_0_2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6"/>
        <p:cNvGrpSpPr/>
        <p:nvPr/>
      </p:nvGrpSpPr>
      <p:grpSpPr>
        <a:xfrm>
          <a:off x="0" y="0"/>
          <a:ext cx="0" cy="0"/>
          <a:chOff x="0" y="0"/>
          <a:chExt cx="0" cy="0"/>
        </a:xfrm>
      </p:grpSpPr>
      <p:sp>
        <p:nvSpPr>
          <p:cNvPr id="3697" name="Google Shape;3697;g138212783df_0_19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98" name="Google Shape;3698;g138212783df_0_19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6"/>
        <p:cNvGrpSpPr/>
        <p:nvPr/>
      </p:nvGrpSpPr>
      <p:grpSpPr>
        <a:xfrm>
          <a:off x="0" y="0"/>
          <a:ext cx="0" cy="0"/>
          <a:chOff x="0" y="0"/>
          <a:chExt cx="0" cy="0"/>
        </a:xfrm>
      </p:grpSpPr>
      <p:sp>
        <p:nvSpPr>
          <p:cNvPr id="697" name="Google Shape;697;g137fc7cce3d_0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8" name="Google Shape;698;g137fc7cce3d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6"/>
        <p:cNvGrpSpPr/>
        <p:nvPr/>
      </p:nvGrpSpPr>
      <p:grpSpPr>
        <a:xfrm>
          <a:off x="0" y="0"/>
          <a:ext cx="0" cy="0"/>
          <a:chOff x="0" y="0"/>
          <a:chExt cx="0" cy="0"/>
        </a:xfrm>
      </p:grpSpPr>
      <p:sp>
        <p:nvSpPr>
          <p:cNvPr id="907" name="Google Shape;907;g11710476bc4_0_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8" name="Google Shape;908;g11710476bc4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6"/>
        <p:cNvGrpSpPr/>
        <p:nvPr/>
      </p:nvGrpSpPr>
      <p:grpSpPr>
        <a:xfrm>
          <a:off x="0" y="0"/>
          <a:ext cx="0" cy="0"/>
          <a:chOff x="0" y="0"/>
          <a:chExt cx="0" cy="0"/>
        </a:xfrm>
      </p:grpSpPr>
      <p:sp>
        <p:nvSpPr>
          <p:cNvPr id="697" name="Google Shape;697;g137fc7cce3d_0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8" name="Google Shape;698;g137fc7cce3d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67126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5"/>
        <p:cNvGrpSpPr/>
        <p:nvPr/>
      </p:nvGrpSpPr>
      <p:grpSpPr>
        <a:xfrm>
          <a:off x="0" y="0"/>
          <a:ext cx="0" cy="0"/>
          <a:chOff x="0" y="0"/>
          <a:chExt cx="0" cy="0"/>
        </a:xfrm>
      </p:grpSpPr>
      <p:sp>
        <p:nvSpPr>
          <p:cNvPr id="866" name="Google Shape;866;g11710476bc4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7" name="Google Shape;867;g11710476bc4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1"/>
        <p:cNvGrpSpPr/>
        <p:nvPr/>
      </p:nvGrpSpPr>
      <p:grpSpPr>
        <a:xfrm>
          <a:off x="0" y="0"/>
          <a:ext cx="0" cy="0"/>
          <a:chOff x="0" y="0"/>
          <a:chExt cx="0" cy="0"/>
        </a:xfrm>
      </p:grpSpPr>
      <p:sp>
        <p:nvSpPr>
          <p:cNvPr id="1302" name="Google Shape;1302;g13808d40dd4_0_4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3" name="Google Shape;1303;g13808d40dd4_0_4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938874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1"/>
        <p:cNvGrpSpPr/>
        <p:nvPr/>
      </p:nvGrpSpPr>
      <p:grpSpPr>
        <a:xfrm>
          <a:off x="0" y="0"/>
          <a:ext cx="0" cy="0"/>
          <a:chOff x="0" y="0"/>
          <a:chExt cx="0" cy="0"/>
        </a:xfrm>
      </p:grpSpPr>
      <p:sp>
        <p:nvSpPr>
          <p:cNvPr id="1302" name="Google Shape;1302;g13808d40dd4_0_4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3" name="Google Shape;1303;g13808d40dd4_0_4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4954800" y="1094250"/>
            <a:ext cx="3090300" cy="2277900"/>
          </a:xfrm>
          <a:prstGeom prst="rect">
            <a:avLst/>
          </a:prstGeom>
        </p:spPr>
        <p:txBody>
          <a:bodyPr spcFirstLastPara="1" wrap="square" lIns="91425" tIns="91425" rIns="91425" bIns="91425" anchor="b" anchorCtr="0">
            <a:noAutofit/>
          </a:bodyPr>
          <a:lstStyle>
            <a:lvl1pPr lvl="0">
              <a:spcBef>
                <a:spcPts val="0"/>
              </a:spcBef>
              <a:spcAft>
                <a:spcPts val="0"/>
              </a:spcAft>
              <a:buClr>
                <a:srgbClr val="191919"/>
              </a:buClr>
              <a:buSzPts val="5200"/>
              <a:buNone/>
              <a:defRPr sz="6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4954800" y="3372150"/>
            <a:ext cx="3090300" cy="677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CUSTOM_9_1">
    <p:bg>
      <p:bgPr>
        <a:blipFill>
          <a:blip r:embed="rId2">
            <a:alphaModFix/>
          </a:blip>
          <a:stretch>
            <a:fillRect/>
          </a:stretch>
        </a:blipFill>
        <a:effectLst/>
      </p:bgPr>
    </p:bg>
    <p:spTree>
      <p:nvGrpSpPr>
        <p:cNvPr id="1" name="Shape 555"/>
        <p:cNvGrpSpPr/>
        <p:nvPr/>
      </p:nvGrpSpPr>
      <p:grpSpPr>
        <a:xfrm>
          <a:off x="0" y="0"/>
          <a:ext cx="0" cy="0"/>
          <a:chOff x="0" y="0"/>
          <a:chExt cx="0" cy="0"/>
        </a:xfrm>
      </p:grpSpPr>
      <p:sp>
        <p:nvSpPr>
          <p:cNvPr id="556" name="Google Shape;556;p53"/>
          <p:cNvSpPr/>
          <p:nvPr/>
        </p:nvSpPr>
        <p:spPr>
          <a:xfrm>
            <a:off x="5152050" y="1017725"/>
            <a:ext cx="4059000" cy="40590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53"/>
          <p:cNvSpPr/>
          <p:nvPr/>
        </p:nvSpPr>
        <p:spPr>
          <a:xfrm>
            <a:off x="-695325" y="-1274025"/>
            <a:ext cx="4912200" cy="49122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53"/>
          <p:cNvSpPr/>
          <p:nvPr/>
        </p:nvSpPr>
        <p:spPr>
          <a:xfrm>
            <a:off x="535025" y="277250"/>
            <a:ext cx="8073900" cy="4589100"/>
          </a:xfrm>
          <a:prstGeom prst="snip2DiagRect">
            <a:avLst>
              <a:gd name="adj1" fmla="val 0"/>
              <a:gd name="adj2" fmla="val 16667"/>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53"/>
          <p:cNvSpPr/>
          <p:nvPr/>
        </p:nvSpPr>
        <p:spPr>
          <a:xfrm>
            <a:off x="8608950" y="224775"/>
            <a:ext cx="295500" cy="2553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53"/>
          <p:cNvSpPr/>
          <p:nvPr/>
        </p:nvSpPr>
        <p:spPr>
          <a:xfrm>
            <a:off x="239550" y="4663425"/>
            <a:ext cx="295500" cy="2553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2">
  <p:cSld name="CUSTOM_9_1_1">
    <p:bg>
      <p:bgPr>
        <a:blipFill>
          <a:blip r:embed="rId2">
            <a:alphaModFix/>
          </a:blip>
          <a:stretch>
            <a:fillRect/>
          </a:stretch>
        </a:blipFill>
        <a:effectLst/>
      </p:bgPr>
    </p:bg>
    <p:spTree>
      <p:nvGrpSpPr>
        <p:cNvPr id="1" name="Shape 561"/>
        <p:cNvGrpSpPr/>
        <p:nvPr/>
      </p:nvGrpSpPr>
      <p:grpSpPr>
        <a:xfrm>
          <a:off x="0" y="0"/>
          <a:ext cx="0" cy="0"/>
          <a:chOff x="0" y="0"/>
          <a:chExt cx="0" cy="0"/>
        </a:xfrm>
      </p:grpSpPr>
      <p:sp>
        <p:nvSpPr>
          <p:cNvPr id="562" name="Google Shape;562;p54"/>
          <p:cNvSpPr/>
          <p:nvPr/>
        </p:nvSpPr>
        <p:spPr>
          <a:xfrm rot="10800000" flipH="1">
            <a:off x="5304450" y="-1045425"/>
            <a:ext cx="4059000" cy="40590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54"/>
          <p:cNvSpPr/>
          <p:nvPr/>
        </p:nvSpPr>
        <p:spPr>
          <a:xfrm rot="10800000" flipH="1">
            <a:off x="-542925" y="393125"/>
            <a:ext cx="4912200" cy="49122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4" name="Google Shape;564;p54"/>
          <p:cNvGrpSpPr/>
          <p:nvPr/>
        </p:nvGrpSpPr>
        <p:grpSpPr>
          <a:xfrm>
            <a:off x="368731" y="360425"/>
            <a:ext cx="780400" cy="357900"/>
            <a:chOff x="4598506" y="471425"/>
            <a:chExt cx="780400" cy="357900"/>
          </a:xfrm>
        </p:grpSpPr>
        <p:sp>
          <p:nvSpPr>
            <p:cNvPr id="565" name="Google Shape;565;p54"/>
            <p:cNvSpPr/>
            <p:nvPr/>
          </p:nvSpPr>
          <p:spPr>
            <a:xfrm rot="5400000">
              <a:off x="5038106" y="488525"/>
              <a:ext cx="357900" cy="3237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54"/>
            <p:cNvSpPr/>
            <p:nvPr/>
          </p:nvSpPr>
          <p:spPr>
            <a:xfrm rot="5400000">
              <a:off x="4581406" y="488525"/>
              <a:ext cx="357900" cy="3237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7" name="Google Shape;567;p54"/>
          <p:cNvGrpSpPr/>
          <p:nvPr/>
        </p:nvGrpSpPr>
        <p:grpSpPr>
          <a:xfrm rot="10800000" flipH="1">
            <a:off x="-12" y="4570483"/>
            <a:ext cx="2780508" cy="357877"/>
            <a:chOff x="198225" y="4390550"/>
            <a:chExt cx="3765075" cy="484600"/>
          </a:xfrm>
        </p:grpSpPr>
        <p:sp>
          <p:nvSpPr>
            <p:cNvPr id="568" name="Google Shape;568;p54"/>
            <p:cNvSpPr/>
            <p:nvPr/>
          </p:nvSpPr>
          <p:spPr>
            <a:xfrm>
              <a:off x="198225" y="4390550"/>
              <a:ext cx="3580525" cy="392325"/>
            </a:xfrm>
            <a:custGeom>
              <a:avLst/>
              <a:gdLst/>
              <a:ahLst/>
              <a:cxnLst/>
              <a:rect l="l" t="t" r="r" b="b"/>
              <a:pathLst>
                <a:path w="143221" h="15693" fill="none" extrusionOk="0">
                  <a:moveTo>
                    <a:pt x="1" y="7585"/>
                  </a:moveTo>
                  <a:lnTo>
                    <a:pt x="21063" y="7585"/>
                  </a:lnTo>
                  <a:lnTo>
                    <a:pt x="28659" y="1"/>
                  </a:lnTo>
                  <a:lnTo>
                    <a:pt x="118492" y="1"/>
                  </a:lnTo>
                  <a:lnTo>
                    <a:pt x="134172" y="15693"/>
                  </a:lnTo>
                  <a:lnTo>
                    <a:pt x="143221" y="15693"/>
                  </a:lnTo>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54"/>
            <p:cNvSpPr/>
            <p:nvPr/>
          </p:nvSpPr>
          <p:spPr>
            <a:xfrm>
              <a:off x="3778725" y="4690575"/>
              <a:ext cx="184575" cy="184575"/>
            </a:xfrm>
            <a:custGeom>
              <a:avLst/>
              <a:gdLst/>
              <a:ahLst/>
              <a:cxnLst/>
              <a:rect l="l" t="t" r="r" b="b"/>
              <a:pathLst>
                <a:path w="7383" h="7383" fill="none" extrusionOk="0">
                  <a:moveTo>
                    <a:pt x="1" y="3692"/>
                  </a:moveTo>
                  <a:cubicBezTo>
                    <a:pt x="1" y="1656"/>
                    <a:pt x="1656" y="1"/>
                    <a:pt x="3692" y="1"/>
                  </a:cubicBezTo>
                  <a:cubicBezTo>
                    <a:pt x="5728" y="1"/>
                    <a:pt x="7383" y="1656"/>
                    <a:pt x="7383" y="3692"/>
                  </a:cubicBezTo>
                  <a:cubicBezTo>
                    <a:pt x="7383" y="5728"/>
                    <a:pt x="5728" y="7383"/>
                    <a:pt x="3692" y="7383"/>
                  </a:cubicBezTo>
                  <a:cubicBezTo>
                    <a:pt x="1656" y="7383"/>
                    <a:pt x="1" y="5728"/>
                    <a:pt x="1" y="3692"/>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0" name="Google Shape;570;p54"/>
          <p:cNvGrpSpPr/>
          <p:nvPr/>
        </p:nvGrpSpPr>
        <p:grpSpPr>
          <a:xfrm>
            <a:off x="7083488" y="215150"/>
            <a:ext cx="2060513" cy="357885"/>
            <a:chOff x="6363488" y="215150"/>
            <a:chExt cx="2060513" cy="357885"/>
          </a:xfrm>
        </p:grpSpPr>
        <p:sp>
          <p:nvSpPr>
            <p:cNvPr id="571" name="Google Shape;571;p54"/>
            <p:cNvSpPr/>
            <p:nvPr/>
          </p:nvSpPr>
          <p:spPr>
            <a:xfrm flipH="1">
              <a:off x="6499827" y="215150"/>
              <a:ext cx="1924174" cy="289732"/>
            </a:xfrm>
            <a:custGeom>
              <a:avLst/>
              <a:gdLst/>
              <a:ahLst/>
              <a:cxnLst/>
              <a:rect l="l" t="t" r="r" b="b"/>
              <a:pathLst>
                <a:path w="143221" h="15693" fill="none" extrusionOk="0">
                  <a:moveTo>
                    <a:pt x="1" y="7585"/>
                  </a:moveTo>
                  <a:lnTo>
                    <a:pt x="21063" y="7585"/>
                  </a:lnTo>
                  <a:lnTo>
                    <a:pt x="28659" y="1"/>
                  </a:lnTo>
                  <a:lnTo>
                    <a:pt x="118492" y="1"/>
                  </a:lnTo>
                  <a:lnTo>
                    <a:pt x="134172" y="15693"/>
                  </a:lnTo>
                  <a:lnTo>
                    <a:pt x="143221" y="15693"/>
                  </a:lnTo>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54"/>
            <p:cNvSpPr/>
            <p:nvPr/>
          </p:nvSpPr>
          <p:spPr>
            <a:xfrm flipH="1">
              <a:off x="6363488" y="436726"/>
              <a:ext cx="136309" cy="136309"/>
            </a:xfrm>
            <a:custGeom>
              <a:avLst/>
              <a:gdLst/>
              <a:ahLst/>
              <a:cxnLst/>
              <a:rect l="l" t="t" r="r" b="b"/>
              <a:pathLst>
                <a:path w="7383" h="7383" fill="none" extrusionOk="0">
                  <a:moveTo>
                    <a:pt x="1" y="3692"/>
                  </a:moveTo>
                  <a:cubicBezTo>
                    <a:pt x="1" y="1656"/>
                    <a:pt x="1656" y="1"/>
                    <a:pt x="3692" y="1"/>
                  </a:cubicBezTo>
                  <a:cubicBezTo>
                    <a:pt x="5728" y="1"/>
                    <a:pt x="7383" y="1656"/>
                    <a:pt x="7383" y="3692"/>
                  </a:cubicBezTo>
                  <a:cubicBezTo>
                    <a:pt x="7383" y="5728"/>
                    <a:pt x="5728" y="7383"/>
                    <a:pt x="3692" y="7383"/>
                  </a:cubicBezTo>
                  <a:cubicBezTo>
                    <a:pt x="1656" y="7383"/>
                    <a:pt x="1" y="5728"/>
                    <a:pt x="1" y="3692"/>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3">
  <p:cSld name="CUSTOM_9_1_1_1">
    <p:bg>
      <p:bgPr>
        <a:blipFill>
          <a:blip r:embed="rId2">
            <a:alphaModFix/>
          </a:blip>
          <a:stretch>
            <a:fillRect/>
          </a:stretch>
        </a:blipFill>
        <a:effectLst/>
      </p:bgPr>
    </p:bg>
    <p:spTree>
      <p:nvGrpSpPr>
        <p:cNvPr id="1" name="Shape 573"/>
        <p:cNvGrpSpPr/>
        <p:nvPr/>
      </p:nvGrpSpPr>
      <p:grpSpPr>
        <a:xfrm>
          <a:off x="0" y="0"/>
          <a:ext cx="0" cy="0"/>
          <a:chOff x="0" y="0"/>
          <a:chExt cx="0" cy="0"/>
        </a:xfrm>
      </p:grpSpPr>
      <p:pic>
        <p:nvPicPr>
          <p:cNvPr id="574" name="Google Shape;574;p55"/>
          <p:cNvPicPr preferRelativeResize="0"/>
          <p:nvPr/>
        </p:nvPicPr>
        <p:blipFill rotWithShape="1">
          <a:blip r:embed="rId3">
            <a:alphaModFix/>
          </a:blip>
          <a:srcRect b="47712"/>
          <a:stretch/>
        </p:blipFill>
        <p:spPr>
          <a:xfrm>
            <a:off x="3489225" y="4122300"/>
            <a:ext cx="3222850" cy="1021225"/>
          </a:xfrm>
          <a:prstGeom prst="rect">
            <a:avLst/>
          </a:prstGeom>
          <a:noFill/>
          <a:ln>
            <a:noFill/>
          </a:ln>
        </p:spPr>
      </p:pic>
      <p:pic>
        <p:nvPicPr>
          <p:cNvPr id="575" name="Google Shape;575;p55"/>
          <p:cNvPicPr preferRelativeResize="0"/>
          <p:nvPr/>
        </p:nvPicPr>
        <p:blipFill rotWithShape="1">
          <a:blip r:embed="rId3">
            <a:alphaModFix/>
          </a:blip>
          <a:srcRect t="47712"/>
          <a:stretch/>
        </p:blipFill>
        <p:spPr>
          <a:xfrm>
            <a:off x="5977075" y="0"/>
            <a:ext cx="3222850" cy="1021225"/>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type="titleOnly">
  <p:cSld name="Title only">
    <p:bg>
      <p:bgPr>
        <a:blipFill>
          <a:blip r:embed="rId2">
            <a:alphaModFix/>
          </a:blip>
          <a:stretch>
            <a:fillRect/>
          </a:stretch>
        </a:blipFill>
        <a:effectLst/>
      </p:bgPr>
    </p:bg>
    <p:spTree>
      <p:nvGrpSpPr>
        <p:cNvPr id="1" name="Shape 61"/>
        <p:cNvGrpSpPr/>
        <p:nvPr/>
      </p:nvGrpSpPr>
      <p:grpSpPr>
        <a:xfrm>
          <a:off x="0" y="0"/>
          <a:ext cx="0" cy="0"/>
          <a:chOff x="0" y="0"/>
          <a:chExt cx="0" cy="0"/>
        </a:xfrm>
      </p:grpSpPr>
      <p:sp>
        <p:nvSpPr>
          <p:cNvPr id="62" name="Google Shape;62;p6"/>
          <p:cNvSpPr txBox="1">
            <a:spLocks noGrp="1"/>
          </p:cNvSpPr>
          <p:nvPr>
            <p:ph type="title"/>
          </p:nvPr>
        </p:nvSpPr>
        <p:spPr>
          <a:xfrm>
            <a:off x="720000" y="4371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63" name="Google Shape;63;p6"/>
          <p:cNvGrpSpPr/>
          <p:nvPr/>
        </p:nvGrpSpPr>
        <p:grpSpPr>
          <a:xfrm>
            <a:off x="250792" y="240925"/>
            <a:ext cx="1160092" cy="63948"/>
            <a:chOff x="3779200" y="1371600"/>
            <a:chExt cx="1992600" cy="109500"/>
          </a:xfrm>
        </p:grpSpPr>
        <p:sp>
          <p:nvSpPr>
            <p:cNvPr id="64" name="Google Shape;64;p6"/>
            <p:cNvSpPr/>
            <p:nvPr/>
          </p:nvSpPr>
          <p:spPr>
            <a:xfrm>
              <a:off x="377920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6"/>
            <p:cNvSpPr/>
            <p:nvPr/>
          </p:nvSpPr>
          <p:spPr>
            <a:xfrm>
              <a:off x="415582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6"/>
            <p:cNvSpPr/>
            <p:nvPr/>
          </p:nvSpPr>
          <p:spPr>
            <a:xfrm>
              <a:off x="453244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6"/>
            <p:cNvSpPr/>
            <p:nvPr/>
          </p:nvSpPr>
          <p:spPr>
            <a:xfrm>
              <a:off x="490906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6"/>
            <p:cNvSpPr/>
            <p:nvPr/>
          </p:nvSpPr>
          <p:spPr>
            <a:xfrm>
              <a:off x="528568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6"/>
            <p:cNvSpPr/>
            <p:nvPr/>
          </p:nvSpPr>
          <p:spPr>
            <a:xfrm>
              <a:off x="566230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 name="Google Shape;70;p6"/>
          <p:cNvGrpSpPr/>
          <p:nvPr/>
        </p:nvGrpSpPr>
        <p:grpSpPr>
          <a:xfrm>
            <a:off x="6715155" y="4604094"/>
            <a:ext cx="2428951" cy="434862"/>
            <a:chOff x="1358103" y="3291921"/>
            <a:chExt cx="3368397" cy="603054"/>
          </a:xfrm>
        </p:grpSpPr>
        <p:sp>
          <p:nvSpPr>
            <p:cNvPr id="71" name="Google Shape;71;p6"/>
            <p:cNvSpPr/>
            <p:nvPr/>
          </p:nvSpPr>
          <p:spPr>
            <a:xfrm>
              <a:off x="1483200" y="3347875"/>
              <a:ext cx="3243300" cy="547100"/>
            </a:xfrm>
            <a:custGeom>
              <a:avLst/>
              <a:gdLst/>
              <a:ahLst/>
              <a:cxnLst/>
              <a:rect l="l" t="t" r="r" b="b"/>
              <a:pathLst>
                <a:path w="129732" h="21884" fill="none" extrusionOk="0">
                  <a:moveTo>
                    <a:pt x="129731" y="11311"/>
                  </a:moveTo>
                  <a:lnTo>
                    <a:pt x="100335" y="11311"/>
                  </a:lnTo>
                  <a:lnTo>
                    <a:pt x="89738" y="21884"/>
                  </a:lnTo>
                  <a:lnTo>
                    <a:pt x="34529" y="21884"/>
                  </a:lnTo>
                  <a:lnTo>
                    <a:pt x="12633" y="0"/>
                  </a:lnTo>
                  <a:lnTo>
                    <a:pt x="1" y="0"/>
                  </a:lnTo>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6"/>
            <p:cNvSpPr/>
            <p:nvPr/>
          </p:nvSpPr>
          <p:spPr>
            <a:xfrm>
              <a:off x="1358103" y="3291921"/>
              <a:ext cx="125123" cy="125328"/>
            </a:xfrm>
            <a:custGeom>
              <a:avLst/>
              <a:gdLst/>
              <a:ahLst/>
              <a:cxnLst/>
              <a:rect l="l" t="t" r="r" b="b"/>
              <a:pathLst>
                <a:path w="7383" h="7394" fill="none" extrusionOk="0">
                  <a:moveTo>
                    <a:pt x="1" y="3691"/>
                  </a:moveTo>
                  <a:cubicBezTo>
                    <a:pt x="1" y="1643"/>
                    <a:pt x="1644" y="0"/>
                    <a:pt x="3692" y="0"/>
                  </a:cubicBezTo>
                  <a:cubicBezTo>
                    <a:pt x="5728" y="0"/>
                    <a:pt x="7383" y="1643"/>
                    <a:pt x="7383" y="3691"/>
                  </a:cubicBezTo>
                  <a:cubicBezTo>
                    <a:pt x="7383" y="5727"/>
                    <a:pt x="5728" y="7382"/>
                    <a:pt x="3692" y="7382"/>
                  </a:cubicBezTo>
                  <a:cubicBezTo>
                    <a:pt x="1644" y="7394"/>
                    <a:pt x="1" y="5727"/>
                    <a:pt x="1" y="3691"/>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330539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113"/>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able of contents">
  <p:cSld name="BLANK_1_1_1_1_1_1">
    <p:bg>
      <p:bgPr>
        <a:blipFill>
          <a:blip r:embed="rId2">
            <a:alphaModFix/>
          </a:blip>
          <a:stretch>
            <a:fillRect/>
          </a:stretch>
        </a:blipFill>
        <a:effectLst/>
      </p:bgPr>
    </p:bg>
    <p:spTree>
      <p:nvGrpSpPr>
        <p:cNvPr id="1" name="Shape 114"/>
        <p:cNvGrpSpPr/>
        <p:nvPr/>
      </p:nvGrpSpPr>
      <p:grpSpPr>
        <a:xfrm>
          <a:off x="0" y="0"/>
          <a:ext cx="0" cy="0"/>
          <a:chOff x="0" y="0"/>
          <a:chExt cx="0" cy="0"/>
        </a:xfrm>
      </p:grpSpPr>
      <p:sp>
        <p:nvSpPr>
          <p:cNvPr id="115" name="Google Shape;115;p13"/>
          <p:cNvSpPr txBox="1">
            <a:spLocks noGrp="1"/>
          </p:cNvSpPr>
          <p:nvPr>
            <p:ph type="title"/>
          </p:nvPr>
        </p:nvSpPr>
        <p:spPr>
          <a:xfrm>
            <a:off x="2115300" y="1852463"/>
            <a:ext cx="21792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16" name="Google Shape;116;p13"/>
          <p:cNvSpPr txBox="1">
            <a:spLocks noGrp="1"/>
          </p:cNvSpPr>
          <p:nvPr>
            <p:ph type="subTitle" idx="1"/>
          </p:nvPr>
        </p:nvSpPr>
        <p:spPr>
          <a:xfrm>
            <a:off x="2115300" y="2340710"/>
            <a:ext cx="21792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7" name="Google Shape;117;p13"/>
          <p:cNvSpPr txBox="1">
            <a:spLocks noGrp="1"/>
          </p:cNvSpPr>
          <p:nvPr>
            <p:ph type="title" idx="2"/>
          </p:nvPr>
        </p:nvSpPr>
        <p:spPr>
          <a:xfrm>
            <a:off x="2115300" y="3155643"/>
            <a:ext cx="21792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18" name="Google Shape;118;p13"/>
          <p:cNvSpPr txBox="1">
            <a:spLocks noGrp="1"/>
          </p:cNvSpPr>
          <p:nvPr>
            <p:ph type="subTitle" idx="3"/>
          </p:nvPr>
        </p:nvSpPr>
        <p:spPr>
          <a:xfrm>
            <a:off x="2115300" y="3643890"/>
            <a:ext cx="21792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9" name="Google Shape;119;p13"/>
          <p:cNvSpPr txBox="1">
            <a:spLocks noGrp="1"/>
          </p:cNvSpPr>
          <p:nvPr>
            <p:ph type="title" idx="4"/>
          </p:nvPr>
        </p:nvSpPr>
        <p:spPr>
          <a:xfrm>
            <a:off x="5752775" y="1852463"/>
            <a:ext cx="21792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20" name="Google Shape;120;p13"/>
          <p:cNvSpPr txBox="1">
            <a:spLocks noGrp="1"/>
          </p:cNvSpPr>
          <p:nvPr>
            <p:ph type="subTitle" idx="5"/>
          </p:nvPr>
        </p:nvSpPr>
        <p:spPr>
          <a:xfrm>
            <a:off x="5752775" y="2340710"/>
            <a:ext cx="21792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1" name="Google Shape;121;p13"/>
          <p:cNvSpPr txBox="1">
            <a:spLocks noGrp="1"/>
          </p:cNvSpPr>
          <p:nvPr>
            <p:ph type="title" idx="6"/>
          </p:nvPr>
        </p:nvSpPr>
        <p:spPr>
          <a:xfrm>
            <a:off x="5752779" y="3155643"/>
            <a:ext cx="21792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22" name="Google Shape;122;p13"/>
          <p:cNvSpPr txBox="1">
            <a:spLocks noGrp="1"/>
          </p:cNvSpPr>
          <p:nvPr>
            <p:ph type="subTitle" idx="7"/>
          </p:nvPr>
        </p:nvSpPr>
        <p:spPr>
          <a:xfrm>
            <a:off x="5752775" y="3643890"/>
            <a:ext cx="21792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3" name="Google Shape;123;p13"/>
          <p:cNvSpPr txBox="1">
            <a:spLocks noGrp="1"/>
          </p:cNvSpPr>
          <p:nvPr>
            <p:ph type="title" idx="8" hasCustomPrompt="1"/>
          </p:nvPr>
        </p:nvSpPr>
        <p:spPr>
          <a:xfrm>
            <a:off x="1212025" y="2135238"/>
            <a:ext cx="818100" cy="484800"/>
          </a:xfrm>
          <a:prstGeom prst="rect">
            <a:avLst/>
          </a:prstGeom>
          <a:effectLst>
            <a:outerShdw blurRad="114300" dist="19050" dir="2760000" algn="bl" rotWithShape="0">
              <a:schemeClr val="lt1">
                <a:alpha val="50000"/>
              </a:schemeClr>
            </a:outerShdw>
          </a:effectLst>
        </p:spPr>
        <p:txBody>
          <a:bodyPr spcFirstLastPara="1" wrap="square" lIns="91425" tIns="91425" rIns="91425" bIns="91425" anchor="ctr" anchorCtr="0">
            <a:noAutofit/>
          </a:bodyPr>
          <a:lstStyle>
            <a:lvl1pPr lvl="0" algn="ctr" rtl="0">
              <a:spcBef>
                <a:spcPts val="0"/>
              </a:spcBef>
              <a:spcAft>
                <a:spcPts val="0"/>
              </a:spcAft>
              <a:buClr>
                <a:schemeClr val="dk2"/>
              </a:buClr>
              <a:buSzPts val="2500"/>
              <a:buNone/>
              <a:defRPr sz="2500"/>
            </a:lvl1pPr>
            <a:lvl2pPr lvl="1" algn="ctr" rtl="0">
              <a:spcBef>
                <a:spcPts val="0"/>
              </a:spcBef>
              <a:spcAft>
                <a:spcPts val="0"/>
              </a:spcAft>
              <a:buClr>
                <a:schemeClr val="dk2"/>
              </a:buClr>
              <a:buSzPts val="2500"/>
              <a:buNone/>
              <a:defRPr sz="2500">
                <a:solidFill>
                  <a:schemeClr val="dk2"/>
                </a:solidFill>
              </a:defRPr>
            </a:lvl2pPr>
            <a:lvl3pPr lvl="2" algn="ctr" rtl="0">
              <a:spcBef>
                <a:spcPts val="0"/>
              </a:spcBef>
              <a:spcAft>
                <a:spcPts val="0"/>
              </a:spcAft>
              <a:buClr>
                <a:schemeClr val="dk2"/>
              </a:buClr>
              <a:buSzPts val="2500"/>
              <a:buNone/>
              <a:defRPr sz="2500">
                <a:solidFill>
                  <a:schemeClr val="dk2"/>
                </a:solidFill>
              </a:defRPr>
            </a:lvl3pPr>
            <a:lvl4pPr lvl="3" algn="ctr" rtl="0">
              <a:spcBef>
                <a:spcPts val="0"/>
              </a:spcBef>
              <a:spcAft>
                <a:spcPts val="0"/>
              </a:spcAft>
              <a:buClr>
                <a:schemeClr val="dk2"/>
              </a:buClr>
              <a:buSzPts val="2500"/>
              <a:buNone/>
              <a:defRPr sz="2500">
                <a:solidFill>
                  <a:schemeClr val="dk2"/>
                </a:solidFill>
              </a:defRPr>
            </a:lvl4pPr>
            <a:lvl5pPr lvl="4" algn="ctr" rtl="0">
              <a:spcBef>
                <a:spcPts val="0"/>
              </a:spcBef>
              <a:spcAft>
                <a:spcPts val="0"/>
              </a:spcAft>
              <a:buClr>
                <a:schemeClr val="dk2"/>
              </a:buClr>
              <a:buSzPts val="2500"/>
              <a:buNone/>
              <a:defRPr sz="2500">
                <a:solidFill>
                  <a:schemeClr val="dk2"/>
                </a:solidFill>
              </a:defRPr>
            </a:lvl5pPr>
            <a:lvl6pPr lvl="5" algn="ctr" rtl="0">
              <a:spcBef>
                <a:spcPts val="0"/>
              </a:spcBef>
              <a:spcAft>
                <a:spcPts val="0"/>
              </a:spcAft>
              <a:buClr>
                <a:schemeClr val="dk2"/>
              </a:buClr>
              <a:buSzPts val="2500"/>
              <a:buNone/>
              <a:defRPr sz="2500">
                <a:solidFill>
                  <a:schemeClr val="dk2"/>
                </a:solidFill>
              </a:defRPr>
            </a:lvl6pPr>
            <a:lvl7pPr lvl="6" algn="ctr" rtl="0">
              <a:spcBef>
                <a:spcPts val="0"/>
              </a:spcBef>
              <a:spcAft>
                <a:spcPts val="0"/>
              </a:spcAft>
              <a:buClr>
                <a:schemeClr val="dk2"/>
              </a:buClr>
              <a:buSzPts val="2500"/>
              <a:buNone/>
              <a:defRPr sz="2500">
                <a:solidFill>
                  <a:schemeClr val="dk2"/>
                </a:solidFill>
              </a:defRPr>
            </a:lvl7pPr>
            <a:lvl8pPr lvl="7" algn="ctr" rtl="0">
              <a:spcBef>
                <a:spcPts val="0"/>
              </a:spcBef>
              <a:spcAft>
                <a:spcPts val="0"/>
              </a:spcAft>
              <a:buClr>
                <a:schemeClr val="dk2"/>
              </a:buClr>
              <a:buSzPts val="2500"/>
              <a:buNone/>
              <a:defRPr sz="2500">
                <a:solidFill>
                  <a:schemeClr val="dk2"/>
                </a:solidFill>
              </a:defRPr>
            </a:lvl8pPr>
            <a:lvl9pPr lvl="8" algn="ctr" rtl="0">
              <a:spcBef>
                <a:spcPts val="0"/>
              </a:spcBef>
              <a:spcAft>
                <a:spcPts val="0"/>
              </a:spcAft>
              <a:buClr>
                <a:schemeClr val="dk2"/>
              </a:buClr>
              <a:buSzPts val="2500"/>
              <a:buNone/>
              <a:defRPr sz="2500">
                <a:solidFill>
                  <a:schemeClr val="dk2"/>
                </a:solidFill>
              </a:defRPr>
            </a:lvl9pPr>
          </a:lstStyle>
          <a:p>
            <a:r>
              <a:t>xx%</a:t>
            </a:r>
          </a:p>
        </p:txBody>
      </p:sp>
      <p:sp>
        <p:nvSpPr>
          <p:cNvPr id="124" name="Google Shape;124;p13"/>
          <p:cNvSpPr txBox="1">
            <a:spLocks noGrp="1"/>
          </p:cNvSpPr>
          <p:nvPr>
            <p:ph type="title" idx="9" hasCustomPrompt="1"/>
          </p:nvPr>
        </p:nvSpPr>
        <p:spPr>
          <a:xfrm>
            <a:off x="1212025" y="3456313"/>
            <a:ext cx="818100" cy="484800"/>
          </a:xfrm>
          <a:prstGeom prst="rect">
            <a:avLst/>
          </a:prstGeom>
          <a:effectLst>
            <a:outerShdw blurRad="114300" dist="19050" dir="2760000" algn="bl" rotWithShape="0">
              <a:schemeClr val="lt1">
                <a:alpha val="50000"/>
              </a:schemeClr>
            </a:outerShdw>
          </a:effectLst>
        </p:spPr>
        <p:txBody>
          <a:bodyPr spcFirstLastPara="1" wrap="square" lIns="91425" tIns="91425" rIns="91425" bIns="91425" anchor="ctr" anchorCtr="0">
            <a:noAutofit/>
          </a:bodyPr>
          <a:lstStyle>
            <a:lvl1pPr lvl="0" algn="ctr" rtl="0">
              <a:spcBef>
                <a:spcPts val="0"/>
              </a:spcBef>
              <a:spcAft>
                <a:spcPts val="0"/>
              </a:spcAft>
              <a:buClr>
                <a:schemeClr val="dk2"/>
              </a:buClr>
              <a:buSzPts val="2500"/>
              <a:buNone/>
              <a:defRPr sz="2500"/>
            </a:lvl1pPr>
            <a:lvl2pPr lvl="1" algn="ctr" rtl="0">
              <a:spcBef>
                <a:spcPts val="0"/>
              </a:spcBef>
              <a:spcAft>
                <a:spcPts val="0"/>
              </a:spcAft>
              <a:buClr>
                <a:schemeClr val="dk2"/>
              </a:buClr>
              <a:buSzPts val="2500"/>
              <a:buNone/>
              <a:defRPr sz="2500">
                <a:solidFill>
                  <a:schemeClr val="dk2"/>
                </a:solidFill>
              </a:defRPr>
            </a:lvl2pPr>
            <a:lvl3pPr lvl="2" algn="ctr" rtl="0">
              <a:spcBef>
                <a:spcPts val="0"/>
              </a:spcBef>
              <a:spcAft>
                <a:spcPts val="0"/>
              </a:spcAft>
              <a:buClr>
                <a:schemeClr val="dk2"/>
              </a:buClr>
              <a:buSzPts val="2500"/>
              <a:buNone/>
              <a:defRPr sz="2500">
                <a:solidFill>
                  <a:schemeClr val="dk2"/>
                </a:solidFill>
              </a:defRPr>
            </a:lvl3pPr>
            <a:lvl4pPr lvl="3" algn="ctr" rtl="0">
              <a:spcBef>
                <a:spcPts val="0"/>
              </a:spcBef>
              <a:spcAft>
                <a:spcPts val="0"/>
              </a:spcAft>
              <a:buClr>
                <a:schemeClr val="dk2"/>
              </a:buClr>
              <a:buSzPts val="2500"/>
              <a:buNone/>
              <a:defRPr sz="2500">
                <a:solidFill>
                  <a:schemeClr val="dk2"/>
                </a:solidFill>
              </a:defRPr>
            </a:lvl4pPr>
            <a:lvl5pPr lvl="4" algn="ctr" rtl="0">
              <a:spcBef>
                <a:spcPts val="0"/>
              </a:spcBef>
              <a:spcAft>
                <a:spcPts val="0"/>
              </a:spcAft>
              <a:buClr>
                <a:schemeClr val="dk2"/>
              </a:buClr>
              <a:buSzPts val="2500"/>
              <a:buNone/>
              <a:defRPr sz="2500">
                <a:solidFill>
                  <a:schemeClr val="dk2"/>
                </a:solidFill>
              </a:defRPr>
            </a:lvl5pPr>
            <a:lvl6pPr lvl="5" algn="ctr" rtl="0">
              <a:spcBef>
                <a:spcPts val="0"/>
              </a:spcBef>
              <a:spcAft>
                <a:spcPts val="0"/>
              </a:spcAft>
              <a:buClr>
                <a:schemeClr val="dk2"/>
              </a:buClr>
              <a:buSzPts val="2500"/>
              <a:buNone/>
              <a:defRPr sz="2500">
                <a:solidFill>
                  <a:schemeClr val="dk2"/>
                </a:solidFill>
              </a:defRPr>
            </a:lvl6pPr>
            <a:lvl7pPr lvl="6" algn="ctr" rtl="0">
              <a:spcBef>
                <a:spcPts val="0"/>
              </a:spcBef>
              <a:spcAft>
                <a:spcPts val="0"/>
              </a:spcAft>
              <a:buClr>
                <a:schemeClr val="dk2"/>
              </a:buClr>
              <a:buSzPts val="2500"/>
              <a:buNone/>
              <a:defRPr sz="2500">
                <a:solidFill>
                  <a:schemeClr val="dk2"/>
                </a:solidFill>
              </a:defRPr>
            </a:lvl7pPr>
            <a:lvl8pPr lvl="7" algn="ctr" rtl="0">
              <a:spcBef>
                <a:spcPts val="0"/>
              </a:spcBef>
              <a:spcAft>
                <a:spcPts val="0"/>
              </a:spcAft>
              <a:buClr>
                <a:schemeClr val="dk2"/>
              </a:buClr>
              <a:buSzPts val="2500"/>
              <a:buNone/>
              <a:defRPr sz="2500">
                <a:solidFill>
                  <a:schemeClr val="dk2"/>
                </a:solidFill>
              </a:defRPr>
            </a:lvl8pPr>
            <a:lvl9pPr lvl="8" algn="ctr" rtl="0">
              <a:spcBef>
                <a:spcPts val="0"/>
              </a:spcBef>
              <a:spcAft>
                <a:spcPts val="0"/>
              </a:spcAft>
              <a:buClr>
                <a:schemeClr val="dk2"/>
              </a:buClr>
              <a:buSzPts val="2500"/>
              <a:buNone/>
              <a:defRPr sz="2500">
                <a:solidFill>
                  <a:schemeClr val="dk2"/>
                </a:solidFill>
              </a:defRPr>
            </a:lvl9pPr>
          </a:lstStyle>
          <a:p>
            <a:r>
              <a:t>xx%</a:t>
            </a:r>
          </a:p>
        </p:txBody>
      </p:sp>
      <p:sp>
        <p:nvSpPr>
          <p:cNvPr id="125" name="Google Shape;125;p13"/>
          <p:cNvSpPr txBox="1">
            <a:spLocks noGrp="1"/>
          </p:cNvSpPr>
          <p:nvPr>
            <p:ph type="title" idx="13" hasCustomPrompt="1"/>
          </p:nvPr>
        </p:nvSpPr>
        <p:spPr>
          <a:xfrm>
            <a:off x="4849500" y="2135238"/>
            <a:ext cx="818100" cy="484800"/>
          </a:xfrm>
          <a:prstGeom prst="rect">
            <a:avLst/>
          </a:prstGeom>
          <a:effectLst>
            <a:outerShdw blurRad="114300" dist="19050" dir="2760000" algn="bl" rotWithShape="0">
              <a:schemeClr val="lt1">
                <a:alpha val="50000"/>
              </a:schemeClr>
            </a:outerShdw>
          </a:effectLst>
        </p:spPr>
        <p:txBody>
          <a:bodyPr spcFirstLastPara="1" wrap="square" lIns="91425" tIns="91425" rIns="91425" bIns="91425" anchor="ctr" anchorCtr="0">
            <a:noAutofit/>
          </a:bodyPr>
          <a:lstStyle>
            <a:lvl1pPr lvl="0" algn="ctr" rtl="0">
              <a:spcBef>
                <a:spcPts val="0"/>
              </a:spcBef>
              <a:spcAft>
                <a:spcPts val="0"/>
              </a:spcAft>
              <a:buClr>
                <a:schemeClr val="dk2"/>
              </a:buClr>
              <a:buSzPts val="2500"/>
              <a:buNone/>
              <a:defRPr sz="2500"/>
            </a:lvl1pPr>
            <a:lvl2pPr lvl="1" algn="ctr" rtl="0">
              <a:spcBef>
                <a:spcPts val="0"/>
              </a:spcBef>
              <a:spcAft>
                <a:spcPts val="0"/>
              </a:spcAft>
              <a:buClr>
                <a:schemeClr val="dk2"/>
              </a:buClr>
              <a:buSzPts val="2500"/>
              <a:buNone/>
              <a:defRPr sz="2500">
                <a:solidFill>
                  <a:schemeClr val="dk2"/>
                </a:solidFill>
              </a:defRPr>
            </a:lvl2pPr>
            <a:lvl3pPr lvl="2" algn="ctr" rtl="0">
              <a:spcBef>
                <a:spcPts val="0"/>
              </a:spcBef>
              <a:spcAft>
                <a:spcPts val="0"/>
              </a:spcAft>
              <a:buClr>
                <a:schemeClr val="dk2"/>
              </a:buClr>
              <a:buSzPts val="2500"/>
              <a:buNone/>
              <a:defRPr sz="2500">
                <a:solidFill>
                  <a:schemeClr val="dk2"/>
                </a:solidFill>
              </a:defRPr>
            </a:lvl3pPr>
            <a:lvl4pPr lvl="3" algn="ctr" rtl="0">
              <a:spcBef>
                <a:spcPts val="0"/>
              </a:spcBef>
              <a:spcAft>
                <a:spcPts val="0"/>
              </a:spcAft>
              <a:buClr>
                <a:schemeClr val="dk2"/>
              </a:buClr>
              <a:buSzPts val="2500"/>
              <a:buNone/>
              <a:defRPr sz="2500">
                <a:solidFill>
                  <a:schemeClr val="dk2"/>
                </a:solidFill>
              </a:defRPr>
            </a:lvl4pPr>
            <a:lvl5pPr lvl="4" algn="ctr" rtl="0">
              <a:spcBef>
                <a:spcPts val="0"/>
              </a:spcBef>
              <a:spcAft>
                <a:spcPts val="0"/>
              </a:spcAft>
              <a:buClr>
                <a:schemeClr val="dk2"/>
              </a:buClr>
              <a:buSzPts val="2500"/>
              <a:buNone/>
              <a:defRPr sz="2500">
                <a:solidFill>
                  <a:schemeClr val="dk2"/>
                </a:solidFill>
              </a:defRPr>
            </a:lvl5pPr>
            <a:lvl6pPr lvl="5" algn="ctr" rtl="0">
              <a:spcBef>
                <a:spcPts val="0"/>
              </a:spcBef>
              <a:spcAft>
                <a:spcPts val="0"/>
              </a:spcAft>
              <a:buClr>
                <a:schemeClr val="dk2"/>
              </a:buClr>
              <a:buSzPts val="2500"/>
              <a:buNone/>
              <a:defRPr sz="2500">
                <a:solidFill>
                  <a:schemeClr val="dk2"/>
                </a:solidFill>
              </a:defRPr>
            </a:lvl6pPr>
            <a:lvl7pPr lvl="6" algn="ctr" rtl="0">
              <a:spcBef>
                <a:spcPts val="0"/>
              </a:spcBef>
              <a:spcAft>
                <a:spcPts val="0"/>
              </a:spcAft>
              <a:buClr>
                <a:schemeClr val="dk2"/>
              </a:buClr>
              <a:buSzPts val="2500"/>
              <a:buNone/>
              <a:defRPr sz="2500">
                <a:solidFill>
                  <a:schemeClr val="dk2"/>
                </a:solidFill>
              </a:defRPr>
            </a:lvl7pPr>
            <a:lvl8pPr lvl="7" algn="ctr" rtl="0">
              <a:spcBef>
                <a:spcPts val="0"/>
              </a:spcBef>
              <a:spcAft>
                <a:spcPts val="0"/>
              </a:spcAft>
              <a:buClr>
                <a:schemeClr val="dk2"/>
              </a:buClr>
              <a:buSzPts val="2500"/>
              <a:buNone/>
              <a:defRPr sz="2500">
                <a:solidFill>
                  <a:schemeClr val="dk2"/>
                </a:solidFill>
              </a:defRPr>
            </a:lvl8pPr>
            <a:lvl9pPr lvl="8" algn="ctr" rtl="0">
              <a:spcBef>
                <a:spcPts val="0"/>
              </a:spcBef>
              <a:spcAft>
                <a:spcPts val="0"/>
              </a:spcAft>
              <a:buClr>
                <a:schemeClr val="dk2"/>
              </a:buClr>
              <a:buSzPts val="2500"/>
              <a:buNone/>
              <a:defRPr sz="2500">
                <a:solidFill>
                  <a:schemeClr val="dk2"/>
                </a:solidFill>
              </a:defRPr>
            </a:lvl9pPr>
          </a:lstStyle>
          <a:p>
            <a:r>
              <a:t>xx%</a:t>
            </a:r>
          </a:p>
        </p:txBody>
      </p:sp>
      <p:sp>
        <p:nvSpPr>
          <p:cNvPr id="126" name="Google Shape;126;p13"/>
          <p:cNvSpPr txBox="1">
            <a:spLocks noGrp="1"/>
          </p:cNvSpPr>
          <p:nvPr>
            <p:ph type="title" idx="14" hasCustomPrompt="1"/>
          </p:nvPr>
        </p:nvSpPr>
        <p:spPr>
          <a:xfrm>
            <a:off x="4849500" y="3456313"/>
            <a:ext cx="818100" cy="484800"/>
          </a:xfrm>
          <a:prstGeom prst="rect">
            <a:avLst/>
          </a:prstGeom>
          <a:effectLst>
            <a:outerShdw blurRad="114300" dist="19050" dir="2760000" algn="bl" rotWithShape="0">
              <a:schemeClr val="lt1">
                <a:alpha val="50000"/>
              </a:schemeClr>
            </a:outerShdw>
          </a:effectLst>
        </p:spPr>
        <p:txBody>
          <a:bodyPr spcFirstLastPara="1" wrap="square" lIns="91425" tIns="91425" rIns="91425" bIns="91425" anchor="ctr" anchorCtr="0">
            <a:noAutofit/>
          </a:bodyPr>
          <a:lstStyle>
            <a:lvl1pPr lvl="0" algn="ctr" rtl="0">
              <a:spcBef>
                <a:spcPts val="0"/>
              </a:spcBef>
              <a:spcAft>
                <a:spcPts val="0"/>
              </a:spcAft>
              <a:buClr>
                <a:schemeClr val="dk2"/>
              </a:buClr>
              <a:buSzPts val="2500"/>
              <a:buNone/>
              <a:defRPr sz="2500"/>
            </a:lvl1pPr>
            <a:lvl2pPr lvl="1" algn="ctr" rtl="0">
              <a:spcBef>
                <a:spcPts val="0"/>
              </a:spcBef>
              <a:spcAft>
                <a:spcPts val="0"/>
              </a:spcAft>
              <a:buClr>
                <a:schemeClr val="dk2"/>
              </a:buClr>
              <a:buSzPts val="2500"/>
              <a:buNone/>
              <a:defRPr sz="2500">
                <a:solidFill>
                  <a:schemeClr val="dk2"/>
                </a:solidFill>
              </a:defRPr>
            </a:lvl2pPr>
            <a:lvl3pPr lvl="2" algn="ctr" rtl="0">
              <a:spcBef>
                <a:spcPts val="0"/>
              </a:spcBef>
              <a:spcAft>
                <a:spcPts val="0"/>
              </a:spcAft>
              <a:buClr>
                <a:schemeClr val="dk2"/>
              </a:buClr>
              <a:buSzPts val="2500"/>
              <a:buNone/>
              <a:defRPr sz="2500">
                <a:solidFill>
                  <a:schemeClr val="dk2"/>
                </a:solidFill>
              </a:defRPr>
            </a:lvl3pPr>
            <a:lvl4pPr lvl="3" algn="ctr" rtl="0">
              <a:spcBef>
                <a:spcPts val="0"/>
              </a:spcBef>
              <a:spcAft>
                <a:spcPts val="0"/>
              </a:spcAft>
              <a:buClr>
                <a:schemeClr val="dk2"/>
              </a:buClr>
              <a:buSzPts val="2500"/>
              <a:buNone/>
              <a:defRPr sz="2500">
                <a:solidFill>
                  <a:schemeClr val="dk2"/>
                </a:solidFill>
              </a:defRPr>
            </a:lvl4pPr>
            <a:lvl5pPr lvl="4" algn="ctr" rtl="0">
              <a:spcBef>
                <a:spcPts val="0"/>
              </a:spcBef>
              <a:spcAft>
                <a:spcPts val="0"/>
              </a:spcAft>
              <a:buClr>
                <a:schemeClr val="dk2"/>
              </a:buClr>
              <a:buSzPts val="2500"/>
              <a:buNone/>
              <a:defRPr sz="2500">
                <a:solidFill>
                  <a:schemeClr val="dk2"/>
                </a:solidFill>
              </a:defRPr>
            </a:lvl5pPr>
            <a:lvl6pPr lvl="5" algn="ctr" rtl="0">
              <a:spcBef>
                <a:spcPts val="0"/>
              </a:spcBef>
              <a:spcAft>
                <a:spcPts val="0"/>
              </a:spcAft>
              <a:buClr>
                <a:schemeClr val="dk2"/>
              </a:buClr>
              <a:buSzPts val="2500"/>
              <a:buNone/>
              <a:defRPr sz="2500">
                <a:solidFill>
                  <a:schemeClr val="dk2"/>
                </a:solidFill>
              </a:defRPr>
            </a:lvl6pPr>
            <a:lvl7pPr lvl="6" algn="ctr" rtl="0">
              <a:spcBef>
                <a:spcPts val="0"/>
              </a:spcBef>
              <a:spcAft>
                <a:spcPts val="0"/>
              </a:spcAft>
              <a:buClr>
                <a:schemeClr val="dk2"/>
              </a:buClr>
              <a:buSzPts val="2500"/>
              <a:buNone/>
              <a:defRPr sz="2500">
                <a:solidFill>
                  <a:schemeClr val="dk2"/>
                </a:solidFill>
              </a:defRPr>
            </a:lvl7pPr>
            <a:lvl8pPr lvl="7" algn="ctr" rtl="0">
              <a:spcBef>
                <a:spcPts val="0"/>
              </a:spcBef>
              <a:spcAft>
                <a:spcPts val="0"/>
              </a:spcAft>
              <a:buClr>
                <a:schemeClr val="dk2"/>
              </a:buClr>
              <a:buSzPts val="2500"/>
              <a:buNone/>
              <a:defRPr sz="2500">
                <a:solidFill>
                  <a:schemeClr val="dk2"/>
                </a:solidFill>
              </a:defRPr>
            </a:lvl8pPr>
            <a:lvl9pPr lvl="8" algn="ctr" rtl="0">
              <a:spcBef>
                <a:spcPts val="0"/>
              </a:spcBef>
              <a:spcAft>
                <a:spcPts val="0"/>
              </a:spcAft>
              <a:buClr>
                <a:schemeClr val="dk2"/>
              </a:buClr>
              <a:buSzPts val="2500"/>
              <a:buNone/>
              <a:defRPr sz="2500">
                <a:solidFill>
                  <a:schemeClr val="dk2"/>
                </a:solidFill>
              </a:defRPr>
            </a:lvl9pPr>
          </a:lstStyle>
          <a:p>
            <a:r>
              <a:t>xx%</a:t>
            </a:r>
          </a:p>
        </p:txBody>
      </p:sp>
      <p:sp>
        <p:nvSpPr>
          <p:cNvPr id="127" name="Google Shape;127;p13"/>
          <p:cNvSpPr txBox="1">
            <a:spLocks noGrp="1"/>
          </p:cNvSpPr>
          <p:nvPr>
            <p:ph type="title" idx="15"/>
          </p:nvPr>
        </p:nvSpPr>
        <p:spPr>
          <a:xfrm>
            <a:off x="720000" y="4371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ext 3">
  <p:cSld name="CUSTOM_4_1">
    <p:bg>
      <p:bgPr>
        <a:blipFill>
          <a:blip r:embed="rId2">
            <a:alphaModFix/>
          </a:blip>
          <a:stretch>
            <a:fillRect/>
          </a:stretch>
        </a:blipFill>
        <a:effectLst/>
      </p:bgPr>
    </p:bg>
    <p:spTree>
      <p:nvGrpSpPr>
        <p:cNvPr id="1" name="Shape 196"/>
        <p:cNvGrpSpPr/>
        <p:nvPr/>
      </p:nvGrpSpPr>
      <p:grpSpPr>
        <a:xfrm>
          <a:off x="0" y="0"/>
          <a:ext cx="0" cy="0"/>
          <a:chOff x="0" y="0"/>
          <a:chExt cx="0" cy="0"/>
        </a:xfrm>
      </p:grpSpPr>
      <p:sp>
        <p:nvSpPr>
          <p:cNvPr id="197" name="Google Shape;197;p21"/>
          <p:cNvSpPr txBox="1">
            <a:spLocks noGrp="1"/>
          </p:cNvSpPr>
          <p:nvPr>
            <p:ph type="title"/>
          </p:nvPr>
        </p:nvSpPr>
        <p:spPr>
          <a:xfrm>
            <a:off x="1039188" y="2248863"/>
            <a:ext cx="29394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98" name="Google Shape;198;p21"/>
          <p:cNvSpPr txBox="1">
            <a:spLocks noGrp="1"/>
          </p:cNvSpPr>
          <p:nvPr>
            <p:ph type="subTitle" idx="1"/>
          </p:nvPr>
        </p:nvSpPr>
        <p:spPr>
          <a:xfrm>
            <a:off x="1039188" y="2902163"/>
            <a:ext cx="2939400" cy="1262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ext 4">
  <p:cSld name="CUSTOM_4_1_1">
    <p:bg>
      <p:bgPr>
        <a:blipFill>
          <a:blip r:embed="rId2">
            <a:alphaModFix/>
          </a:blip>
          <a:stretch>
            <a:fillRect/>
          </a:stretch>
        </a:blipFill>
        <a:effectLst/>
      </p:bgPr>
    </p:bg>
    <p:spTree>
      <p:nvGrpSpPr>
        <p:cNvPr id="1" name="Shape 199"/>
        <p:cNvGrpSpPr/>
        <p:nvPr/>
      </p:nvGrpSpPr>
      <p:grpSpPr>
        <a:xfrm>
          <a:off x="0" y="0"/>
          <a:ext cx="0" cy="0"/>
          <a:chOff x="0" y="0"/>
          <a:chExt cx="0" cy="0"/>
        </a:xfrm>
      </p:grpSpPr>
      <p:sp>
        <p:nvSpPr>
          <p:cNvPr id="200" name="Google Shape;200;p22"/>
          <p:cNvSpPr/>
          <p:nvPr/>
        </p:nvSpPr>
        <p:spPr>
          <a:xfrm rot="10800000" flipH="1">
            <a:off x="6430825" y="2057400"/>
            <a:ext cx="3450900" cy="34509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2"/>
          <p:cNvSpPr txBox="1">
            <a:spLocks noGrp="1"/>
          </p:cNvSpPr>
          <p:nvPr>
            <p:ph type="title"/>
          </p:nvPr>
        </p:nvSpPr>
        <p:spPr>
          <a:xfrm>
            <a:off x="5497088" y="1502988"/>
            <a:ext cx="2568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02" name="Google Shape;202;p22"/>
          <p:cNvSpPr txBox="1">
            <a:spLocks noGrp="1"/>
          </p:cNvSpPr>
          <p:nvPr>
            <p:ph type="subTitle" idx="1"/>
          </p:nvPr>
        </p:nvSpPr>
        <p:spPr>
          <a:xfrm>
            <a:off x="5497088" y="2214663"/>
            <a:ext cx="2568000" cy="1046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ext 5">
  <p:cSld name="CUSTOM_4_1_1_1">
    <p:bg>
      <p:bgPr>
        <a:blipFill>
          <a:blip r:embed="rId2">
            <a:alphaModFix/>
          </a:blip>
          <a:stretch>
            <a:fillRect/>
          </a:stretch>
        </a:blipFill>
        <a:effectLst/>
      </p:bgPr>
    </p:bg>
    <p:spTree>
      <p:nvGrpSpPr>
        <p:cNvPr id="1" name="Shape 203"/>
        <p:cNvGrpSpPr/>
        <p:nvPr/>
      </p:nvGrpSpPr>
      <p:grpSpPr>
        <a:xfrm>
          <a:off x="0" y="0"/>
          <a:ext cx="0" cy="0"/>
          <a:chOff x="0" y="0"/>
          <a:chExt cx="0" cy="0"/>
        </a:xfrm>
      </p:grpSpPr>
      <p:sp>
        <p:nvSpPr>
          <p:cNvPr id="204" name="Google Shape;204;p23"/>
          <p:cNvSpPr/>
          <p:nvPr/>
        </p:nvSpPr>
        <p:spPr>
          <a:xfrm rot="10800000" flipH="1">
            <a:off x="-812075" y="-728325"/>
            <a:ext cx="3450900" cy="34509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3"/>
          <p:cNvSpPr txBox="1">
            <a:spLocks noGrp="1"/>
          </p:cNvSpPr>
          <p:nvPr>
            <p:ph type="title"/>
          </p:nvPr>
        </p:nvSpPr>
        <p:spPr>
          <a:xfrm>
            <a:off x="2281800" y="1417225"/>
            <a:ext cx="4580400" cy="731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500"/>
              <a:buNone/>
              <a:defRPr sz="45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06" name="Google Shape;206;p23"/>
          <p:cNvSpPr txBox="1">
            <a:spLocks noGrp="1"/>
          </p:cNvSpPr>
          <p:nvPr>
            <p:ph type="subTitle" idx="1"/>
          </p:nvPr>
        </p:nvSpPr>
        <p:spPr>
          <a:xfrm>
            <a:off x="2281800" y="2174075"/>
            <a:ext cx="4580400" cy="1628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wo columns 1">
  <p:cSld name="CUSTOM_10_1">
    <p:bg>
      <p:bgPr>
        <a:blipFill>
          <a:blip r:embed="rId2">
            <a:alphaModFix/>
          </a:blip>
          <a:stretch>
            <a:fillRect/>
          </a:stretch>
        </a:blipFill>
        <a:effectLst/>
      </p:bgPr>
    </p:bg>
    <p:spTree>
      <p:nvGrpSpPr>
        <p:cNvPr id="1" name="Shape 235"/>
        <p:cNvGrpSpPr/>
        <p:nvPr/>
      </p:nvGrpSpPr>
      <p:grpSpPr>
        <a:xfrm>
          <a:off x="0" y="0"/>
          <a:ext cx="0" cy="0"/>
          <a:chOff x="0" y="0"/>
          <a:chExt cx="0" cy="0"/>
        </a:xfrm>
      </p:grpSpPr>
      <p:sp>
        <p:nvSpPr>
          <p:cNvPr id="236" name="Google Shape;236;p30"/>
          <p:cNvSpPr/>
          <p:nvPr/>
        </p:nvSpPr>
        <p:spPr>
          <a:xfrm>
            <a:off x="533426" y="-1466850"/>
            <a:ext cx="8077200" cy="80772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30"/>
          <p:cNvSpPr txBox="1">
            <a:spLocks noGrp="1"/>
          </p:cNvSpPr>
          <p:nvPr>
            <p:ph type="title"/>
          </p:nvPr>
        </p:nvSpPr>
        <p:spPr>
          <a:xfrm>
            <a:off x="1643638" y="2112963"/>
            <a:ext cx="2505600" cy="558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25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38" name="Google Shape;238;p30"/>
          <p:cNvSpPr txBox="1">
            <a:spLocks noGrp="1"/>
          </p:cNvSpPr>
          <p:nvPr>
            <p:ph type="title" idx="2"/>
          </p:nvPr>
        </p:nvSpPr>
        <p:spPr>
          <a:xfrm>
            <a:off x="4994750" y="2112963"/>
            <a:ext cx="2505600" cy="558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25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39" name="Google Shape;239;p30"/>
          <p:cNvSpPr txBox="1">
            <a:spLocks noGrp="1"/>
          </p:cNvSpPr>
          <p:nvPr>
            <p:ph type="subTitle" idx="1"/>
          </p:nvPr>
        </p:nvSpPr>
        <p:spPr>
          <a:xfrm>
            <a:off x="4994747" y="2621735"/>
            <a:ext cx="2505600" cy="1262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40" name="Google Shape;240;p30"/>
          <p:cNvSpPr txBox="1">
            <a:spLocks noGrp="1"/>
          </p:cNvSpPr>
          <p:nvPr>
            <p:ph type="subTitle" idx="3"/>
          </p:nvPr>
        </p:nvSpPr>
        <p:spPr>
          <a:xfrm>
            <a:off x="1643813" y="2621735"/>
            <a:ext cx="2505600" cy="1262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grpSp>
        <p:nvGrpSpPr>
          <p:cNvPr id="241" name="Google Shape;241;p30"/>
          <p:cNvGrpSpPr/>
          <p:nvPr/>
        </p:nvGrpSpPr>
        <p:grpSpPr>
          <a:xfrm>
            <a:off x="7652602" y="4829929"/>
            <a:ext cx="1163678" cy="63948"/>
            <a:chOff x="3779200" y="1371600"/>
            <a:chExt cx="1992600" cy="109500"/>
          </a:xfrm>
        </p:grpSpPr>
        <p:sp>
          <p:nvSpPr>
            <p:cNvPr id="242" name="Google Shape;242;p30"/>
            <p:cNvSpPr/>
            <p:nvPr/>
          </p:nvSpPr>
          <p:spPr>
            <a:xfrm>
              <a:off x="377920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30"/>
            <p:cNvSpPr/>
            <p:nvPr/>
          </p:nvSpPr>
          <p:spPr>
            <a:xfrm>
              <a:off x="415582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30"/>
            <p:cNvSpPr/>
            <p:nvPr/>
          </p:nvSpPr>
          <p:spPr>
            <a:xfrm>
              <a:off x="453244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30"/>
            <p:cNvSpPr/>
            <p:nvPr/>
          </p:nvSpPr>
          <p:spPr>
            <a:xfrm>
              <a:off x="490906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30"/>
            <p:cNvSpPr/>
            <p:nvPr/>
          </p:nvSpPr>
          <p:spPr>
            <a:xfrm>
              <a:off x="528568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30"/>
            <p:cNvSpPr/>
            <p:nvPr/>
          </p:nvSpPr>
          <p:spPr>
            <a:xfrm>
              <a:off x="566230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48" name="Google Shape;248;p30"/>
          <p:cNvPicPr preferRelativeResize="0"/>
          <p:nvPr/>
        </p:nvPicPr>
        <p:blipFill>
          <a:blip r:embed="rId3">
            <a:alphaModFix/>
          </a:blip>
          <a:stretch>
            <a:fillRect/>
          </a:stretch>
        </p:blipFill>
        <p:spPr>
          <a:xfrm>
            <a:off x="89417" y="0"/>
            <a:ext cx="2441750" cy="1479701"/>
          </a:xfrm>
          <a:prstGeom prst="rect">
            <a:avLst/>
          </a:prstGeom>
          <a:noFill/>
          <a:ln>
            <a:noFill/>
          </a:ln>
        </p:spPr>
      </p:pic>
      <p:pic>
        <p:nvPicPr>
          <p:cNvPr id="249" name="Google Shape;249;p30"/>
          <p:cNvPicPr preferRelativeResize="0"/>
          <p:nvPr/>
        </p:nvPicPr>
        <p:blipFill rotWithShape="1">
          <a:blip r:embed="rId3">
            <a:alphaModFix/>
          </a:blip>
          <a:srcRect b="45764"/>
          <a:stretch/>
        </p:blipFill>
        <p:spPr>
          <a:xfrm>
            <a:off x="4417450" y="4340975"/>
            <a:ext cx="2441750" cy="802524"/>
          </a:xfrm>
          <a:prstGeom prst="rect">
            <a:avLst/>
          </a:prstGeom>
          <a:noFill/>
          <a:ln>
            <a:noFill/>
          </a:ln>
        </p:spPr>
      </p:pic>
      <p:grpSp>
        <p:nvGrpSpPr>
          <p:cNvPr id="250" name="Google Shape;250;p30"/>
          <p:cNvGrpSpPr/>
          <p:nvPr/>
        </p:nvGrpSpPr>
        <p:grpSpPr>
          <a:xfrm>
            <a:off x="7451325" y="466663"/>
            <a:ext cx="1154625" cy="430500"/>
            <a:chOff x="4042650" y="642025"/>
            <a:chExt cx="1154625" cy="430500"/>
          </a:xfrm>
        </p:grpSpPr>
        <p:sp>
          <p:nvSpPr>
            <p:cNvPr id="251" name="Google Shape;251;p30"/>
            <p:cNvSpPr/>
            <p:nvPr/>
          </p:nvSpPr>
          <p:spPr>
            <a:xfrm>
              <a:off x="4042650" y="642025"/>
              <a:ext cx="498000" cy="4305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30"/>
            <p:cNvSpPr/>
            <p:nvPr/>
          </p:nvSpPr>
          <p:spPr>
            <a:xfrm>
              <a:off x="4699275" y="642025"/>
              <a:ext cx="498000" cy="4305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3" name="Google Shape;253;p30"/>
          <p:cNvSpPr/>
          <p:nvPr/>
        </p:nvSpPr>
        <p:spPr>
          <a:xfrm>
            <a:off x="571425" y="4173588"/>
            <a:ext cx="498000" cy="4305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1">
  <p:cSld name="CUSTOM_8_1">
    <p:bg>
      <p:bgPr>
        <a:blipFill>
          <a:blip r:embed="rId2">
            <a:alphaModFix/>
          </a:blip>
          <a:stretch>
            <a:fillRect/>
          </a:stretch>
        </a:blipFill>
        <a:effectLst/>
      </p:bgPr>
    </p:bg>
    <p:spTree>
      <p:nvGrpSpPr>
        <p:cNvPr id="1" name="Shape 521"/>
        <p:cNvGrpSpPr/>
        <p:nvPr/>
      </p:nvGrpSpPr>
      <p:grpSpPr>
        <a:xfrm>
          <a:off x="0" y="0"/>
          <a:ext cx="0" cy="0"/>
          <a:chOff x="0" y="0"/>
          <a:chExt cx="0" cy="0"/>
        </a:xfrm>
      </p:grpSpPr>
      <p:sp>
        <p:nvSpPr>
          <p:cNvPr id="522" name="Google Shape;522;p49"/>
          <p:cNvSpPr txBox="1">
            <a:spLocks noGrp="1"/>
          </p:cNvSpPr>
          <p:nvPr>
            <p:ph type="title"/>
          </p:nvPr>
        </p:nvSpPr>
        <p:spPr>
          <a:xfrm>
            <a:off x="720000" y="4371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23" name="Google Shape;523;p49"/>
          <p:cNvSpPr/>
          <p:nvPr/>
        </p:nvSpPr>
        <p:spPr>
          <a:xfrm>
            <a:off x="-793775" y="-800425"/>
            <a:ext cx="2679600" cy="26796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24" name="Google Shape;524;p49"/>
          <p:cNvPicPr preferRelativeResize="0"/>
          <p:nvPr/>
        </p:nvPicPr>
        <p:blipFill>
          <a:blip r:embed="rId3">
            <a:alphaModFix/>
          </a:blip>
          <a:stretch>
            <a:fillRect/>
          </a:stretch>
        </p:blipFill>
        <p:spPr>
          <a:xfrm>
            <a:off x="5699850" y="104461"/>
            <a:ext cx="3347900" cy="2028827"/>
          </a:xfrm>
          <a:prstGeom prst="rect">
            <a:avLst/>
          </a:prstGeom>
          <a:noFill/>
          <a:ln>
            <a:noFill/>
          </a:ln>
        </p:spPr>
      </p:pic>
      <p:grpSp>
        <p:nvGrpSpPr>
          <p:cNvPr id="525" name="Google Shape;525;p49"/>
          <p:cNvGrpSpPr/>
          <p:nvPr/>
        </p:nvGrpSpPr>
        <p:grpSpPr>
          <a:xfrm flipH="1">
            <a:off x="256575" y="4506113"/>
            <a:ext cx="1154625" cy="430500"/>
            <a:chOff x="4042650" y="642025"/>
            <a:chExt cx="1154625" cy="430500"/>
          </a:xfrm>
        </p:grpSpPr>
        <p:sp>
          <p:nvSpPr>
            <p:cNvPr id="526" name="Google Shape;526;p49"/>
            <p:cNvSpPr/>
            <p:nvPr/>
          </p:nvSpPr>
          <p:spPr>
            <a:xfrm>
              <a:off x="4042650" y="642025"/>
              <a:ext cx="498000" cy="4305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49"/>
            <p:cNvSpPr/>
            <p:nvPr/>
          </p:nvSpPr>
          <p:spPr>
            <a:xfrm>
              <a:off x="4699275" y="642025"/>
              <a:ext cx="498000" cy="4305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8" name="Google Shape;528;p49"/>
          <p:cNvSpPr/>
          <p:nvPr/>
        </p:nvSpPr>
        <p:spPr>
          <a:xfrm>
            <a:off x="7091100" y="3009575"/>
            <a:ext cx="2679600" cy="26796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CUSTOM_9">
    <p:bg>
      <p:bgPr>
        <a:blipFill>
          <a:blip r:embed="rId2">
            <a:alphaModFix/>
          </a:blip>
          <a:stretch>
            <a:fillRect/>
          </a:stretch>
        </a:blipFill>
        <a:effectLst/>
      </p:bgPr>
    </p:bg>
    <p:spTree>
      <p:nvGrpSpPr>
        <p:cNvPr id="1" name="Shape 548"/>
        <p:cNvGrpSpPr/>
        <p:nvPr/>
      </p:nvGrpSpPr>
      <p:grpSpPr>
        <a:xfrm>
          <a:off x="0" y="0"/>
          <a:ext cx="0" cy="0"/>
          <a:chOff x="0" y="0"/>
          <a:chExt cx="0" cy="0"/>
        </a:xfrm>
      </p:grpSpPr>
      <p:sp>
        <p:nvSpPr>
          <p:cNvPr id="549" name="Google Shape;549;p52"/>
          <p:cNvSpPr/>
          <p:nvPr/>
        </p:nvSpPr>
        <p:spPr>
          <a:xfrm>
            <a:off x="-793775" y="-800425"/>
            <a:ext cx="2679600" cy="26796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50" name="Google Shape;550;p52"/>
          <p:cNvPicPr preferRelativeResize="0"/>
          <p:nvPr/>
        </p:nvPicPr>
        <p:blipFill>
          <a:blip r:embed="rId3">
            <a:alphaModFix/>
          </a:blip>
          <a:stretch>
            <a:fillRect/>
          </a:stretch>
        </p:blipFill>
        <p:spPr>
          <a:xfrm>
            <a:off x="5699850" y="104461"/>
            <a:ext cx="3347900" cy="2028827"/>
          </a:xfrm>
          <a:prstGeom prst="rect">
            <a:avLst/>
          </a:prstGeom>
          <a:noFill/>
          <a:ln>
            <a:noFill/>
          </a:ln>
        </p:spPr>
      </p:pic>
      <p:grpSp>
        <p:nvGrpSpPr>
          <p:cNvPr id="551" name="Google Shape;551;p52"/>
          <p:cNvGrpSpPr/>
          <p:nvPr/>
        </p:nvGrpSpPr>
        <p:grpSpPr>
          <a:xfrm flipH="1">
            <a:off x="256575" y="4506113"/>
            <a:ext cx="1154625" cy="430500"/>
            <a:chOff x="4042650" y="642025"/>
            <a:chExt cx="1154625" cy="430500"/>
          </a:xfrm>
        </p:grpSpPr>
        <p:sp>
          <p:nvSpPr>
            <p:cNvPr id="552" name="Google Shape;552;p52"/>
            <p:cNvSpPr/>
            <p:nvPr/>
          </p:nvSpPr>
          <p:spPr>
            <a:xfrm>
              <a:off x="4042650" y="642025"/>
              <a:ext cx="498000" cy="4305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52"/>
            <p:cNvSpPr/>
            <p:nvPr/>
          </p:nvSpPr>
          <p:spPr>
            <a:xfrm>
              <a:off x="4699275" y="642025"/>
              <a:ext cx="498000" cy="4305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4" name="Google Shape;554;p52"/>
          <p:cNvSpPr/>
          <p:nvPr/>
        </p:nvSpPr>
        <p:spPr>
          <a:xfrm>
            <a:off x="7091100" y="3009575"/>
            <a:ext cx="2679600" cy="26796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100" y="445025"/>
            <a:ext cx="77178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lt1"/>
              </a:buClr>
              <a:buSzPts val="3500"/>
              <a:buFont typeface="IBM Plex Sans"/>
              <a:buNone/>
              <a:defRPr sz="3500" b="1">
                <a:solidFill>
                  <a:schemeClr val="lt1"/>
                </a:solidFill>
                <a:latin typeface="IBM Plex Sans"/>
                <a:ea typeface="IBM Plex Sans"/>
                <a:cs typeface="IBM Plex Sans"/>
                <a:sym typeface="IBM Plex Sans"/>
              </a:defRPr>
            </a:lvl1pPr>
            <a:lvl2pPr lvl="1" rtl="0">
              <a:spcBef>
                <a:spcPts val="0"/>
              </a:spcBef>
              <a:spcAft>
                <a:spcPts val="0"/>
              </a:spcAft>
              <a:buClr>
                <a:schemeClr val="lt1"/>
              </a:buClr>
              <a:buSzPts val="3500"/>
              <a:buFont typeface="IBM Plex Sans"/>
              <a:buNone/>
              <a:defRPr sz="3500" b="1">
                <a:solidFill>
                  <a:schemeClr val="lt1"/>
                </a:solidFill>
                <a:latin typeface="IBM Plex Sans"/>
                <a:ea typeface="IBM Plex Sans"/>
                <a:cs typeface="IBM Plex Sans"/>
                <a:sym typeface="IBM Plex Sans"/>
              </a:defRPr>
            </a:lvl2pPr>
            <a:lvl3pPr lvl="2" rtl="0">
              <a:spcBef>
                <a:spcPts val="0"/>
              </a:spcBef>
              <a:spcAft>
                <a:spcPts val="0"/>
              </a:spcAft>
              <a:buClr>
                <a:schemeClr val="lt1"/>
              </a:buClr>
              <a:buSzPts val="3500"/>
              <a:buFont typeface="IBM Plex Sans"/>
              <a:buNone/>
              <a:defRPr sz="3500" b="1">
                <a:solidFill>
                  <a:schemeClr val="lt1"/>
                </a:solidFill>
                <a:latin typeface="IBM Plex Sans"/>
                <a:ea typeface="IBM Plex Sans"/>
                <a:cs typeface="IBM Plex Sans"/>
                <a:sym typeface="IBM Plex Sans"/>
              </a:defRPr>
            </a:lvl3pPr>
            <a:lvl4pPr lvl="3" rtl="0">
              <a:spcBef>
                <a:spcPts val="0"/>
              </a:spcBef>
              <a:spcAft>
                <a:spcPts val="0"/>
              </a:spcAft>
              <a:buClr>
                <a:schemeClr val="lt1"/>
              </a:buClr>
              <a:buSzPts val="3500"/>
              <a:buFont typeface="IBM Plex Sans"/>
              <a:buNone/>
              <a:defRPr sz="3500" b="1">
                <a:solidFill>
                  <a:schemeClr val="lt1"/>
                </a:solidFill>
                <a:latin typeface="IBM Plex Sans"/>
                <a:ea typeface="IBM Plex Sans"/>
                <a:cs typeface="IBM Plex Sans"/>
                <a:sym typeface="IBM Plex Sans"/>
              </a:defRPr>
            </a:lvl4pPr>
            <a:lvl5pPr lvl="4" rtl="0">
              <a:spcBef>
                <a:spcPts val="0"/>
              </a:spcBef>
              <a:spcAft>
                <a:spcPts val="0"/>
              </a:spcAft>
              <a:buClr>
                <a:schemeClr val="lt1"/>
              </a:buClr>
              <a:buSzPts val="3500"/>
              <a:buFont typeface="IBM Plex Sans"/>
              <a:buNone/>
              <a:defRPr sz="3500" b="1">
                <a:solidFill>
                  <a:schemeClr val="lt1"/>
                </a:solidFill>
                <a:latin typeface="IBM Plex Sans"/>
                <a:ea typeface="IBM Plex Sans"/>
                <a:cs typeface="IBM Plex Sans"/>
                <a:sym typeface="IBM Plex Sans"/>
              </a:defRPr>
            </a:lvl5pPr>
            <a:lvl6pPr lvl="5" rtl="0">
              <a:spcBef>
                <a:spcPts val="0"/>
              </a:spcBef>
              <a:spcAft>
                <a:spcPts val="0"/>
              </a:spcAft>
              <a:buClr>
                <a:schemeClr val="lt1"/>
              </a:buClr>
              <a:buSzPts val="3500"/>
              <a:buFont typeface="IBM Plex Sans"/>
              <a:buNone/>
              <a:defRPr sz="3500" b="1">
                <a:solidFill>
                  <a:schemeClr val="lt1"/>
                </a:solidFill>
                <a:latin typeface="IBM Plex Sans"/>
                <a:ea typeface="IBM Plex Sans"/>
                <a:cs typeface="IBM Plex Sans"/>
                <a:sym typeface="IBM Plex Sans"/>
              </a:defRPr>
            </a:lvl6pPr>
            <a:lvl7pPr lvl="6" rtl="0">
              <a:spcBef>
                <a:spcPts val="0"/>
              </a:spcBef>
              <a:spcAft>
                <a:spcPts val="0"/>
              </a:spcAft>
              <a:buClr>
                <a:schemeClr val="lt1"/>
              </a:buClr>
              <a:buSzPts val="3500"/>
              <a:buFont typeface="IBM Plex Sans"/>
              <a:buNone/>
              <a:defRPr sz="3500" b="1">
                <a:solidFill>
                  <a:schemeClr val="lt1"/>
                </a:solidFill>
                <a:latin typeface="IBM Plex Sans"/>
                <a:ea typeface="IBM Plex Sans"/>
                <a:cs typeface="IBM Plex Sans"/>
                <a:sym typeface="IBM Plex Sans"/>
              </a:defRPr>
            </a:lvl7pPr>
            <a:lvl8pPr lvl="7" rtl="0">
              <a:spcBef>
                <a:spcPts val="0"/>
              </a:spcBef>
              <a:spcAft>
                <a:spcPts val="0"/>
              </a:spcAft>
              <a:buClr>
                <a:schemeClr val="lt1"/>
              </a:buClr>
              <a:buSzPts val="3500"/>
              <a:buFont typeface="IBM Plex Sans"/>
              <a:buNone/>
              <a:defRPr sz="3500" b="1">
                <a:solidFill>
                  <a:schemeClr val="lt1"/>
                </a:solidFill>
                <a:latin typeface="IBM Plex Sans"/>
                <a:ea typeface="IBM Plex Sans"/>
                <a:cs typeface="IBM Plex Sans"/>
                <a:sym typeface="IBM Plex Sans"/>
              </a:defRPr>
            </a:lvl8pPr>
            <a:lvl9pPr lvl="8" rtl="0">
              <a:spcBef>
                <a:spcPts val="0"/>
              </a:spcBef>
              <a:spcAft>
                <a:spcPts val="0"/>
              </a:spcAft>
              <a:buClr>
                <a:schemeClr val="lt1"/>
              </a:buClr>
              <a:buSzPts val="3500"/>
              <a:buFont typeface="IBM Plex Sans"/>
              <a:buNone/>
              <a:defRPr sz="3500" b="1">
                <a:solidFill>
                  <a:schemeClr val="lt1"/>
                </a:solidFill>
                <a:latin typeface="IBM Plex Sans"/>
                <a:ea typeface="IBM Plex Sans"/>
                <a:cs typeface="IBM Plex Sans"/>
                <a:sym typeface="IBM Plex Sans"/>
              </a:defRPr>
            </a:lvl9pPr>
          </a:lstStyle>
          <a:p>
            <a:endParaRPr/>
          </a:p>
        </p:txBody>
      </p:sp>
      <p:sp>
        <p:nvSpPr>
          <p:cNvPr id="7" name="Google Shape;7;p1"/>
          <p:cNvSpPr txBox="1">
            <a:spLocks noGrp="1"/>
          </p:cNvSpPr>
          <p:nvPr>
            <p:ph type="body" idx="1"/>
          </p:nvPr>
        </p:nvSpPr>
        <p:spPr>
          <a:xfrm>
            <a:off x="713100" y="1152475"/>
            <a:ext cx="77178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lt1"/>
              </a:buClr>
              <a:buSzPts val="1400"/>
              <a:buFont typeface="IBM Plex Sans Medium"/>
              <a:buChar char="●"/>
              <a:defRPr>
                <a:solidFill>
                  <a:schemeClr val="lt1"/>
                </a:solidFill>
                <a:latin typeface="IBM Plex Sans Medium"/>
                <a:ea typeface="IBM Plex Sans Medium"/>
                <a:cs typeface="IBM Plex Sans Medium"/>
                <a:sym typeface="IBM Plex Sans Medium"/>
              </a:defRPr>
            </a:lvl1pPr>
            <a:lvl2pPr marL="914400" lvl="1" indent="-317500">
              <a:lnSpc>
                <a:spcPct val="100000"/>
              </a:lnSpc>
              <a:spcBef>
                <a:spcPts val="0"/>
              </a:spcBef>
              <a:spcAft>
                <a:spcPts val="0"/>
              </a:spcAft>
              <a:buClr>
                <a:schemeClr val="lt1"/>
              </a:buClr>
              <a:buSzPts val="1400"/>
              <a:buFont typeface="IBM Plex Sans Medium"/>
              <a:buChar char="○"/>
              <a:defRPr>
                <a:solidFill>
                  <a:schemeClr val="lt1"/>
                </a:solidFill>
                <a:latin typeface="IBM Plex Sans Medium"/>
                <a:ea typeface="IBM Plex Sans Medium"/>
                <a:cs typeface="IBM Plex Sans Medium"/>
                <a:sym typeface="IBM Plex Sans Medium"/>
              </a:defRPr>
            </a:lvl2pPr>
            <a:lvl3pPr marL="1371600" lvl="2" indent="-317500">
              <a:lnSpc>
                <a:spcPct val="100000"/>
              </a:lnSpc>
              <a:spcBef>
                <a:spcPts val="0"/>
              </a:spcBef>
              <a:spcAft>
                <a:spcPts val="0"/>
              </a:spcAft>
              <a:buClr>
                <a:schemeClr val="lt1"/>
              </a:buClr>
              <a:buSzPts val="1400"/>
              <a:buFont typeface="IBM Plex Sans Medium"/>
              <a:buChar char="■"/>
              <a:defRPr>
                <a:solidFill>
                  <a:schemeClr val="lt1"/>
                </a:solidFill>
                <a:latin typeface="IBM Plex Sans Medium"/>
                <a:ea typeface="IBM Plex Sans Medium"/>
                <a:cs typeface="IBM Plex Sans Medium"/>
                <a:sym typeface="IBM Plex Sans Medium"/>
              </a:defRPr>
            </a:lvl3pPr>
            <a:lvl4pPr marL="1828800" lvl="3" indent="-317500">
              <a:lnSpc>
                <a:spcPct val="100000"/>
              </a:lnSpc>
              <a:spcBef>
                <a:spcPts val="0"/>
              </a:spcBef>
              <a:spcAft>
                <a:spcPts val="0"/>
              </a:spcAft>
              <a:buClr>
                <a:schemeClr val="lt1"/>
              </a:buClr>
              <a:buSzPts val="1400"/>
              <a:buFont typeface="IBM Plex Sans Medium"/>
              <a:buChar char="●"/>
              <a:defRPr>
                <a:solidFill>
                  <a:schemeClr val="lt1"/>
                </a:solidFill>
                <a:latin typeface="IBM Plex Sans Medium"/>
                <a:ea typeface="IBM Plex Sans Medium"/>
                <a:cs typeface="IBM Plex Sans Medium"/>
                <a:sym typeface="IBM Plex Sans Medium"/>
              </a:defRPr>
            </a:lvl4pPr>
            <a:lvl5pPr marL="2286000" lvl="4" indent="-317500">
              <a:lnSpc>
                <a:spcPct val="100000"/>
              </a:lnSpc>
              <a:spcBef>
                <a:spcPts val="0"/>
              </a:spcBef>
              <a:spcAft>
                <a:spcPts val="0"/>
              </a:spcAft>
              <a:buClr>
                <a:schemeClr val="lt1"/>
              </a:buClr>
              <a:buSzPts val="1400"/>
              <a:buFont typeface="IBM Plex Sans Medium"/>
              <a:buChar char="○"/>
              <a:defRPr>
                <a:solidFill>
                  <a:schemeClr val="lt1"/>
                </a:solidFill>
                <a:latin typeface="IBM Plex Sans Medium"/>
                <a:ea typeface="IBM Plex Sans Medium"/>
                <a:cs typeface="IBM Plex Sans Medium"/>
                <a:sym typeface="IBM Plex Sans Medium"/>
              </a:defRPr>
            </a:lvl5pPr>
            <a:lvl6pPr marL="2743200" lvl="5" indent="-317500">
              <a:lnSpc>
                <a:spcPct val="100000"/>
              </a:lnSpc>
              <a:spcBef>
                <a:spcPts val="0"/>
              </a:spcBef>
              <a:spcAft>
                <a:spcPts val="0"/>
              </a:spcAft>
              <a:buClr>
                <a:schemeClr val="lt1"/>
              </a:buClr>
              <a:buSzPts val="1400"/>
              <a:buFont typeface="IBM Plex Sans Medium"/>
              <a:buChar char="■"/>
              <a:defRPr>
                <a:solidFill>
                  <a:schemeClr val="lt1"/>
                </a:solidFill>
                <a:latin typeface="IBM Plex Sans Medium"/>
                <a:ea typeface="IBM Plex Sans Medium"/>
                <a:cs typeface="IBM Plex Sans Medium"/>
                <a:sym typeface="IBM Plex Sans Medium"/>
              </a:defRPr>
            </a:lvl6pPr>
            <a:lvl7pPr marL="3200400" lvl="6" indent="-317500">
              <a:lnSpc>
                <a:spcPct val="100000"/>
              </a:lnSpc>
              <a:spcBef>
                <a:spcPts val="0"/>
              </a:spcBef>
              <a:spcAft>
                <a:spcPts val="0"/>
              </a:spcAft>
              <a:buClr>
                <a:schemeClr val="lt1"/>
              </a:buClr>
              <a:buSzPts val="1400"/>
              <a:buFont typeface="IBM Plex Sans Medium"/>
              <a:buChar char="●"/>
              <a:defRPr>
                <a:solidFill>
                  <a:schemeClr val="lt1"/>
                </a:solidFill>
                <a:latin typeface="IBM Plex Sans Medium"/>
                <a:ea typeface="IBM Plex Sans Medium"/>
                <a:cs typeface="IBM Plex Sans Medium"/>
                <a:sym typeface="IBM Plex Sans Medium"/>
              </a:defRPr>
            </a:lvl7pPr>
            <a:lvl8pPr marL="3657600" lvl="7" indent="-317500">
              <a:lnSpc>
                <a:spcPct val="100000"/>
              </a:lnSpc>
              <a:spcBef>
                <a:spcPts val="0"/>
              </a:spcBef>
              <a:spcAft>
                <a:spcPts val="0"/>
              </a:spcAft>
              <a:buClr>
                <a:schemeClr val="lt1"/>
              </a:buClr>
              <a:buSzPts val="1400"/>
              <a:buFont typeface="IBM Plex Sans Medium"/>
              <a:buChar char="○"/>
              <a:defRPr>
                <a:solidFill>
                  <a:schemeClr val="lt1"/>
                </a:solidFill>
                <a:latin typeface="IBM Plex Sans Medium"/>
                <a:ea typeface="IBM Plex Sans Medium"/>
                <a:cs typeface="IBM Plex Sans Medium"/>
                <a:sym typeface="IBM Plex Sans Medium"/>
              </a:defRPr>
            </a:lvl8pPr>
            <a:lvl9pPr marL="4114800" lvl="8" indent="-317500">
              <a:lnSpc>
                <a:spcPct val="100000"/>
              </a:lnSpc>
              <a:spcBef>
                <a:spcPts val="0"/>
              </a:spcBef>
              <a:spcAft>
                <a:spcPts val="0"/>
              </a:spcAft>
              <a:buClr>
                <a:schemeClr val="lt1"/>
              </a:buClr>
              <a:buSzPts val="1400"/>
              <a:buFont typeface="IBM Plex Sans Medium"/>
              <a:buChar char="■"/>
              <a:defRPr>
                <a:solidFill>
                  <a:schemeClr val="lt1"/>
                </a:solidFill>
                <a:latin typeface="IBM Plex Sans Medium"/>
                <a:ea typeface="IBM Plex Sans Medium"/>
                <a:cs typeface="IBM Plex Sans Medium"/>
                <a:sym typeface="IBM Plex Sans Mediu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8" r:id="rId2"/>
    <p:sldLayoutId id="2147483659" r:id="rId3"/>
    <p:sldLayoutId id="2147483667" r:id="rId4"/>
    <p:sldLayoutId id="2147483668" r:id="rId5"/>
    <p:sldLayoutId id="2147483669" r:id="rId6"/>
    <p:sldLayoutId id="2147483676" r:id="rId7"/>
    <p:sldLayoutId id="2147483695" r:id="rId8"/>
    <p:sldLayoutId id="2147483698" r:id="rId9"/>
    <p:sldLayoutId id="2147483699" r:id="rId10"/>
    <p:sldLayoutId id="2147483700" r:id="rId11"/>
    <p:sldLayoutId id="2147483701" r:id="rId12"/>
    <p:sldLayoutId id="2147483706"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8.xml"/><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8.xml"/><Relationship Id="rId5"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8.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8.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9"/>
        <p:cNvGrpSpPr/>
        <p:nvPr/>
      </p:nvGrpSpPr>
      <p:grpSpPr>
        <a:xfrm>
          <a:off x="0" y="0"/>
          <a:ext cx="0" cy="0"/>
          <a:chOff x="0" y="0"/>
          <a:chExt cx="0" cy="0"/>
        </a:xfrm>
      </p:grpSpPr>
      <p:sp>
        <p:nvSpPr>
          <p:cNvPr id="592" name="Google Shape;592;p61"/>
          <p:cNvSpPr txBox="1">
            <a:spLocks noGrp="1"/>
          </p:cNvSpPr>
          <p:nvPr>
            <p:ph type="ctrTitle"/>
          </p:nvPr>
        </p:nvSpPr>
        <p:spPr>
          <a:xfrm>
            <a:off x="5320939" y="1191225"/>
            <a:ext cx="3502055" cy="2277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4800" dirty="0"/>
              <a:t>Detect Pneumonia using CNN</a:t>
            </a:r>
            <a:endParaRPr sz="4000" b="0" dirty="0"/>
          </a:p>
        </p:txBody>
      </p:sp>
      <p:pic>
        <p:nvPicPr>
          <p:cNvPr id="595" name="Google Shape;595;p61"/>
          <p:cNvPicPr preferRelativeResize="0"/>
          <p:nvPr/>
        </p:nvPicPr>
        <p:blipFill>
          <a:blip r:embed="rId3">
            <a:alphaModFix/>
          </a:blip>
          <a:stretch>
            <a:fillRect/>
          </a:stretch>
        </p:blipFill>
        <p:spPr>
          <a:xfrm>
            <a:off x="2884117" y="-259000"/>
            <a:ext cx="2441750" cy="1479701"/>
          </a:xfrm>
          <a:prstGeom prst="rect">
            <a:avLst/>
          </a:prstGeom>
          <a:noFill/>
          <a:ln>
            <a:noFill/>
          </a:ln>
        </p:spPr>
      </p:pic>
      <p:pic>
        <p:nvPicPr>
          <p:cNvPr id="596" name="Google Shape;596;p61"/>
          <p:cNvPicPr preferRelativeResize="0"/>
          <p:nvPr/>
        </p:nvPicPr>
        <p:blipFill>
          <a:blip r:embed="rId3">
            <a:alphaModFix/>
          </a:blip>
          <a:stretch>
            <a:fillRect/>
          </a:stretch>
        </p:blipFill>
        <p:spPr>
          <a:xfrm>
            <a:off x="243067" y="3469125"/>
            <a:ext cx="2441750" cy="1479701"/>
          </a:xfrm>
          <a:prstGeom prst="rect">
            <a:avLst/>
          </a:prstGeom>
          <a:noFill/>
          <a:ln>
            <a:noFill/>
          </a:ln>
        </p:spPr>
      </p:pic>
      <p:grpSp>
        <p:nvGrpSpPr>
          <p:cNvPr id="597" name="Google Shape;597;p61"/>
          <p:cNvGrpSpPr/>
          <p:nvPr/>
        </p:nvGrpSpPr>
        <p:grpSpPr>
          <a:xfrm>
            <a:off x="3663700" y="4429725"/>
            <a:ext cx="3765075" cy="484600"/>
            <a:chOff x="198225" y="4390550"/>
            <a:chExt cx="3765075" cy="484600"/>
          </a:xfrm>
        </p:grpSpPr>
        <p:sp>
          <p:nvSpPr>
            <p:cNvPr id="598" name="Google Shape;598;p61"/>
            <p:cNvSpPr/>
            <p:nvPr/>
          </p:nvSpPr>
          <p:spPr>
            <a:xfrm>
              <a:off x="198225" y="4390550"/>
              <a:ext cx="3580525" cy="392325"/>
            </a:xfrm>
            <a:custGeom>
              <a:avLst/>
              <a:gdLst/>
              <a:ahLst/>
              <a:cxnLst/>
              <a:rect l="l" t="t" r="r" b="b"/>
              <a:pathLst>
                <a:path w="143221" h="15693" fill="none" extrusionOk="0">
                  <a:moveTo>
                    <a:pt x="1" y="7585"/>
                  </a:moveTo>
                  <a:lnTo>
                    <a:pt x="21063" y="7585"/>
                  </a:lnTo>
                  <a:lnTo>
                    <a:pt x="28659" y="1"/>
                  </a:lnTo>
                  <a:lnTo>
                    <a:pt x="118492" y="1"/>
                  </a:lnTo>
                  <a:lnTo>
                    <a:pt x="134172" y="15693"/>
                  </a:lnTo>
                  <a:lnTo>
                    <a:pt x="143221" y="15693"/>
                  </a:lnTo>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61"/>
            <p:cNvSpPr/>
            <p:nvPr/>
          </p:nvSpPr>
          <p:spPr>
            <a:xfrm>
              <a:off x="3778725" y="4690575"/>
              <a:ext cx="184575" cy="184575"/>
            </a:xfrm>
            <a:custGeom>
              <a:avLst/>
              <a:gdLst/>
              <a:ahLst/>
              <a:cxnLst/>
              <a:rect l="l" t="t" r="r" b="b"/>
              <a:pathLst>
                <a:path w="7383" h="7383" fill="none" extrusionOk="0">
                  <a:moveTo>
                    <a:pt x="1" y="3692"/>
                  </a:moveTo>
                  <a:cubicBezTo>
                    <a:pt x="1" y="1656"/>
                    <a:pt x="1656" y="1"/>
                    <a:pt x="3692" y="1"/>
                  </a:cubicBezTo>
                  <a:cubicBezTo>
                    <a:pt x="5728" y="1"/>
                    <a:pt x="7383" y="1656"/>
                    <a:pt x="7383" y="3692"/>
                  </a:cubicBezTo>
                  <a:cubicBezTo>
                    <a:pt x="7383" y="5728"/>
                    <a:pt x="5728" y="7383"/>
                    <a:pt x="3692" y="7383"/>
                  </a:cubicBezTo>
                  <a:cubicBezTo>
                    <a:pt x="1656" y="7383"/>
                    <a:pt x="1" y="5728"/>
                    <a:pt x="1" y="3692"/>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0" name="Google Shape;600;p61"/>
          <p:cNvGrpSpPr/>
          <p:nvPr/>
        </p:nvGrpSpPr>
        <p:grpSpPr>
          <a:xfrm>
            <a:off x="5716150" y="279150"/>
            <a:ext cx="3427850" cy="639375"/>
            <a:chOff x="1298650" y="3255600"/>
            <a:chExt cx="3427850" cy="639375"/>
          </a:xfrm>
        </p:grpSpPr>
        <p:sp>
          <p:nvSpPr>
            <p:cNvPr id="601" name="Google Shape;601;p61"/>
            <p:cNvSpPr/>
            <p:nvPr/>
          </p:nvSpPr>
          <p:spPr>
            <a:xfrm>
              <a:off x="1483200" y="3347875"/>
              <a:ext cx="3243300" cy="547100"/>
            </a:xfrm>
            <a:custGeom>
              <a:avLst/>
              <a:gdLst/>
              <a:ahLst/>
              <a:cxnLst/>
              <a:rect l="l" t="t" r="r" b="b"/>
              <a:pathLst>
                <a:path w="129732" h="21884" fill="none" extrusionOk="0">
                  <a:moveTo>
                    <a:pt x="129731" y="11311"/>
                  </a:moveTo>
                  <a:lnTo>
                    <a:pt x="100335" y="11311"/>
                  </a:lnTo>
                  <a:lnTo>
                    <a:pt x="89738" y="21884"/>
                  </a:lnTo>
                  <a:lnTo>
                    <a:pt x="34529" y="21884"/>
                  </a:lnTo>
                  <a:lnTo>
                    <a:pt x="12633" y="0"/>
                  </a:lnTo>
                  <a:lnTo>
                    <a:pt x="1" y="0"/>
                  </a:lnTo>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61"/>
            <p:cNvSpPr/>
            <p:nvPr/>
          </p:nvSpPr>
          <p:spPr>
            <a:xfrm>
              <a:off x="1298650" y="3255600"/>
              <a:ext cx="184575" cy="184850"/>
            </a:xfrm>
            <a:custGeom>
              <a:avLst/>
              <a:gdLst/>
              <a:ahLst/>
              <a:cxnLst/>
              <a:rect l="l" t="t" r="r" b="b"/>
              <a:pathLst>
                <a:path w="7383" h="7394" fill="none" extrusionOk="0">
                  <a:moveTo>
                    <a:pt x="1" y="3691"/>
                  </a:moveTo>
                  <a:cubicBezTo>
                    <a:pt x="1" y="1643"/>
                    <a:pt x="1644" y="0"/>
                    <a:pt x="3692" y="0"/>
                  </a:cubicBezTo>
                  <a:cubicBezTo>
                    <a:pt x="5728" y="0"/>
                    <a:pt x="7383" y="1643"/>
                    <a:pt x="7383" y="3691"/>
                  </a:cubicBezTo>
                  <a:cubicBezTo>
                    <a:pt x="7383" y="5727"/>
                    <a:pt x="5728" y="7382"/>
                    <a:pt x="3692" y="7382"/>
                  </a:cubicBezTo>
                  <a:cubicBezTo>
                    <a:pt x="1644" y="7394"/>
                    <a:pt x="1" y="5727"/>
                    <a:pt x="1" y="3691"/>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3" name="Google Shape;603;p61"/>
          <p:cNvGrpSpPr/>
          <p:nvPr/>
        </p:nvGrpSpPr>
        <p:grpSpPr>
          <a:xfrm rot="5400000">
            <a:off x="314598" y="741345"/>
            <a:ext cx="871512" cy="467554"/>
            <a:chOff x="773350" y="518000"/>
            <a:chExt cx="2757950" cy="1479600"/>
          </a:xfrm>
        </p:grpSpPr>
        <p:sp>
          <p:nvSpPr>
            <p:cNvPr id="604" name="Google Shape;604;p61"/>
            <p:cNvSpPr/>
            <p:nvPr/>
          </p:nvSpPr>
          <p:spPr>
            <a:xfrm>
              <a:off x="2582700" y="518000"/>
              <a:ext cx="948600" cy="1479600"/>
            </a:xfrm>
            <a:prstGeom prst="chevron">
              <a:avLst>
                <a:gd name="adj" fmla="val 50000"/>
              </a:avLst>
            </a:prstGeom>
            <a:gradFill>
              <a:gsLst>
                <a:gs pos="0">
                  <a:srgbClr val="FFFFFF">
                    <a:alpha val="2980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61"/>
            <p:cNvSpPr/>
            <p:nvPr/>
          </p:nvSpPr>
          <p:spPr>
            <a:xfrm>
              <a:off x="1678025" y="518000"/>
              <a:ext cx="948600" cy="1479600"/>
            </a:xfrm>
            <a:prstGeom prst="chevron">
              <a:avLst>
                <a:gd name="adj" fmla="val 50000"/>
              </a:avLst>
            </a:prstGeom>
            <a:gradFill>
              <a:gsLst>
                <a:gs pos="0">
                  <a:srgbClr val="FFFFFF">
                    <a:alpha val="2980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61"/>
            <p:cNvSpPr/>
            <p:nvPr/>
          </p:nvSpPr>
          <p:spPr>
            <a:xfrm>
              <a:off x="773350" y="518000"/>
              <a:ext cx="948600" cy="1479600"/>
            </a:xfrm>
            <a:prstGeom prst="chevron">
              <a:avLst>
                <a:gd name="adj" fmla="val 50000"/>
              </a:avLst>
            </a:prstGeom>
            <a:gradFill>
              <a:gsLst>
                <a:gs pos="0">
                  <a:srgbClr val="FFFFFF">
                    <a:alpha val="2980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050" name="Picture 2" descr="A doctor's best friend: the AI co-pilot">
            <a:extLst>
              <a:ext uri="{FF2B5EF4-FFF2-40B4-BE49-F238E27FC236}">
                <a16:creationId xmlns:a16="http://schemas.microsoft.com/office/drawing/2014/main" id="{48FB3AAA-2018-65DB-64FB-CC8B731C51B1}"/>
              </a:ext>
            </a:extLst>
          </p:cNvPr>
          <p:cNvPicPr>
            <a:picLocks noChangeAspect="1" noChangeArrowheads="1"/>
          </p:cNvPicPr>
          <p:nvPr/>
        </p:nvPicPr>
        <p:blipFill>
          <a:blip r:embed="rId4">
            <a:grayscl/>
            <a:extLst>
              <a:ext uri="{28A0092B-C50C-407E-A947-70E740481C1C}">
                <a14:useLocalDpi xmlns:a14="http://schemas.microsoft.com/office/drawing/2010/main" val="0"/>
              </a:ext>
            </a:extLst>
          </a:blip>
          <a:srcRect/>
          <a:stretch>
            <a:fillRect/>
          </a:stretch>
        </p:blipFill>
        <p:spPr bwMode="auto">
          <a:xfrm>
            <a:off x="516577" y="770643"/>
            <a:ext cx="4530852" cy="3148213"/>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4" name="Subtitle 3">
            <a:extLst>
              <a:ext uri="{FF2B5EF4-FFF2-40B4-BE49-F238E27FC236}">
                <a16:creationId xmlns:a16="http://schemas.microsoft.com/office/drawing/2014/main" id="{9FD1093D-969C-5CE6-9B27-849E68C61821}"/>
              </a:ext>
            </a:extLst>
          </p:cNvPr>
          <p:cNvSpPr>
            <a:spLocks noGrp="1"/>
          </p:cNvSpPr>
          <p:nvPr>
            <p:ph type="subTitle" idx="1"/>
          </p:nvPr>
        </p:nvSpPr>
        <p:spPr>
          <a:xfrm>
            <a:off x="1670118" y="3141062"/>
            <a:ext cx="3172815" cy="275772"/>
          </a:xfrm>
        </p:spPr>
        <p:txBody>
          <a:bodyPr/>
          <a:lstStyle/>
          <a:p>
            <a:r>
              <a:rPr lang="es-AR" sz="1800" b="1" spc="-150" dirty="0">
                <a:solidFill>
                  <a:schemeClr val="bg1"/>
                </a:solidFill>
                <a:effectLst>
                  <a:outerShdw blurRad="38100" dist="38100" dir="2700000" algn="tl">
                    <a:srgbClr val="000000">
                      <a:alpha val="43137"/>
                    </a:srgbClr>
                  </a:outerShdw>
                </a:effectLst>
                <a:latin typeface="ISOCPEUR" panose="020B0604020202020204" pitchFamily="34" charset="0"/>
              </a:rPr>
              <a:t>[</a:t>
            </a:r>
            <a:r>
              <a:rPr lang="en-US" sz="1800" b="1" spc="-150" dirty="0">
                <a:solidFill>
                  <a:schemeClr val="bg1"/>
                </a:solidFill>
                <a:effectLst>
                  <a:outerShdw blurRad="38100" dist="38100" dir="2700000" algn="tl">
                    <a:srgbClr val="000000">
                      <a:alpha val="43137"/>
                    </a:srgbClr>
                  </a:outerShdw>
                </a:effectLst>
                <a:latin typeface="ISOCPEUR" panose="020B0604020202020204" pitchFamily="34" charset="0"/>
              </a:rPr>
              <a:t>classification of chest X-ray images]</a:t>
            </a:r>
            <a:endParaRPr lang="es-AR" sz="1800" b="1" spc="-150" dirty="0">
              <a:solidFill>
                <a:schemeClr val="bg1"/>
              </a:solidFill>
              <a:effectLst>
                <a:outerShdw blurRad="38100" dist="38100" dir="2700000" algn="tl">
                  <a:srgbClr val="000000">
                    <a:alpha val="43137"/>
                  </a:srgbClr>
                </a:outerShdw>
              </a:effectLst>
              <a:latin typeface="ISOCPEUR" panose="020B0604020202020204" pitchFamily="34" charset="0"/>
            </a:endParaRPr>
          </a:p>
        </p:txBody>
      </p:sp>
    </p:spTree>
    <p:extLst>
      <p:ext uri="{BB962C8B-B14F-4D97-AF65-F5344CB8AC3E}">
        <p14:creationId xmlns:p14="http://schemas.microsoft.com/office/powerpoint/2010/main" val="27371663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04"/>
        <p:cNvGrpSpPr/>
        <p:nvPr/>
      </p:nvGrpSpPr>
      <p:grpSpPr>
        <a:xfrm>
          <a:off x="0" y="0"/>
          <a:ext cx="0" cy="0"/>
          <a:chOff x="0" y="0"/>
          <a:chExt cx="0" cy="0"/>
        </a:xfrm>
      </p:grpSpPr>
      <p:sp>
        <p:nvSpPr>
          <p:cNvPr id="1305" name="Google Shape;1305;p92"/>
          <p:cNvSpPr txBox="1">
            <a:spLocks noGrp="1"/>
          </p:cNvSpPr>
          <p:nvPr>
            <p:ph type="title"/>
          </p:nvPr>
        </p:nvSpPr>
        <p:spPr>
          <a:xfrm>
            <a:off x="74102" y="12734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Model Code and Layers</a:t>
            </a:r>
            <a:endParaRPr dirty="0"/>
          </a:p>
        </p:txBody>
      </p:sp>
      <p:pic>
        <p:nvPicPr>
          <p:cNvPr id="5" name="Picture 4">
            <a:extLst>
              <a:ext uri="{FF2B5EF4-FFF2-40B4-BE49-F238E27FC236}">
                <a16:creationId xmlns:a16="http://schemas.microsoft.com/office/drawing/2014/main" id="{E1F99CDB-224C-348B-22B2-D005297F0A6F}"/>
              </a:ext>
            </a:extLst>
          </p:cNvPr>
          <p:cNvPicPr>
            <a:picLocks noChangeAspect="1"/>
          </p:cNvPicPr>
          <p:nvPr/>
        </p:nvPicPr>
        <p:blipFill>
          <a:blip r:embed="rId3"/>
          <a:stretch>
            <a:fillRect/>
          </a:stretch>
        </p:blipFill>
        <p:spPr>
          <a:xfrm>
            <a:off x="292963" y="1317949"/>
            <a:ext cx="3245142" cy="2125722"/>
          </a:xfrm>
          <a:prstGeom prst="rect">
            <a:avLst/>
          </a:prstGeom>
          <a:ln>
            <a:solidFill>
              <a:schemeClr val="accent1">
                <a:lumMod val="60000"/>
                <a:lumOff val="40000"/>
              </a:schemeClr>
            </a:solidFill>
          </a:ln>
          <a:effectLst>
            <a:outerShdw blurRad="292100" dist="139700" dir="2700000" algn="tl" rotWithShape="0">
              <a:srgbClr val="333333">
                <a:alpha val="65000"/>
              </a:srgbClr>
            </a:outerShdw>
          </a:effectLst>
        </p:spPr>
      </p:pic>
      <p:sp>
        <p:nvSpPr>
          <p:cNvPr id="8" name="Arrow: Right 7">
            <a:extLst>
              <a:ext uri="{FF2B5EF4-FFF2-40B4-BE49-F238E27FC236}">
                <a16:creationId xmlns:a16="http://schemas.microsoft.com/office/drawing/2014/main" id="{79EFE6C5-B70C-DD1D-64A0-6FCA564B68E1}"/>
              </a:ext>
            </a:extLst>
          </p:cNvPr>
          <p:cNvSpPr/>
          <p:nvPr/>
        </p:nvSpPr>
        <p:spPr>
          <a:xfrm>
            <a:off x="3717141" y="2189739"/>
            <a:ext cx="363790" cy="393905"/>
          </a:xfrm>
          <a:prstGeom prst="rightArrow">
            <a:avLst/>
          </a:prstGeom>
          <a:solidFill>
            <a:schemeClr val="bg1"/>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pic>
        <p:nvPicPr>
          <p:cNvPr id="10" name="Picture 9">
            <a:extLst>
              <a:ext uri="{FF2B5EF4-FFF2-40B4-BE49-F238E27FC236}">
                <a16:creationId xmlns:a16="http://schemas.microsoft.com/office/drawing/2014/main" id="{515D35D5-7306-A846-9FC0-553EEE0EDC70}"/>
              </a:ext>
            </a:extLst>
          </p:cNvPr>
          <p:cNvPicPr>
            <a:picLocks noChangeAspect="1"/>
          </p:cNvPicPr>
          <p:nvPr/>
        </p:nvPicPr>
        <p:blipFill>
          <a:blip r:embed="rId4"/>
          <a:stretch>
            <a:fillRect/>
          </a:stretch>
        </p:blipFill>
        <p:spPr>
          <a:xfrm>
            <a:off x="7367437" y="700045"/>
            <a:ext cx="1196521" cy="3678494"/>
          </a:xfrm>
          <a:prstGeom prst="rect">
            <a:avLst/>
          </a:prstGeom>
          <a:ln>
            <a:solidFill>
              <a:schemeClr val="accent1">
                <a:lumMod val="60000"/>
                <a:lumOff val="40000"/>
              </a:schemeClr>
            </a:solidFill>
          </a:ln>
          <a:effectLst>
            <a:outerShdw blurRad="292100" dist="139700" dir="2700000" algn="tl" rotWithShape="0">
              <a:srgbClr val="333333">
                <a:alpha val="65000"/>
              </a:srgbClr>
            </a:outerShdw>
          </a:effectLst>
        </p:spPr>
      </p:pic>
      <p:pic>
        <p:nvPicPr>
          <p:cNvPr id="12" name="Picture 11">
            <a:extLst>
              <a:ext uri="{FF2B5EF4-FFF2-40B4-BE49-F238E27FC236}">
                <a16:creationId xmlns:a16="http://schemas.microsoft.com/office/drawing/2014/main" id="{0ECE960C-2DDC-1477-53D6-58CDC1BF22B8}"/>
              </a:ext>
            </a:extLst>
          </p:cNvPr>
          <p:cNvPicPr>
            <a:picLocks noChangeAspect="1"/>
          </p:cNvPicPr>
          <p:nvPr/>
        </p:nvPicPr>
        <p:blipFill>
          <a:blip r:embed="rId5"/>
          <a:stretch>
            <a:fillRect/>
          </a:stretch>
        </p:blipFill>
        <p:spPr>
          <a:xfrm>
            <a:off x="4205288" y="1317949"/>
            <a:ext cx="2801218" cy="2132064"/>
          </a:xfrm>
          <a:prstGeom prst="rect">
            <a:avLst/>
          </a:prstGeom>
          <a:ln>
            <a:solidFill>
              <a:schemeClr val="accent1">
                <a:lumMod val="60000"/>
                <a:lumOff val="40000"/>
              </a:schemeClr>
            </a:solidFill>
          </a:ln>
          <a:effectLst>
            <a:outerShdw blurRad="292100" dist="139700" dir="2700000" algn="tl" rotWithShape="0">
              <a:srgbClr val="333333">
                <a:alpha val="65000"/>
              </a:srgbClr>
            </a:outerShdw>
          </a:effectLst>
        </p:spPr>
      </p:pic>
      <p:sp>
        <p:nvSpPr>
          <p:cNvPr id="13" name="Google Shape;3507;p107">
            <a:extLst>
              <a:ext uri="{FF2B5EF4-FFF2-40B4-BE49-F238E27FC236}">
                <a16:creationId xmlns:a16="http://schemas.microsoft.com/office/drawing/2014/main" id="{9A97EBAF-118E-D5A4-14F8-9487590D70DA}"/>
              </a:ext>
            </a:extLst>
          </p:cNvPr>
          <p:cNvSpPr txBox="1"/>
          <p:nvPr/>
        </p:nvSpPr>
        <p:spPr>
          <a:xfrm>
            <a:off x="2335749" y="3639388"/>
            <a:ext cx="3739078" cy="867900"/>
          </a:xfrm>
          <a:prstGeom prst="rect">
            <a:avLst/>
          </a:prstGeom>
          <a:noFill/>
          <a:ln>
            <a:noFill/>
          </a:ln>
        </p:spPr>
        <p:txBody>
          <a:bodyPr spcFirstLastPara="1" wrap="square" lIns="91425" tIns="91425" rIns="91425" bIns="91425" anchor="t" anchorCtr="0">
            <a:noAutofit/>
          </a:bodyPr>
          <a:lstStyle/>
          <a:p>
            <a:pPr marL="285750" lvl="0" indent="-285750">
              <a:buClr>
                <a:schemeClr val="bg1"/>
              </a:buClr>
              <a:buFont typeface="Wingdings" panose="05000000000000000000" pitchFamily="2" charset="2"/>
              <a:buChar char="q"/>
            </a:pPr>
            <a:r>
              <a:rPr lang="en-US" dirty="0">
                <a:solidFill>
                  <a:schemeClr val="lt1"/>
                </a:solidFill>
                <a:latin typeface="IBM Plex Sans Medium"/>
                <a:ea typeface="IBM Plex Sans Medium"/>
                <a:cs typeface="IBM Plex Sans Medium"/>
                <a:sym typeface="IBM Plex Sans Medium"/>
              </a:rPr>
              <a:t>The activation function for the output layer is Sigmoid</a:t>
            </a:r>
          </a:p>
          <a:p>
            <a:pPr marL="285750" lvl="0" indent="-285750">
              <a:buClr>
                <a:schemeClr val="bg1"/>
              </a:buClr>
              <a:buFont typeface="Wingdings" panose="05000000000000000000" pitchFamily="2" charset="2"/>
              <a:buChar char="q"/>
            </a:pPr>
            <a:r>
              <a:rPr lang="en-US" dirty="0">
                <a:solidFill>
                  <a:schemeClr val="lt1"/>
                </a:solidFill>
                <a:latin typeface="IBM Plex Sans Medium"/>
                <a:ea typeface="IBM Plex Sans Medium"/>
                <a:cs typeface="IBM Plex Sans Medium"/>
                <a:sym typeface="IBM Plex Sans Medium"/>
              </a:rPr>
              <a:t>The last input layer is </a:t>
            </a:r>
            <a:r>
              <a:rPr lang="en-US" dirty="0" err="1">
                <a:solidFill>
                  <a:schemeClr val="lt1"/>
                </a:solidFill>
                <a:latin typeface="IBM Plex Sans Medium"/>
                <a:ea typeface="IBM Plex Sans Medium"/>
                <a:cs typeface="IBM Plex Sans Medium"/>
                <a:sym typeface="IBM Plex Sans Medium"/>
              </a:rPr>
              <a:t>Relu</a:t>
            </a:r>
            <a:endParaRPr dirty="0">
              <a:solidFill>
                <a:schemeClr val="lt1"/>
              </a:solidFill>
              <a:latin typeface="IBM Plex Sans Medium"/>
              <a:ea typeface="IBM Plex Sans Medium"/>
              <a:cs typeface="IBM Plex Sans Medium"/>
              <a:sym typeface="IBM Plex Sans Medium"/>
            </a:endParaRPr>
          </a:p>
        </p:txBody>
      </p:sp>
    </p:spTree>
    <p:extLst>
      <p:ext uri="{BB962C8B-B14F-4D97-AF65-F5344CB8AC3E}">
        <p14:creationId xmlns:p14="http://schemas.microsoft.com/office/powerpoint/2010/main" val="1020930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04"/>
        <p:cNvGrpSpPr/>
        <p:nvPr/>
      </p:nvGrpSpPr>
      <p:grpSpPr>
        <a:xfrm>
          <a:off x="0" y="0"/>
          <a:ext cx="0" cy="0"/>
          <a:chOff x="0" y="0"/>
          <a:chExt cx="0" cy="0"/>
        </a:xfrm>
      </p:grpSpPr>
      <p:sp>
        <p:nvSpPr>
          <p:cNvPr id="1305" name="Google Shape;1305;p92"/>
          <p:cNvSpPr txBox="1">
            <a:spLocks noGrp="1"/>
          </p:cNvSpPr>
          <p:nvPr>
            <p:ph type="title"/>
          </p:nvPr>
        </p:nvSpPr>
        <p:spPr>
          <a:xfrm>
            <a:off x="74102" y="12734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Training and Validation</a:t>
            </a:r>
            <a:br>
              <a:rPr lang="en" dirty="0"/>
            </a:br>
            <a:r>
              <a:rPr lang="en" sz="1400" dirty="0"/>
              <a:t>Loss and Accuracy</a:t>
            </a:r>
            <a:endParaRPr dirty="0"/>
          </a:p>
        </p:txBody>
      </p:sp>
      <p:pic>
        <p:nvPicPr>
          <p:cNvPr id="16" name="Picture 15">
            <a:extLst>
              <a:ext uri="{FF2B5EF4-FFF2-40B4-BE49-F238E27FC236}">
                <a16:creationId xmlns:a16="http://schemas.microsoft.com/office/drawing/2014/main" id="{4A95F70D-53CC-3FDB-14E1-109572512D93}"/>
              </a:ext>
            </a:extLst>
          </p:cNvPr>
          <p:cNvPicPr>
            <a:picLocks noChangeAspect="1"/>
          </p:cNvPicPr>
          <p:nvPr/>
        </p:nvPicPr>
        <p:blipFill>
          <a:blip r:embed="rId3"/>
          <a:stretch>
            <a:fillRect/>
          </a:stretch>
        </p:blipFill>
        <p:spPr>
          <a:xfrm>
            <a:off x="1583771" y="2674082"/>
            <a:ext cx="2515990" cy="2031323"/>
          </a:xfrm>
          <a:prstGeom prst="rect">
            <a:avLst/>
          </a:prstGeom>
          <a:ln>
            <a:noFill/>
          </a:ln>
          <a:effectLst>
            <a:outerShdw blurRad="292100" dist="139700" dir="2700000" algn="tl" rotWithShape="0">
              <a:srgbClr val="333333">
                <a:alpha val="65000"/>
              </a:srgbClr>
            </a:outerShdw>
          </a:effectLst>
        </p:spPr>
      </p:pic>
      <p:pic>
        <p:nvPicPr>
          <p:cNvPr id="17" name="Picture 16">
            <a:extLst>
              <a:ext uri="{FF2B5EF4-FFF2-40B4-BE49-F238E27FC236}">
                <a16:creationId xmlns:a16="http://schemas.microsoft.com/office/drawing/2014/main" id="{EE3FAA68-C19B-CC72-3A09-BF09AA5D49DB}"/>
              </a:ext>
            </a:extLst>
          </p:cNvPr>
          <p:cNvPicPr>
            <a:picLocks noChangeAspect="1"/>
          </p:cNvPicPr>
          <p:nvPr/>
        </p:nvPicPr>
        <p:blipFill>
          <a:blip r:embed="rId4"/>
          <a:stretch>
            <a:fillRect/>
          </a:stretch>
        </p:blipFill>
        <p:spPr>
          <a:xfrm>
            <a:off x="4458845" y="2674082"/>
            <a:ext cx="2515990" cy="2031324"/>
          </a:xfrm>
          <a:prstGeom prst="rect">
            <a:avLst/>
          </a:prstGeom>
          <a:ln>
            <a:noFill/>
          </a:ln>
          <a:effectLst>
            <a:outerShdw blurRad="292100" dist="139700" dir="2700000" algn="tl" rotWithShape="0">
              <a:srgbClr val="333333">
                <a:alpha val="65000"/>
              </a:srgbClr>
            </a:outerShdw>
          </a:effectLst>
        </p:spPr>
      </p:pic>
      <p:pic>
        <p:nvPicPr>
          <p:cNvPr id="18" name="Picture 17">
            <a:extLst>
              <a:ext uri="{FF2B5EF4-FFF2-40B4-BE49-F238E27FC236}">
                <a16:creationId xmlns:a16="http://schemas.microsoft.com/office/drawing/2014/main" id="{95E6D6AE-7C9D-6F4F-A491-AEC9F9B50882}"/>
              </a:ext>
            </a:extLst>
          </p:cNvPr>
          <p:cNvPicPr>
            <a:picLocks noChangeAspect="1"/>
          </p:cNvPicPr>
          <p:nvPr/>
        </p:nvPicPr>
        <p:blipFill>
          <a:blip r:embed="rId5"/>
          <a:stretch>
            <a:fillRect/>
          </a:stretch>
        </p:blipFill>
        <p:spPr>
          <a:xfrm>
            <a:off x="1293573" y="1060954"/>
            <a:ext cx="6058843" cy="152542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9985281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29"/>
        <p:cNvGrpSpPr/>
        <p:nvPr/>
      </p:nvGrpSpPr>
      <p:grpSpPr>
        <a:xfrm>
          <a:off x="0" y="0"/>
          <a:ext cx="0" cy="0"/>
          <a:chOff x="0" y="0"/>
          <a:chExt cx="0" cy="0"/>
        </a:xfrm>
      </p:grpSpPr>
      <p:sp>
        <p:nvSpPr>
          <p:cNvPr id="3503" name="Google Shape;3503;p107"/>
          <p:cNvSpPr txBox="1">
            <a:spLocks noGrp="1"/>
          </p:cNvSpPr>
          <p:nvPr>
            <p:ph type="title"/>
          </p:nvPr>
        </p:nvSpPr>
        <p:spPr>
          <a:xfrm>
            <a:off x="720000" y="4371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Evaluation</a:t>
            </a:r>
            <a:endParaRPr dirty="0"/>
          </a:p>
        </p:txBody>
      </p:sp>
      <p:sp>
        <p:nvSpPr>
          <p:cNvPr id="3504" name="Google Shape;3504;p107"/>
          <p:cNvSpPr/>
          <p:nvPr/>
        </p:nvSpPr>
        <p:spPr>
          <a:xfrm flipH="1">
            <a:off x="6950575" y="1931895"/>
            <a:ext cx="1308900" cy="1308900"/>
          </a:xfrm>
          <a:prstGeom prst="pie">
            <a:avLst>
              <a:gd name="adj1" fmla="val 8281671"/>
              <a:gd name="adj2" fmla="val 16200000"/>
            </a:avLst>
          </a:prstGeom>
          <a:solidFill>
            <a:srgbClr val="FFFFFF">
              <a:alpha val="20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5" name="Google Shape;3505;p107"/>
          <p:cNvSpPr/>
          <p:nvPr/>
        </p:nvSpPr>
        <p:spPr>
          <a:xfrm flipH="1">
            <a:off x="714125" y="1741825"/>
            <a:ext cx="1308900" cy="1308900"/>
          </a:xfrm>
          <a:prstGeom prst="pie">
            <a:avLst>
              <a:gd name="adj1" fmla="val 0"/>
              <a:gd name="adj2" fmla="val 16200000"/>
            </a:avLst>
          </a:prstGeom>
          <a:solidFill>
            <a:srgbClr val="FFFFFF">
              <a:alpha val="20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6" name="Google Shape;3506;p107"/>
          <p:cNvSpPr txBox="1"/>
          <p:nvPr/>
        </p:nvSpPr>
        <p:spPr>
          <a:xfrm>
            <a:off x="383458" y="3122350"/>
            <a:ext cx="1809967" cy="4575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000" b="1" dirty="0">
                <a:solidFill>
                  <a:schemeClr val="lt1"/>
                </a:solidFill>
                <a:latin typeface="IBM Plex Sans"/>
                <a:ea typeface="IBM Plex Sans"/>
                <a:cs typeface="IBM Plex Sans"/>
                <a:sym typeface="IBM Plex Sans"/>
              </a:rPr>
              <a:t>Classification</a:t>
            </a:r>
            <a:endParaRPr sz="2000" b="1" dirty="0">
              <a:solidFill>
                <a:schemeClr val="lt1"/>
              </a:solidFill>
              <a:latin typeface="IBM Plex Sans"/>
              <a:ea typeface="IBM Plex Sans"/>
              <a:cs typeface="IBM Plex Sans"/>
              <a:sym typeface="IBM Plex Sans"/>
            </a:endParaRPr>
          </a:p>
        </p:txBody>
      </p:sp>
      <p:sp>
        <p:nvSpPr>
          <p:cNvPr id="3507" name="Google Shape;3507;p107"/>
          <p:cNvSpPr txBox="1"/>
          <p:nvPr/>
        </p:nvSpPr>
        <p:spPr>
          <a:xfrm>
            <a:off x="381038" y="3441593"/>
            <a:ext cx="2197200" cy="867900"/>
          </a:xfrm>
          <a:prstGeom prst="rect">
            <a:avLst/>
          </a:prstGeom>
          <a:noFill/>
          <a:ln>
            <a:noFill/>
          </a:ln>
        </p:spPr>
        <p:txBody>
          <a:bodyPr spcFirstLastPara="1" wrap="square" lIns="91425" tIns="91425" rIns="91425" bIns="91425" anchor="t" anchorCtr="0">
            <a:noAutofit/>
          </a:bodyPr>
          <a:lstStyle/>
          <a:p>
            <a:pPr lvl="0"/>
            <a:r>
              <a:rPr lang="en-US" dirty="0">
                <a:solidFill>
                  <a:schemeClr val="lt1"/>
                </a:solidFill>
                <a:latin typeface="IBM Plex Sans Medium"/>
                <a:ea typeface="IBM Plex Sans Medium"/>
                <a:cs typeface="IBM Plex Sans Medium"/>
                <a:sym typeface="IBM Plex Sans Medium"/>
              </a:rPr>
              <a:t>Achieved high accuracy in classification</a:t>
            </a:r>
            <a:endParaRPr dirty="0">
              <a:solidFill>
                <a:schemeClr val="lt1"/>
              </a:solidFill>
              <a:latin typeface="IBM Plex Sans Medium"/>
              <a:ea typeface="IBM Plex Sans Medium"/>
              <a:cs typeface="IBM Plex Sans Medium"/>
              <a:sym typeface="IBM Plex Sans Medium"/>
            </a:endParaRPr>
          </a:p>
        </p:txBody>
      </p:sp>
      <p:sp>
        <p:nvSpPr>
          <p:cNvPr id="3508" name="Google Shape;3508;p107"/>
          <p:cNvSpPr txBox="1"/>
          <p:nvPr/>
        </p:nvSpPr>
        <p:spPr>
          <a:xfrm>
            <a:off x="6943175" y="3122350"/>
            <a:ext cx="1479300" cy="4575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n" sz="2000" b="1" dirty="0">
                <a:solidFill>
                  <a:schemeClr val="lt1"/>
                </a:solidFill>
                <a:latin typeface="IBM Plex Sans"/>
                <a:ea typeface="IBM Plex Sans"/>
                <a:cs typeface="IBM Plex Sans"/>
                <a:sym typeface="IBM Plex Sans"/>
              </a:rPr>
              <a:t>Validation</a:t>
            </a:r>
            <a:endParaRPr sz="2000" b="1" dirty="0">
              <a:solidFill>
                <a:schemeClr val="lt1"/>
              </a:solidFill>
              <a:latin typeface="IBM Plex Sans"/>
              <a:ea typeface="IBM Plex Sans"/>
              <a:cs typeface="IBM Plex Sans"/>
              <a:sym typeface="IBM Plex Sans"/>
            </a:endParaRPr>
          </a:p>
        </p:txBody>
      </p:sp>
      <p:sp>
        <p:nvSpPr>
          <p:cNvPr id="3509" name="Google Shape;3509;p107"/>
          <p:cNvSpPr txBox="1"/>
          <p:nvPr/>
        </p:nvSpPr>
        <p:spPr>
          <a:xfrm>
            <a:off x="6225275" y="3533900"/>
            <a:ext cx="2197200" cy="867900"/>
          </a:xfrm>
          <a:prstGeom prst="rect">
            <a:avLst/>
          </a:prstGeom>
          <a:noFill/>
          <a:ln>
            <a:noFill/>
          </a:ln>
        </p:spPr>
        <p:txBody>
          <a:bodyPr spcFirstLastPara="1" wrap="square" lIns="91425" tIns="91425" rIns="91425" bIns="91425" anchor="t" anchorCtr="0">
            <a:noAutofit/>
          </a:bodyPr>
          <a:lstStyle/>
          <a:p>
            <a:pPr lvl="0" algn="r"/>
            <a:r>
              <a:rPr lang="en-US" dirty="0">
                <a:solidFill>
                  <a:schemeClr val="lt1"/>
                </a:solidFill>
                <a:latin typeface="IBM Plex Sans Medium"/>
                <a:ea typeface="IBM Plex Sans Medium"/>
                <a:cs typeface="IBM Plex Sans Medium"/>
                <a:sym typeface="IBM Plex Sans Medium"/>
              </a:rPr>
              <a:t>Validation accuracy highlights model effectiveness.</a:t>
            </a:r>
          </a:p>
        </p:txBody>
      </p:sp>
      <p:sp>
        <p:nvSpPr>
          <p:cNvPr id="3510" name="Google Shape;3510;p107"/>
          <p:cNvSpPr/>
          <p:nvPr/>
        </p:nvSpPr>
        <p:spPr>
          <a:xfrm>
            <a:off x="838426" y="1879674"/>
            <a:ext cx="1037700" cy="1033200"/>
          </a:xfrm>
          <a:prstGeom prst="ellipse">
            <a:avLst/>
          </a:prstGeom>
          <a:solidFill>
            <a:schemeClr val="dk2"/>
          </a:solid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2400" dirty="0">
                <a:solidFill>
                  <a:schemeClr val="lt1"/>
                </a:solidFill>
                <a:latin typeface="Poppins SemiBold"/>
                <a:ea typeface="Poppins SemiBold"/>
                <a:cs typeface="Poppins SemiBold"/>
                <a:sym typeface="Poppins SemiBold"/>
              </a:rPr>
              <a:t>74%</a:t>
            </a:r>
            <a:endParaRPr sz="2400" dirty="0">
              <a:solidFill>
                <a:schemeClr val="lt1"/>
              </a:solidFill>
              <a:latin typeface="Poppins SemiBold"/>
              <a:ea typeface="Poppins SemiBold"/>
              <a:cs typeface="Poppins SemiBold"/>
              <a:sym typeface="Poppins SemiBold"/>
            </a:endParaRPr>
          </a:p>
        </p:txBody>
      </p:sp>
      <p:sp>
        <p:nvSpPr>
          <p:cNvPr id="3511" name="Google Shape;3511;p107"/>
          <p:cNvSpPr/>
          <p:nvPr/>
        </p:nvSpPr>
        <p:spPr>
          <a:xfrm>
            <a:off x="7086174" y="2072949"/>
            <a:ext cx="1037700" cy="1033200"/>
          </a:xfrm>
          <a:prstGeom prst="ellipse">
            <a:avLst/>
          </a:prstGeom>
          <a:solidFill>
            <a:schemeClr val="lt1"/>
          </a:solid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2000" dirty="0">
                <a:solidFill>
                  <a:schemeClr val="accent2"/>
                </a:solidFill>
                <a:latin typeface="Poppins SemiBold"/>
                <a:ea typeface="Poppins SemiBold"/>
                <a:cs typeface="Poppins SemiBold"/>
                <a:sym typeface="Poppins SemiBold"/>
              </a:rPr>
              <a:t>100%</a:t>
            </a:r>
            <a:endParaRPr sz="2000" dirty="0">
              <a:solidFill>
                <a:schemeClr val="accent2"/>
              </a:solidFill>
              <a:latin typeface="Poppins SemiBold"/>
              <a:ea typeface="Poppins SemiBold"/>
              <a:cs typeface="Poppins SemiBold"/>
              <a:sym typeface="Poppins SemiBold"/>
            </a:endParaRPr>
          </a:p>
        </p:txBody>
      </p:sp>
      <p:cxnSp>
        <p:nvCxnSpPr>
          <p:cNvPr id="3512" name="Google Shape;3512;p107"/>
          <p:cNvCxnSpPr>
            <a:cxnSpLocks/>
            <a:stCxn id="3506" idx="3"/>
          </p:cNvCxnSpPr>
          <p:nvPr/>
        </p:nvCxnSpPr>
        <p:spPr>
          <a:xfrm flipV="1">
            <a:off x="2193425" y="2087880"/>
            <a:ext cx="793615" cy="1263220"/>
          </a:xfrm>
          <a:prstGeom prst="bentConnector2">
            <a:avLst/>
          </a:prstGeom>
          <a:noFill/>
          <a:ln w="9525" cap="flat" cmpd="sng">
            <a:solidFill>
              <a:schemeClr val="dk2"/>
            </a:solidFill>
            <a:prstDash val="solid"/>
            <a:round/>
            <a:headEnd type="none" w="med" len="med"/>
            <a:tailEnd type="oval" w="med" len="med"/>
          </a:ln>
        </p:spPr>
      </p:cxnSp>
      <p:cxnSp>
        <p:nvCxnSpPr>
          <p:cNvPr id="3513" name="Google Shape;3513;p107"/>
          <p:cNvCxnSpPr>
            <a:cxnSpLocks/>
          </p:cNvCxnSpPr>
          <p:nvPr/>
        </p:nvCxnSpPr>
        <p:spPr>
          <a:xfrm rot="10800000">
            <a:off x="4668521" y="2184401"/>
            <a:ext cx="2279315" cy="1153905"/>
          </a:xfrm>
          <a:prstGeom prst="bentConnector3">
            <a:avLst>
              <a:gd name="adj1" fmla="val 50000"/>
            </a:avLst>
          </a:prstGeom>
          <a:noFill/>
          <a:ln w="9525" cap="flat" cmpd="sng">
            <a:solidFill>
              <a:schemeClr val="lt1"/>
            </a:solidFill>
            <a:prstDash val="solid"/>
            <a:round/>
            <a:headEnd type="none" w="med" len="med"/>
            <a:tailEnd type="oval" w="med" len="med"/>
          </a:ln>
        </p:spPr>
      </p:cxnSp>
      <p:pic>
        <p:nvPicPr>
          <p:cNvPr id="2" name="Google Shape;875;p74">
            <a:extLst>
              <a:ext uri="{FF2B5EF4-FFF2-40B4-BE49-F238E27FC236}">
                <a16:creationId xmlns:a16="http://schemas.microsoft.com/office/drawing/2014/main" id="{DBD23602-F19B-03EA-F3A3-A8F402B8D85C}"/>
              </a:ext>
            </a:extLst>
          </p:cNvPr>
          <p:cNvPicPr preferRelativeResize="0"/>
          <p:nvPr/>
        </p:nvPicPr>
        <p:blipFill>
          <a:blip r:embed="rId3">
            <a:alphaModFix/>
          </a:blip>
          <a:stretch>
            <a:fillRect/>
          </a:stretch>
        </p:blipFill>
        <p:spPr>
          <a:xfrm flipH="1">
            <a:off x="2935764" y="889000"/>
            <a:ext cx="2652236" cy="2908083"/>
          </a:xfrm>
          <a:prstGeom prst="rect">
            <a:avLst/>
          </a:prstGeom>
          <a:noFill/>
          <a:ln>
            <a:noFill/>
          </a:ln>
        </p:spPr>
      </p:pic>
      <p:pic>
        <p:nvPicPr>
          <p:cNvPr id="15" name="Picture 14">
            <a:extLst>
              <a:ext uri="{FF2B5EF4-FFF2-40B4-BE49-F238E27FC236}">
                <a16:creationId xmlns:a16="http://schemas.microsoft.com/office/drawing/2014/main" id="{51E77313-687F-E5B8-5B8D-68860F9664C3}"/>
              </a:ext>
            </a:extLst>
          </p:cNvPr>
          <p:cNvPicPr>
            <a:picLocks noChangeAspect="1"/>
          </p:cNvPicPr>
          <p:nvPr/>
        </p:nvPicPr>
        <p:blipFill>
          <a:blip r:embed="rId4"/>
          <a:stretch>
            <a:fillRect/>
          </a:stretch>
        </p:blipFill>
        <p:spPr>
          <a:xfrm>
            <a:off x="2111420" y="4116326"/>
            <a:ext cx="4690944" cy="63697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505"/>
                                        </p:tgtEl>
                                        <p:attrNameLst>
                                          <p:attrName>style.visibility</p:attrName>
                                        </p:attrNameLst>
                                      </p:cBhvr>
                                      <p:to>
                                        <p:strVal val="visible"/>
                                      </p:to>
                                    </p:set>
                                    <p:animEffect transition="in" filter="fade">
                                      <p:cBhvr>
                                        <p:cTn id="7" dur="1000"/>
                                        <p:tgtEl>
                                          <p:spTgt spid="3505"/>
                                        </p:tgtEl>
                                      </p:cBhvr>
                                    </p:animEffect>
                                  </p:childTnLst>
                                </p:cTn>
                              </p:par>
                              <p:par>
                                <p:cTn id="8" presetID="10" presetClass="entr" presetSubtype="0" fill="hold" nodeType="withEffect">
                                  <p:stCondLst>
                                    <p:cond delay="0"/>
                                  </p:stCondLst>
                                  <p:childTnLst>
                                    <p:set>
                                      <p:cBhvr>
                                        <p:cTn id="9" dur="1" fill="hold">
                                          <p:stCondLst>
                                            <p:cond delay="0"/>
                                          </p:stCondLst>
                                        </p:cTn>
                                        <p:tgtEl>
                                          <p:spTgt spid="3506"/>
                                        </p:tgtEl>
                                        <p:attrNameLst>
                                          <p:attrName>style.visibility</p:attrName>
                                        </p:attrNameLst>
                                      </p:cBhvr>
                                      <p:to>
                                        <p:strVal val="visible"/>
                                      </p:to>
                                    </p:set>
                                    <p:animEffect transition="in" filter="fade">
                                      <p:cBhvr>
                                        <p:cTn id="10" dur="1000"/>
                                        <p:tgtEl>
                                          <p:spTgt spid="3506"/>
                                        </p:tgtEl>
                                      </p:cBhvr>
                                    </p:animEffect>
                                  </p:childTnLst>
                                </p:cTn>
                              </p:par>
                              <p:par>
                                <p:cTn id="11" presetID="10" presetClass="entr" presetSubtype="0" fill="hold" nodeType="withEffect">
                                  <p:stCondLst>
                                    <p:cond delay="0"/>
                                  </p:stCondLst>
                                  <p:childTnLst>
                                    <p:set>
                                      <p:cBhvr>
                                        <p:cTn id="12" dur="1" fill="hold">
                                          <p:stCondLst>
                                            <p:cond delay="0"/>
                                          </p:stCondLst>
                                        </p:cTn>
                                        <p:tgtEl>
                                          <p:spTgt spid="3507"/>
                                        </p:tgtEl>
                                        <p:attrNameLst>
                                          <p:attrName>style.visibility</p:attrName>
                                        </p:attrNameLst>
                                      </p:cBhvr>
                                      <p:to>
                                        <p:strVal val="visible"/>
                                      </p:to>
                                    </p:set>
                                    <p:animEffect transition="in" filter="fade">
                                      <p:cBhvr>
                                        <p:cTn id="13" dur="1000"/>
                                        <p:tgtEl>
                                          <p:spTgt spid="3507"/>
                                        </p:tgtEl>
                                      </p:cBhvr>
                                    </p:animEffect>
                                  </p:childTnLst>
                                </p:cTn>
                              </p:par>
                              <p:par>
                                <p:cTn id="14" presetID="10" presetClass="entr" presetSubtype="0" fill="hold" nodeType="withEffect">
                                  <p:stCondLst>
                                    <p:cond delay="0"/>
                                  </p:stCondLst>
                                  <p:childTnLst>
                                    <p:set>
                                      <p:cBhvr>
                                        <p:cTn id="15" dur="1" fill="hold">
                                          <p:stCondLst>
                                            <p:cond delay="0"/>
                                          </p:stCondLst>
                                        </p:cTn>
                                        <p:tgtEl>
                                          <p:spTgt spid="3510"/>
                                        </p:tgtEl>
                                        <p:attrNameLst>
                                          <p:attrName>style.visibility</p:attrName>
                                        </p:attrNameLst>
                                      </p:cBhvr>
                                      <p:to>
                                        <p:strVal val="visible"/>
                                      </p:to>
                                    </p:set>
                                    <p:animEffect transition="in" filter="fade">
                                      <p:cBhvr>
                                        <p:cTn id="16" dur="1000"/>
                                        <p:tgtEl>
                                          <p:spTgt spid="3510"/>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512"/>
                                        </p:tgtEl>
                                        <p:attrNameLst>
                                          <p:attrName>style.visibility</p:attrName>
                                        </p:attrNameLst>
                                      </p:cBhvr>
                                      <p:to>
                                        <p:strVal val="visible"/>
                                      </p:to>
                                    </p:set>
                                    <p:animEffect transition="in" filter="fade">
                                      <p:cBhvr>
                                        <p:cTn id="21" dur="1000"/>
                                        <p:tgtEl>
                                          <p:spTgt spid="3512"/>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504"/>
                                        </p:tgtEl>
                                        <p:attrNameLst>
                                          <p:attrName>style.visibility</p:attrName>
                                        </p:attrNameLst>
                                      </p:cBhvr>
                                      <p:to>
                                        <p:strVal val="visible"/>
                                      </p:to>
                                    </p:set>
                                    <p:animEffect transition="in" filter="fade">
                                      <p:cBhvr>
                                        <p:cTn id="26" dur="1000"/>
                                        <p:tgtEl>
                                          <p:spTgt spid="3504"/>
                                        </p:tgtEl>
                                      </p:cBhvr>
                                    </p:animEffect>
                                  </p:childTnLst>
                                </p:cTn>
                              </p:par>
                              <p:par>
                                <p:cTn id="27" presetID="10" presetClass="entr" presetSubtype="0" fill="hold" nodeType="withEffect">
                                  <p:stCondLst>
                                    <p:cond delay="0"/>
                                  </p:stCondLst>
                                  <p:childTnLst>
                                    <p:set>
                                      <p:cBhvr>
                                        <p:cTn id="28" dur="1" fill="hold">
                                          <p:stCondLst>
                                            <p:cond delay="0"/>
                                          </p:stCondLst>
                                        </p:cTn>
                                        <p:tgtEl>
                                          <p:spTgt spid="3508"/>
                                        </p:tgtEl>
                                        <p:attrNameLst>
                                          <p:attrName>style.visibility</p:attrName>
                                        </p:attrNameLst>
                                      </p:cBhvr>
                                      <p:to>
                                        <p:strVal val="visible"/>
                                      </p:to>
                                    </p:set>
                                    <p:animEffect transition="in" filter="fade">
                                      <p:cBhvr>
                                        <p:cTn id="29" dur="1000"/>
                                        <p:tgtEl>
                                          <p:spTgt spid="3508"/>
                                        </p:tgtEl>
                                      </p:cBhvr>
                                    </p:animEffect>
                                  </p:childTnLst>
                                </p:cTn>
                              </p:par>
                              <p:par>
                                <p:cTn id="30" presetID="10" presetClass="entr" presetSubtype="0" fill="hold" nodeType="withEffect">
                                  <p:stCondLst>
                                    <p:cond delay="0"/>
                                  </p:stCondLst>
                                  <p:childTnLst>
                                    <p:set>
                                      <p:cBhvr>
                                        <p:cTn id="31" dur="1" fill="hold">
                                          <p:stCondLst>
                                            <p:cond delay="0"/>
                                          </p:stCondLst>
                                        </p:cTn>
                                        <p:tgtEl>
                                          <p:spTgt spid="3509"/>
                                        </p:tgtEl>
                                        <p:attrNameLst>
                                          <p:attrName>style.visibility</p:attrName>
                                        </p:attrNameLst>
                                      </p:cBhvr>
                                      <p:to>
                                        <p:strVal val="visible"/>
                                      </p:to>
                                    </p:set>
                                    <p:animEffect transition="in" filter="fade">
                                      <p:cBhvr>
                                        <p:cTn id="32" dur="1000"/>
                                        <p:tgtEl>
                                          <p:spTgt spid="3509"/>
                                        </p:tgtEl>
                                      </p:cBhvr>
                                    </p:animEffect>
                                  </p:childTnLst>
                                </p:cTn>
                              </p:par>
                              <p:par>
                                <p:cTn id="33" presetID="10" presetClass="entr" presetSubtype="0" fill="hold" nodeType="withEffect">
                                  <p:stCondLst>
                                    <p:cond delay="0"/>
                                  </p:stCondLst>
                                  <p:childTnLst>
                                    <p:set>
                                      <p:cBhvr>
                                        <p:cTn id="34" dur="1" fill="hold">
                                          <p:stCondLst>
                                            <p:cond delay="0"/>
                                          </p:stCondLst>
                                        </p:cTn>
                                        <p:tgtEl>
                                          <p:spTgt spid="3511"/>
                                        </p:tgtEl>
                                        <p:attrNameLst>
                                          <p:attrName>style.visibility</p:attrName>
                                        </p:attrNameLst>
                                      </p:cBhvr>
                                      <p:to>
                                        <p:strVal val="visible"/>
                                      </p:to>
                                    </p:set>
                                    <p:animEffect transition="in" filter="fade">
                                      <p:cBhvr>
                                        <p:cTn id="35" dur="1000"/>
                                        <p:tgtEl>
                                          <p:spTgt spid="3511"/>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3513"/>
                                        </p:tgtEl>
                                        <p:attrNameLst>
                                          <p:attrName>style.visibility</p:attrName>
                                        </p:attrNameLst>
                                      </p:cBhvr>
                                      <p:to>
                                        <p:strVal val="visible"/>
                                      </p:to>
                                    </p:set>
                                    <p:animEffect transition="in" filter="fade">
                                      <p:cBhvr>
                                        <p:cTn id="40" dur="1000"/>
                                        <p:tgtEl>
                                          <p:spTgt spid="35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04"/>
        <p:cNvGrpSpPr/>
        <p:nvPr/>
      </p:nvGrpSpPr>
      <p:grpSpPr>
        <a:xfrm>
          <a:off x="0" y="0"/>
          <a:ext cx="0" cy="0"/>
          <a:chOff x="0" y="0"/>
          <a:chExt cx="0" cy="0"/>
        </a:xfrm>
      </p:grpSpPr>
      <p:sp>
        <p:nvSpPr>
          <p:cNvPr id="1305" name="Google Shape;1305;p92"/>
          <p:cNvSpPr txBox="1">
            <a:spLocks noGrp="1"/>
          </p:cNvSpPr>
          <p:nvPr>
            <p:ph type="title"/>
          </p:nvPr>
        </p:nvSpPr>
        <p:spPr>
          <a:xfrm>
            <a:off x="74102" y="12734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Predict</a:t>
            </a:r>
            <a:endParaRPr dirty="0"/>
          </a:p>
        </p:txBody>
      </p:sp>
      <p:pic>
        <p:nvPicPr>
          <p:cNvPr id="9" name="Picture 8">
            <a:extLst>
              <a:ext uri="{FF2B5EF4-FFF2-40B4-BE49-F238E27FC236}">
                <a16:creationId xmlns:a16="http://schemas.microsoft.com/office/drawing/2014/main" id="{871C9038-B869-AC8A-1D6C-35E5B612BE3C}"/>
              </a:ext>
            </a:extLst>
          </p:cNvPr>
          <p:cNvPicPr>
            <a:picLocks noChangeAspect="1"/>
          </p:cNvPicPr>
          <p:nvPr/>
        </p:nvPicPr>
        <p:blipFill>
          <a:blip r:embed="rId3"/>
          <a:stretch>
            <a:fillRect/>
          </a:stretch>
        </p:blipFill>
        <p:spPr>
          <a:xfrm>
            <a:off x="4603075" y="891051"/>
            <a:ext cx="2977939" cy="2438958"/>
          </a:xfrm>
          <a:prstGeom prst="rect">
            <a:avLst/>
          </a:prstGeom>
          <a:ln>
            <a:solidFill>
              <a:schemeClr val="accent1">
                <a:lumMod val="60000"/>
                <a:lumOff val="40000"/>
              </a:schemeClr>
            </a:solidFill>
          </a:ln>
          <a:effectLst>
            <a:outerShdw blurRad="292100" dist="139700" dir="2700000" algn="tl" rotWithShape="0">
              <a:srgbClr val="333333">
                <a:alpha val="65000"/>
              </a:srgbClr>
            </a:outerShdw>
          </a:effectLst>
        </p:spPr>
      </p:pic>
      <p:pic>
        <p:nvPicPr>
          <p:cNvPr id="3" name="Picture 2">
            <a:extLst>
              <a:ext uri="{FF2B5EF4-FFF2-40B4-BE49-F238E27FC236}">
                <a16:creationId xmlns:a16="http://schemas.microsoft.com/office/drawing/2014/main" id="{E0B950DF-81D9-80B2-2BAD-7F90545B34EA}"/>
              </a:ext>
            </a:extLst>
          </p:cNvPr>
          <p:cNvPicPr>
            <a:picLocks noChangeAspect="1"/>
          </p:cNvPicPr>
          <p:nvPr/>
        </p:nvPicPr>
        <p:blipFill>
          <a:blip r:embed="rId4"/>
          <a:stretch>
            <a:fillRect/>
          </a:stretch>
        </p:blipFill>
        <p:spPr>
          <a:xfrm>
            <a:off x="691116" y="891051"/>
            <a:ext cx="3072965" cy="2438958"/>
          </a:xfrm>
          <a:prstGeom prst="rect">
            <a:avLst/>
          </a:prstGeom>
          <a:ln>
            <a:solidFill>
              <a:schemeClr val="accent1">
                <a:lumMod val="60000"/>
                <a:lumOff val="40000"/>
              </a:schemeClr>
            </a:solidFill>
          </a:ln>
          <a:effectLst>
            <a:outerShdw blurRad="292100" dist="139700" dir="2700000" algn="tl" rotWithShape="0">
              <a:srgbClr val="333333">
                <a:alpha val="65000"/>
              </a:srgbClr>
            </a:outerShdw>
          </a:effectLst>
        </p:spPr>
      </p:pic>
      <p:sp>
        <p:nvSpPr>
          <p:cNvPr id="4" name="Google Shape;3507;p107">
            <a:extLst>
              <a:ext uri="{FF2B5EF4-FFF2-40B4-BE49-F238E27FC236}">
                <a16:creationId xmlns:a16="http://schemas.microsoft.com/office/drawing/2014/main" id="{E15A9135-8F40-9F49-EBC8-07B8E69F903F}"/>
              </a:ext>
            </a:extLst>
          </p:cNvPr>
          <p:cNvSpPr txBox="1"/>
          <p:nvPr/>
        </p:nvSpPr>
        <p:spPr>
          <a:xfrm>
            <a:off x="760228" y="3435954"/>
            <a:ext cx="3739078" cy="867900"/>
          </a:xfrm>
          <a:prstGeom prst="rect">
            <a:avLst/>
          </a:prstGeom>
          <a:noFill/>
          <a:ln>
            <a:noFill/>
          </a:ln>
        </p:spPr>
        <p:txBody>
          <a:bodyPr spcFirstLastPara="1" wrap="square" lIns="91425" tIns="91425" rIns="91425" bIns="91425" anchor="t" anchorCtr="0">
            <a:noAutofit/>
          </a:bodyPr>
          <a:lstStyle/>
          <a:p>
            <a:pPr marL="285750" lvl="0" indent="-285750">
              <a:buClr>
                <a:schemeClr val="bg1"/>
              </a:buClr>
              <a:buFont typeface="Wingdings" panose="05000000000000000000" pitchFamily="2" charset="2"/>
              <a:buChar char="q"/>
            </a:pPr>
            <a:r>
              <a:rPr lang="en-US" dirty="0">
                <a:solidFill>
                  <a:schemeClr val="lt1"/>
                </a:solidFill>
                <a:latin typeface="IBM Plex Sans Medium"/>
                <a:ea typeface="IBM Plex Sans Medium"/>
                <a:cs typeface="IBM Plex Sans Medium"/>
                <a:sym typeface="IBM Plex Sans Medium"/>
              </a:rPr>
              <a:t>Achieved high accuracy in classification</a:t>
            </a:r>
            <a:endParaRPr dirty="0">
              <a:solidFill>
                <a:schemeClr val="lt1"/>
              </a:solidFill>
              <a:latin typeface="IBM Plex Sans Medium"/>
              <a:ea typeface="IBM Plex Sans Medium"/>
              <a:cs typeface="IBM Plex Sans Medium"/>
              <a:sym typeface="IBM Plex Sans Medium"/>
            </a:endParaRPr>
          </a:p>
        </p:txBody>
      </p:sp>
      <p:sp>
        <p:nvSpPr>
          <p:cNvPr id="6" name="Arrow: Right 5">
            <a:extLst>
              <a:ext uri="{FF2B5EF4-FFF2-40B4-BE49-F238E27FC236}">
                <a16:creationId xmlns:a16="http://schemas.microsoft.com/office/drawing/2014/main" id="{80EF8A4B-CB23-1BB0-A831-C09A69DECF63}"/>
              </a:ext>
            </a:extLst>
          </p:cNvPr>
          <p:cNvSpPr/>
          <p:nvPr/>
        </p:nvSpPr>
        <p:spPr>
          <a:xfrm>
            <a:off x="4001683" y="1913577"/>
            <a:ext cx="363790" cy="393905"/>
          </a:xfrm>
          <a:prstGeom prst="rightArrow">
            <a:avLst/>
          </a:prstGeom>
          <a:solidFill>
            <a:schemeClr val="bg1"/>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1728046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45"/>
        <p:cNvGrpSpPr/>
        <p:nvPr/>
      </p:nvGrpSpPr>
      <p:grpSpPr>
        <a:xfrm>
          <a:off x="0" y="0"/>
          <a:ext cx="0" cy="0"/>
          <a:chOff x="0" y="0"/>
          <a:chExt cx="0" cy="0"/>
        </a:xfrm>
      </p:grpSpPr>
      <p:grpSp>
        <p:nvGrpSpPr>
          <p:cNvPr id="946" name="Google Shape;946;p78"/>
          <p:cNvGrpSpPr/>
          <p:nvPr/>
        </p:nvGrpSpPr>
        <p:grpSpPr>
          <a:xfrm>
            <a:off x="3613188" y="1196429"/>
            <a:ext cx="3810321" cy="2750641"/>
            <a:chOff x="713100" y="1597775"/>
            <a:chExt cx="5712625" cy="3217500"/>
          </a:xfrm>
        </p:grpSpPr>
        <p:sp>
          <p:nvSpPr>
            <p:cNvPr id="947" name="Google Shape;947;p78"/>
            <p:cNvSpPr/>
            <p:nvPr/>
          </p:nvSpPr>
          <p:spPr>
            <a:xfrm>
              <a:off x="713100" y="1597775"/>
              <a:ext cx="5574000" cy="3078900"/>
            </a:xfrm>
            <a:prstGeom prst="snip2DiagRect">
              <a:avLst>
                <a:gd name="adj1" fmla="val 0"/>
                <a:gd name="adj2" fmla="val 16667"/>
              </a:avLst>
            </a:prstGeom>
            <a:solidFill>
              <a:schemeClr val="dk1">
                <a:alpha val="379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78"/>
            <p:cNvSpPr/>
            <p:nvPr/>
          </p:nvSpPr>
          <p:spPr>
            <a:xfrm>
              <a:off x="851725" y="1736375"/>
              <a:ext cx="5574000" cy="3078900"/>
            </a:xfrm>
            <a:prstGeom prst="snip2DiagRect">
              <a:avLst>
                <a:gd name="adj1" fmla="val 0"/>
                <a:gd name="adj2" fmla="val 16667"/>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0" name="Google Shape;950;p78"/>
          <p:cNvGrpSpPr/>
          <p:nvPr/>
        </p:nvGrpSpPr>
        <p:grpSpPr>
          <a:xfrm flipH="1">
            <a:off x="3356282" y="1152384"/>
            <a:ext cx="1154625" cy="430500"/>
            <a:chOff x="4042650" y="642025"/>
            <a:chExt cx="1154625" cy="430500"/>
          </a:xfrm>
        </p:grpSpPr>
        <p:sp>
          <p:nvSpPr>
            <p:cNvPr id="951" name="Google Shape;951;p78"/>
            <p:cNvSpPr/>
            <p:nvPr/>
          </p:nvSpPr>
          <p:spPr>
            <a:xfrm>
              <a:off x="4042650" y="642025"/>
              <a:ext cx="498000" cy="4305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78"/>
            <p:cNvSpPr/>
            <p:nvPr/>
          </p:nvSpPr>
          <p:spPr>
            <a:xfrm>
              <a:off x="4699275" y="642025"/>
              <a:ext cx="498000" cy="4305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3" name="Google Shape;953;p78"/>
          <p:cNvSpPr/>
          <p:nvPr/>
        </p:nvSpPr>
        <p:spPr>
          <a:xfrm flipH="1">
            <a:off x="4669532" y="1134925"/>
            <a:ext cx="498000" cy="4305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78"/>
          <p:cNvSpPr txBox="1">
            <a:spLocks noGrp="1"/>
          </p:cNvSpPr>
          <p:nvPr>
            <p:ph type="title"/>
          </p:nvPr>
        </p:nvSpPr>
        <p:spPr>
          <a:xfrm>
            <a:off x="4234345" y="1484525"/>
            <a:ext cx="2568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AR" sz="2000" dirty="0" err="1"/>
              <a:t>Lessons</a:t>
            </a:r>
            <a:r>
              <a:rPr lang="es-AR" sz="2000" dirty="0"/>
              <a:t> </a:t>
            </a:r>
            <a:r>
              <a:rPr lang="es-AR" sz="2000" dirty="0" err="1"/>
              <a:t>Learned</a:t>
            </a:r>
            <a:endParaRPr sz="2000" dirty="0"/>
          </a:p>
        </p:txBody>
      </p:sp>
      <p:sp>
        <p:nvSpPr>
          <p:cNvPr id="955" name="Google Shape;955;p78"/>
          <p:cNvSpPr txBox="1">
            <a:spLocks noGrp="1"/>
          </p:cNvSpPr>
          <p:nvPr>
            <p:ph type="subTitle" idx="1"/>
          </p:nvPr>
        </p:nvSpPr>
        <p:spPr>
          <a:xfrm>
            <a:off x="3923694" y="2196199"/>
            <a:ext cx="3289905" cy="1717823"/>
          </a:xfrm>
          <a:prstGeom prst="rect">
            <a:avLst/>
          </a:prstGeom>
        </p:spPr>
        <p:txBody>
          <a:bodyPr spcFirstLastPara="1" wrap="square" lIns="91425" tIns="91425" rIns="91425" bIns="91425" anchor="t" anchorCtr="0">
            <a:noAutofit/>
          </a:bodyPr>
          <a:lstStyle/>
          <a:p>
            <a:r>
              <a:rPr lang="en-US" b="1" dirty="0"/>
              <a:t>GPU</a:t>
            </a:r>
          </a:p>
          <a:p>
            <a:r>
              <a:rPr lang="en-US" b="1" dirty="0"/>
              <a:t>Python version</a:t>
            </a:r>
          </a:p>
          <a:p>
            <a:r>
              <a:rPr lang="en-US" b="1" dirty="0" err="1"/>
              <a:t>Tensorflow</a:t>
            </a:r>
            <a:endParaRPr lang="en-US" dirty="0"/>
          </a:p>
        </p:txBody>
      </p:sp>
      <p:grpSp>
        <p:nvGrpSpPr>
          <p:cNvPr id="956" name="Google Shape;956;p78"/>
          <p:cNvGrpSpPr/>
          <p:nvPr/>
        </p:nvGrpSpPr>
        <p:grpSpPr>
          <a:xfrm rot="5400000">
            <a:off x="131252" y="1089229"/>
            <a:ext cx="1163678" cy="63948"/>
            <a:chOff x="3779200" y="1371600"/>
            <a:chExt cx="1992600" cy="109500"/>
          </a:xfrm>
        </p:grpSpPr>
        <p:sp>
          <p:nvSpPr>
            <p:cNvPr id="957" name="Google Shape;957;p78"/>
            <p:cNvSpPr/>
            <p:nvPr/>
          </p:nvSpPr>
          <p:spPr>
            <a:xfrm>
              <a:off x="377920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78"/>
            <p:cNvSpPr/>
            <p:nvPr/>
          </p:nvSpPr>
          <p:spPr>
            <a:xfrm>
              <a:off x="415582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78"/>
            <p:cNvSpPr/>
            <p:nvPr/>
          </p:nvSpPr>
          <p:spPr>
            <a:xfrm>
              <a:off x="453244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78"/>
            <p:cNvSpPr/>
            <p:nvPr/>
          </p:nvSpPr>
          <p:spPr>
            <a:xfrm>
              <a:off x="490906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78"/>
            <p:cNvSpPr/>
            <p:nvPr/>
          </p:nvSpPr>
          <p:spPr>
            <a:xfrm>
              <a:off x="528568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78"/>
            <p:cNvSpPr/>
            <p:nvPr/>
          </p:nvSpPr>
          <p:spPr>
            <a:xfrm>
              <a:off x="566230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Google Shape;766;p69">
            <a:extLst>
              <a:ext uri="{FF2B5EF4-FFF2-40B4-BE49-F238E27FC236}">
                <a16:creationId xmlns:a16="http://schemas.microsoft.com/office/drawing/2014/main" id="{75C07398-8EBD-F5D5-0FDB-F72B72166C35}"/>
              </a:ext>
            </a:extLst>
          </p:cNvPr>
          <p:cNvPicPr preferRelativeResize="0"/>
          <p:nvPr/>
        </p:nvPicPr>
        <p:blipFill rotWithShape="1">
          <a:blip r:embed="rId3">
            <a:alphaModFix/>
          </a:blip>
          <a:srcRect t="6539" b="4602"/>
          <a:stretch/>
        </p:blipFill>
        <p:spPr>
          <a:xfrm>
            <a:off x="554026" y="1483096"/>
            <a:ext cx="3412649" cy="21045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45"/>
        <p:cNvGrpSpPr/>
        <p:nvPr/>
      </p:nvGrpSpPr>
      <p:grpSpPr>
        <a:xfrm>
          <a:off x="0" y="0"/>
          <a:ext cx="0" cy="0"/>
          <a:chOff x="0" y="0"/>
          <a:chExt cx="0" cy="0"/>
        </a:xfrm>
      </p:grpSpPr>
      <p:grpSp>
        <p:nvGrpSpPr>
          <p:cNvPr id="946" name="Google Shape;946;p78"/>
          <p:cNvGrpSpPr/>
          <p:nvPr/>
        </p:nvGrpSpPr>
        <p:grpSpPr>
          <a:xfrm>
            <a:off x="3613188" y="1196429"/>
            <a:ext cx="3810321" cy="2750641"/>
            <a:chOff x="713100" y="1597775"/>
            <a:chExt cx="5712625" cy="3217500"/>
          </a:xfrm>
        </p:grpSpPr>
        <p:sp>
          <p:nvSpPr>
            <p:cNvPr id="947" name="Google Shape;947;p78"/>
            <p:cNvSpPr/>
            <p:nvPr/>
          </p:nvSpPr>
          <p:spPr>
            <a:xfrm>
              <a:off x="713100" y="1597775"/>
              <a:ext cx="5574000" cy="3078900"/>
            </a:xfrm>
            <a:prstGeom prst="snip2DiagRect">
              <a:avLst>
                <a:gd name="adj1" fmla="val 0"/>
                <a:gd name="adj2" fmla="val 16667"/>
              </a:avLst>
            </a:prstGeom>
            <a:solidFill>
              <a:schemeClr val="dk1">
                <a:alpha val="379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78"/>
            <p:cNvSpPr/>
            <p:nvPr/>
          </p:nvSpPr>
          <p:spPr>
            <a:xfrm>
              <a:off x="851725" y="1736375"/>
              <a:ext cx="5574000" cy="3078900"/>
            </a:xfrm>
            <a:prstGeom prst="snip2DiagRect">
              <a:avLst>
                <a:gd name="adj1" fmla="val 0"/>
                <a:gd name="adj2" fmla="val 16667"/>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949" name="Google Shape;949;p78"/>
          <p:cNvPicPr preferRelativeResize="0"/>
          <p:nvPr/>
        </p:nvPicPr>
        <p:blipFill>
          <a:blip r:embed="rId3">
            <a:alphaModFix/>
          </a:blip>
          <a:stretch>
            <a:fillRect/>
          </a:stretch>
        </p:blipFill>
        <p:spPr>
          <a:xfrm>
            <a:off x="239500" y="277031"/>
            <a:ext cx="3348704" cy="2741940"/>
          </a:xfrm>
          <a:prstGeom prst="rect">
            <a:avLst/>
          </a:prstGeom>
          <a:noFill/>
          <a:ln>
            <a:noFill/>
          </a:ln>
        </p:spPr>
      </p:pic>
      <p:grpSp>
        <p:nvGrpSpPr>
          <p:cNvPr id="950" name="Google Shape;950;p78"/>
          <p:cNvGrpSpPr/>
          <p:nvPr/>
        </p:nvGrpSpPr>
        <p:grpSpPr>
          <a:xfrm flipH="1">
            <a:off x="3356282" y="1152384"/>
            <a:ext cx="1154625" cy="430500"/>
            <a:chOff x="4042650" y="642025"/>
            <a:chExt cx="1154625" cy="430500"/>
          </a:xfrm>
        </p:grpSpPr>
        <p:sp>
          <p:nvSpPr>
            <p:cNvPr id="951" name="Google Shape;951;p78"/>
            <p:cNvSpPr/>
            <p:nvPr/>
          </p:nvSpPr>
          <p:spPr>
            <a:xfrm>
              <a:off x="4042650" y="642025"/>
              <a:ext cx="498000" cy="4305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78"/>
            <p:cNvSpPr/>
            <p:nvPr/>
          </p:nvSpPr>
          <p:spPr>
            <a:xfrm>
              <a:off x="4699275" y="642025"/>
              <a:ext cx="498000" cy="4305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3" name="Google Shape;953;p78"/>
          <p:cNvSpPr/>
          <p:nvPr/>
        </p:nvSpPr>
        <p:spPr>
          <a:xfrm flipH="1">
            <a:off x="4669532" y="1134925"/>
            <a:ext cx="498000" cy="4305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78"/>
          <p:cNvSpPr txBox="1">
            <a:spLocks noGrp="1"/>
          </p:cNvSpPr>
          <p:nvPr>
            <p:ph type="title"/>
          </p:nvPr>
        </p:nvSpPr>
        <p:spPr>
          <a:xfrm>
            <a:off x="4234345" y="1484525"/>
            <a:ext cx="2568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AR" sz="2000" dirty="0"/>
              <a:t>Future Research and Development</a:t>
            </a:r>
            <a:endParaRPr sz="2000" dirty="0"/>
          </a:p>
        </p:txBody>
      </p:sp>
      <p:sp>
        <p:nvSpPr>
          <p:cNvPr id="955" name="Google Shape;955;p78"/>
          <p:cNvSpPr txBox="1">
            <a:spLocks noGrp="1"/>
          </p:cNvSpPr>
          <p:nvPr>
            <p:ph type="subTitle" idx="1"/>
          </p:nvPr>
        </p:nvSpPr>
        <p:spPr>
          <a:xfrm>
            <a:off x="3923694" y="2196199"/>
            <a:ext cx="3289905" cy="1717823"/>
          </a:xfrm>
          <a:prstGeom prst="rect">
            <a:avLst/>
          </a:prstGeom>
        </p:spPr>
        <p:txBody>
          <a:bodyPr spcFirstLastPara="1" wrap="square" lIns="91425" tIns="91425" rIns="91425" bIns="91425" anchor="t" anchorCtr="0">
            <a:noAutofit/>
          </a:bodyPr>
          <a:lstStyle/>
          <a:p>
            <a:r>
              <a:rPr lang="en-US" b="1" dirty="0"/>
              <a:t>Question: </a:t>
            </a:r>
            <a:r>
              <a:rPr lang="en-US" dirty="0"/>
              <a:t>How to improve accuracy further?</a:t>
            </a:r>
          </a:p>
          <a:p>
            <a:endParaRPr lang="en-US" dirty="0"/>
          </a:p>
          <a:p>
            <a:r>
              <a:rPr lang="en-US" b="1" dirty="0"/>
              <a:t>Plan: </a:t>
            </a:r>
            <a:r>
              <a:rPr lang="en-US" dirty="0"/>
              <a:t>Explore other architectures, data augmentation techniques.</a:t>
            </a:r>
          </a:p>
        </p:txBody>
      </p:sp>
      <p:grpSp>
        <p:nvGrpSpPr>
          <p:cNvPr id="956" name="Google Shape;956;p78"/>
          <p:cNvGrpSpPr/>
          <p:nvPr/>
        </p:nvGrpSpPr>
        <p:grpSpPr>
          <a:xfrm rot="5400000">
            <a:off x="131252" y="1089229"/>
            <a:ext cx="1163678" cy="63948"/>
            <a:chOff x="3779200" y="1371600"/>
            <a:chExt cx="1992600" cy="109500"/>
          </a:xfrm>
        </p:grpSpPr>
        <p:sp>
          <p:nvSpPr>
            <p:cNvPr id="957" name="Google Shape;957;p78"/>
            <p:cNvSpPr/>
            <p:nvPr/>
          </p:nvSpPr>
          <p:spPr>
            <a:xfrm>
              <a:off x="377920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78"/>
            <p:cNvSpPr/>
            <p:nvPr/>
          </p:nvSpPr>
          <p:spPr>
            <a:xfrm>
              <a:off x="415582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78"/>
            <p:cNvSpPr/>
            <p:nvPr/>
          </p:nvSpPr>
          <p:spPr>
            <a:xfrm>
              <a:off x="453244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78"/>
            <p:cNvSpPr/>
            <p:nvPr/>
          </p:nvSpPr>
          <p:spPr>
            <a:xfrm>
              <a:off x="490906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78"/>
            <p:cNvSpPr/>
            <p:nvPr/>
          </p:nvSpPr>
          <p:spPr>
            <a:xfrm>
              <a:off x="528568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78"/>
            <p:cNvSpPr/>
            <p:nvPr/>
          </p:nvSpPr>
          <p:spPr>
            <a:xfrm>
              <a:off x="566230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7675362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6"/>
        <p:cNvGrpSpPr/>
        <p:nvPr/>
      </p:nvGrpSpPr>
      <p:grpSpPr>
        <a:xfrm>
          <a:off x="0" y="0"/>
          <a:ext cx="0" cy="0"/>
          <a:chOff x="0" y="0"/>
          <a:chExt cx="0" cy="0"/>
        </a:xfrm>
      </p:grpSpPr>
      <p:sp>
        <p:nvSpPr>
          <p:cNvPr id="618" name="Google Shape;618;p63"/>
          <p:cNvSpPr/>
          <p:nvPr/>
        </p:nvSpPr>
        <p:spPr>
          <a:xfrm>
            <a:off x="1212025" y="3289663"/>
            <a:ext cx="818100" cy="818100"/>
          </a:xfrm>
          <a:prstGeom prst="ellipse">
            <a:avLst/>
          </a:prstGeom>
          <a:solidFill>
            <a:schemeClr val="dk1">
              <a:alpha val="379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63"/>
          <p:cNvSpPr/>
          <p:nvPr/>
        </p:nvSpPr>
        <p:spPr>
          <a:xfrm>
            <a:off x="4849500" y="1968588"/>
            <a:ext cx="818100" cy="818100"/>
          </a:xfrm>
          <a:prstGeom prst="ellipse">
            <a:avLst/>
          </a:prstGeom>
          <a:solidFill>
            <a:schemeClr val="dk1">
              <a:alpha val="379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63"/>
          <p:cNvSpPr/>
          <p:nvPr/>
        </p:nvSpPr>
        <p:spPr>
          <a:xfrm>
            <a:off x="4849500" y="3289663"/>
            <a:ext cx="818100" cy="818100"/>
          </a:xfrm>
          <a:prstGeom prst="ellipse">
            <a:avLst/>
          </a:prstGeom>
          <a:solidFill>
            <a:schemeClr val="dk1">
              <a:alpha val="379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63"/>
          <p:cNvSpPr/>
          <p:nvPr/>
        </p:nvSpPr>
        <p:spPr>
          <a:xfrm>
            <a:off x="1212025" y="1968588"/>
            <a:ext cx="818100" cy="818100"/>
          </a:xfrm>
          <a:prstGeom prst="ellipse">
            <a:avLst/>
          </a:prstGeom>
          <a:solidFill>
            <a:schemeClr val="dk1">
              <a:alpha val="379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63"/>
          <p:cNvSpPr txBox="1">
            <a:spLocks noGrp="1"/>
          </p:cNvSpPr>
          <p:nvPr>
            <p:ph type="title" idx="15"/>
          </p:nvPr>
        </p:nvSpPr>
        <p:spPr>
          <a:xfrm>
            <a:off x="720000" y="4371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Table of contents</a:t>
            </a:r>
            <a:endParaRPr/>
          </a:p>
        </p:txBody>
      </p:sp>
      <p:sp>
        <p:nvSpPr>
          <p:cNvPr id="623" name="Google Shape;623;p63"/>
          <p:cNvSpPr txBox="1">
            <a:spLocks noGrp="1"/>
          </p:cNvSpPr>
          <p:nvPr>
            <p:ph type="title"/>
          </p:nvPr>
        </p:nvSpPr>
        <p:spPr>
          <a:xfrm>
            <a:off x="2115301" y="2073528"/>
            <a:ext cx="21792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Dataset</a:t>
            </a:r>
            <a:endParaRPr dirty="0"/>
          </a:p>
        </p:txBody>
      </p:sp>
      <p:sp>
        <p:nvSpPr>
          <p:cNvPr id="625" name="Google Shape;625;p63"/>
          <p:cNvSpPr txBox="1">
            <a:spLocks noGrp="1"/>
          </p:cNvSpPr>
          <p:nvPr>
            <p:ph type="title" idx="2"/>
          </p:nvPr>
        </p:nvSpPr>
        <p:spPr>
          <a:xfrm>
            <a:off x="2115857" y="3383926"/>
            <a:ext cx="2314744"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Augmentation</a:t>
            </a:r>
            <a:endParaRPr dirty="0"/>
          </a:p>
        </p:txBody>
      </p:sp>
      <p:sp>
        <p:nvSpPr>
          <p:cNvPr id="627" name="Google Shape;627;p63"/>
          <p:cNvSpPr txBox="1">
            <a:spLocks noGrp="1"/>
          </p:cNvSpPr>
          <p:nvPr>
            <p:ph type="title" idx="4"/>
          </p:nvPr>
        </p:nvSpPr>
        <p:spPr>
          <a:xfrm>
            <a:off x="5782241" y="2092338"/>
            <a:ext cx="2612293"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Pre Processing</a:t>
            </a:r>
            <a:endParaRPr dirty="0"/>
          </a:p>
        </p:txBody>
      </p:sp>
      <p:sp>
        <p:nvSpPr>
          <p:cNvPr id="629" name="Google Shape;629;p63"/>
          <p:cNvSpPr txBox="1">
            <a:spLocks noGrp="1"/>
          </p:cNvSpPr>
          <p:nvPr>
            <p:ph type="title" idx="6"/>
          </p:nvPr>
        </p:nvSpPr>
        <p:spPr>
          <a:xfrm>
            <a:off x="5752779" y="3373284"/>
            <a:ext cx="2671221"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Model Definition</a:t>
            </a:r>
            <a:endParaRPr dirty="0"/>
          </a:p>
        </p:txBody>
      </p:sp>
      <p:sp>
        <p:nvSpPr>
          <p:cNvPr id="631" name="Google Shape;631;p63"/>
          <p:cNvSpPr txBox="1">
            <a:spLocks noGrp="1"/>
          </p:cNvSpPr>
          <p:nvPr>
            <p:ph type="title" idx="8"/>
          </p:nvPr>
        </p:nvSpPr>
        <p:spPr>
          <a:xfrm>
            <a:off x="1212025" y="2135238"/>
            <a:ext cx="8181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632" name="Google Shape;632;p63"/>
          <p:cNvSpPr txBox="1">
            <a:spLocks noGrp="1"/>
          </p:cNvSpPr>
          <p:nvPr>
            <p:ph type="title" idx="9"/>
          </p:nvPr>
        </p:nvSpPr>
        <p:spPr>
          <a:xfrm>
            <a:off x="1212025" y="3456313"/>
            <a:ext cx="8181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633" name="Google Shape;633;p63"/>
          <p:cNvSpPr txBox="1">
            <a:spLocks noGrp="1"/>
          </p:cNvSpPr>
          <p:nvPr>
            <p:ph type="title" idx="13"/>
          </p:nvPr>
        </p:nvSpPr>
        <p:spPr>
          <a:xfrm>
            <a:off x="4849500" y="2135238"/>
            <a:ext cx="8181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634" name="Google Shape;634;p63"/>
          <p:cNvSpPr txBox="1">
            <a:spLocks noGrp="1"/>
          </p:cNvSpPr>
          <p:nvPr>
            <p:ph type="title" idx="14"/>
          </p:nvPr>
        </p:nvSpPr>
        <p:spPr>
          <a:xfrm>
            <a:off x="4849500" y="3456313"/>
            <a:ext cx="8181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grpSp>
        <p:nvGrpSpPr>
          <p:cNvPr id="635" name="Google Shape;635;p63"/>
          <p:cNvGrpSpPr/>
          <p:nvPr/>
        </p:nvGrpSpPr>
        <p:grpSpPr>
          <a:xfrm rot="5400000" flipH="1">
            <a:off x="7772276" y="3210773"/>
            <a:ext cx="2029024" cy="1088542"/>
            <a:chOff x="773350" y="518000"/>
            <a:chExt cx="2757950" cy="1479600"/>
          </a:xfrm>
        </p:grpSpPr>
        <p:sp>
          <p:nvSpPr>
            <p:cNvPr id="636" name="Google Shape;636;p63"/>
            <p:cNvSpPr/>
            <p:nvPr/>
          </p:nvSpPr>
          <p:spPr>
            <a:xfrm>
              <a:off x="2582700" y="518000"/>
              <a:ext cx="948600" cy="1479600"/>
            </a:xfrm>
            <a:prstGeom prst="chevron">
              <a:avLst>
                <a:gd name="adj" fmla="val 50000"/>
              </a:avLst>
            </a:prstGeom>
            <a:gradFill>
              <a:gsLst>
                <a:gs pos="0">
                  <a:srgbClr val="FFFFFF">
                    <a:alpha val="2980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63"/>
            <p:cNvSpPr/>
            <p:nvPr/>
          </p:nvSpPr>
          <p:spPr>
            <a:xfrm>
              <a:off x="1678025" y="518000"/>
              <a:ext cx="948600" cy="1479600"/>
            </a:xfrm>
            <a:prstGeom prst="chevron">
              <a:avLst>
                <a:gd name="adj" fmla="val 50000"/>
              </a:avLst>
            </a:prstGeom>
            <a:gradFill>
              <a:gsLst>
                <a:gs pos="0">
                  <a:srgbClr val="FFFFFF">
                    <a:alpha val="2980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63"/>
            <p:cNvSpPr/>
            <p:nvPr/>
          </p:nvSpPr>
          <p:spPr>
            <a:xfrm>
              <a:off x="773350" y="518000"/>
              <a:ext cx="948600" cy="1479600"/>
            </a:xfrm>
            <a:prstGeom prst="chevron">
              <a:avLst>
                <a:gd name="adj" fmla="val 50000"/>
              </a:avLst>
            </a:prstGeom>
            <a:gradFill>
              <a:gsLst>
                <a:gs pos="0">
                  <a:srgbClr val="FFFFFF">
                    <a:alpha val="2980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639" name="Google Shape;639;p63"/>
          <p:cNvPicPr preferRelativeResize="0"/>
          <p:nvPr/>
        </p:nvPicPr>
        <p:blipFill>
          <a:blip r:embed="rId3">
            <a:alphaModFix/>
          </a:blip>
          <a:stretch>
            <a:fillRect/>
          </a:stretch>
        </p:blipFill>
        <p:spPr>
          <a:xfrm>
            <a:off x="-129458" y="0"/>
            <a:ext cx="2441750" cy="1479701"/>
          </a:xfrm>
          <a:prstGeom prst="rect">
            <a:avLst/>
          </a:prstGeom>
          <a:noFill/>
          <a:ln>
            <a:noFill/>
          </a:ln>
        </p:spPr>
      </p:pic>
      <p:grpSp>
        <p:nvGrpSpPr>
          <p:cNvPr id="640" name="Google Shape;640;p63"/>
          <p:cNvGrpSpPr/>
          <p:nvPr/>
        </p:nvGrpSpPr>
        <p:grpSpPr>
          <a:xfrm flipH="1">
            <a:off x="191" y="4320418"/>
            <a:ext cx="2598996" cy="484774"/>
            <a:chOff x="1298650" y="3255600"/>
            <a:chExt cx="3427850" cy="639375"/>
          </a:xfrm>
        </p:grpSpPr>
        <p:sp>
          <p:nvSpPr>
            <p:cNvPr id="641" name="Google Shape;641;p63"/>
            <p:cNvSpPr/>
            <p:nvPr/>
          </p:nvSpPr>
          <p:spPr>
            <a:xfrm>
              <a:off x="1483200" y="3347875"/>
              <a:ext cx="3243300" cy="547100"/>
            </a:xfrm>
            <a:custGeom>
              <a:avLst/>
              <a:gdLst/>
              <a:ahLst/>
              <a:cxnLst/>
              <a:rect l="l" t="t" r="r" b="b"/>
              <a:pathLst>
                <a:path w="129732" h="21884" fill="none" extrusionOk="0">
                  <a:moveTo>
                    <a:pt x="129731" y="11311"/>
                  </a:moveTo>
                  <a:lnTo>
                    <a:pt x="100335" y="11311"/>
                  </a:lnTo>
                  <a:lnTo>
                    <a:pt x="89738" y="21884"/>
                  </a:lnTo>
                  <a:lnTo>
                    <a:pt x="34529" y="21884"/>
                  </a:lnTo>
                  <a:lnTo>
                    <a:pt x="12633" y="0"/>
                  </a:lnTo>
                  <a:lnTo>
                    <a:pt x="1" y="0"/>
                  </a:lnTo>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63"/>
            <p:cNvSpPr/>
            <p:nvPr/>
          </p:nvSpPr>
          <p:spPr>
            <a:xfrm>
              <a:off x="1298650" y="3255600"/>
              <a:ext cx="184575" cy="184850"/>
            </a:xfrm>
            <a:custGeom>
              <a:avLst/>
              <a:gdLst/>
              <a:ahLst/>
              <a:cxnLst/>
              <a:rect l="l" t="t" r="r" b="b"/>
              <a:pathLst>
                <a:path w="7383" h="7394" fill="none" extrusionOk="0">
                  <a:moveTo>
                    <a:pt x="1" y="3691"/>
                  </a:moveTo>
                  <a:cubicBezTo>
                    <a:pt x="1" y="1643"/>
                    <a:pt x="1644" y="0"/>
                    <a:pt x="3692" y="0"/>
                  </a:cubicBezTo>
                  <a:cubicBezTo>
                    <a:pt x="5728" y="0"/>
                    <a:pt x="7383" y="1643"/>
                    <a:pt x="7383" y="3691"/>
                  </a:cubicBezTo>
                  <a:cubicBezTo>
                    <a:pt x="7383" y="5727"/>
                    <a:pt x="5728" y="7382"/>
                    <a:pt x="3692" y="7382"/>
                  </a:cubicBezTo>
                  <a:cubicBezTo>
                    <a:pt x="1644" y="7394"/>
                    <a:pt x="1" y="5727"/>
                    <a:pt x="1" y="3691"/>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3" name="Google Shape;643;p63"/>
          <p:cNvGrpSpPr/>
          <p:nvPr/>
        </p:nvGrpSpPr>
        <p:grpSpPr>
          <a:xfrm rot="10800000" flipH="1">
            <a:off x="6545016" y="1175943"/>
            <a:ext cx="2598996" cy="484774"/>
            <a:chOff x="1298650" y="3255600"/>
            <a:chExt cx="3427850" cy="639375"/>
          </a:xfrm>
        </p:grpSpPr>
        <p:sp>
          <p:nvSpPr>
            <p:cNvPr id="644" name="Google Shape;644;p63"/>
            <p:cNvSpPr/>
            <p:nvPr/>
          </p:nvSpPr>
          <p:spPr>
            <a:xfrm>
              <a:off x="1483200" y="3347875"/>
              <a:ext cx="3243300" cy="547100"/>
            </a:xfrm>
            <a:custGeom>
              <a:avLst/>
              <a:gdLst/>
              <a:ahLst/>
              <a:cxnLst/>
              <a:rect l="l" t="t" r="r" b="b"/>
              <a:pathLst>
                <a:path w="129732" h="21884" fill="none" extrusionOk="0">
                  <a:moveTo>
                    <a:pt x="129731" y="11311"/>
                  </a:moveTo>
                  <a:lnTo>
                    <a:pt x="100335" y="11311"/>
                  </a:lnTo>
                  <a:lnTo>
                    <a:pt x="89738" y="21884"/>
                  </a:lnTo>
                  <a:lnTo>
                    <a:pt x="34529" y="21884"/>
                  </a:lnTo>
                  <a:lnTo>
                    <a:pt x="12633" y="0"/>
                  </a:lnTo>
                  <a:lnTo>
                    <a:pt x="1" y="0"/>
                  </a:lnTo>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63"/>
            <p:cNvSpPr/>
            <p:nvPr/>
          </p:nvSpPr>
          <p:spPr>
            <a:xfrm>
              <a:off x="1298650" y="3255600"/>
              <a:ext cx="184575" cy="184850"/>
            </a:xfrm>
            <a:custGeom>
              <a:avLst/>
              <a:gdLst/>
              <a:ahLst/>
              <a:cxnLst/>
              <a:rect l="l" t="t" r="r" b="b"/>
              <a:pathLst>
                <a:path w="7383" h="7394" fill="none" extrusionOk="0">
                  <a:moveTo>
                    <a:pt x="1" y="3691"/>
                  </a:moveTo>
                  <a:cubicBezTo>
                    <a:pt x="1" y="1643"/>
                    <a:pt x="1644" y="0"/>
                    <a:pt x="3692" y="0"/>
                  </a:cubicBezTo>
                  <a:cubicBezTo>
                    <a:pt x="5728" y="0"/>
                    <a:pt x="7383" y="1643"/>
                    <a:pt x="7383" y="3691"/>
                  </a:cubicBezTo>
                  <a:cubicBezTo>
                    <a:pt x="7383" y="5727"/>
                    <a:pt x="5728" y="7382"/>
                    <a:pt x="3692" y="7382"/>
                  </a:cubicBezTo>
                  <a:cubicBezTo>
                    <a:pt x="1644" y="7394"/>
                    <a:pt x="1" y="5727"/>
                    <a:pt x="1" y="3691"/>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6" name="Google Shape;646;p63"/>
          <p:cNvGrpSpPr/>
          <p:nvPr/>
        </p:nvGrpSpPr>
        <p:grpSpPr>
          <a:xfrm>
            <a:off x="3990152" y="1386354"/>
            <a:ext cx="1163678" cy="63948"/>
            <a:chOff x="3779200" y="1371600"/>
            <a:chExt cx="1992600" cy="109500"/>
          </a:xfrm>
        </p:grpSpPr>
        <p:sp>
          <p:nvSpPr>
            <p:cNvPr id="647" name="Google Shape;647;p63"/>
            <p:cNvSpPr/>
            <p:nvPr/>
          </p:nvSpPr>
          <p:spPr>
            <a:xfrm>
              <a:off x="377920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63"/>
            <p:cNvSpPr/>
            <p:nvPr/>
          </p:nvSpPr>
          <p:spPr>
            <a:xfrm>
              <a:off x="415582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63"/>
            <p:cNvSpPr/>
            <p:nvPr/>
          </p:nvSpPr>
          <p:spPr>
            <a:xfrm>
              <a:off x="453244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63"/>
            <p:cNvSpPr/>
            <p:nvPr/>
          </p:nvSpPr>
          <p:spPr>
            <a:xfrm>
              <a:off x="490906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63"/>
            <p:cNvSpPr/>
            <p:nvPr/>
          </p:nvSpPr>
          <p:spPr>
            <a:xfrm>
              <a:off x="528568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63"/>
            <p:cNvSpPr/>
            <p:nvPr/>
          </p:nvSpPr>
          <p:spPr>
            <a:xfrm>
              <a:off x="566230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699"/>
        <p:cNvGrpSpPr/>
        <p:nvPr/>
      </p:nvGrpSpPr>
      <p:grpSpPr>
        <a:xfrm>
          <a:off x="0" y="0"/>
          <a:ext cx="0" cy="0"/>
          <a:chOff x="0" y="0"/>
          <a:chExt cx="0" cy="0"/>
        </a:xfrm>
      </p:grpSpPr>
      <p:grpSp>
        <p:nvGrpSpPr>
          <p:cNvPr id="3700" name="Google Shape;3700;p115"/>
          <p:cNvGrpSpPr/>
          <p:nvPr/>
        </p:nvGrpSpPr>
        <p:grpSpPr>
          <a:xfrm>
            <a:off x="1371741" y="2145237"/>
            <a:ext cx="693484" cy="695908"/>
            <a:chOff x="2601750" y="1612625"/>
            <a:chExt cx="1123052" cy="1127525"/>
          </a:xfrm>
        </p:grpSpPr>
        <p:sp>
          <p:nvSpPr>
            <p:cNvPr id="3701" name="Google Shape;3701;p115"/>
            <p:cNvSpPr/>
            <p:nvPr/>
          </p:nvSpPr>
          <p:spPr>
            <a:xfrm>
              <a:off x="2601750" y="1612625"/>
              <a:ext cx="1033200" cy="1030200"/>
            </a:xfrm>
            <a:prstGeom prst="snip2DiagRect">
              <a:avLst>
                <a:gd name="adj1" fmla="val 0"/>
                <a:gd name="adj2" fmla="val 16667"/>
              </a:avLst>
            </a:prstGeom>
            <a:solidFill>
              <a:schemeClr val="dk1">
                <a:alpha val="379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2" name="Google Shape;3702;p115"/>
            <p:cNvSpPr/>
            <p:nvPr/>
          </p:nvSpPr>
          <p:spPr>
            <a:xfrm>
              <a:off x="2691600" y="1709950"/>
              <a:ext cx="1033200" cy="1030200"/>
            </a:xfrm>
            <a:prstGeom prst="snip2DiagRect">
              <a:avLst>
                <a:gd name="adj1" fmla="val 0"/>
                <a:gd name="adj2" fmla="val 16667"/>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03" name="Google Shape;3703;p115"/>
          <p:cNvGrpSpPr/>
          <p:nvPr/>
        </p:nvGrpSpPr>
        <p:grpSpPr>
          <a:xfrm>
            <a:off x="5250875" y="2145237"/>
            <a:ext cx="693483" cy="695908"/>
            <a:chOff x="2601750" y="1612625"/>
            <a:chExt cx="1123050" cy="1127525"/>
          </a:xfrm>
        </p:grpSpPr>
        <p:sp>
          <p:nvSpPr>
            <p:cNvPr id="3704" name="Google Shape;3704;p115"/>
            <p:cNvSpPr/>
            <p:nvPr/>
          </p:nvSpPr>
          <p:spPr>
            <a:xfrm>
              <a:off x="2601750" y="1612625"/>
              <a:ext cx="1033200" cy="1030200"/>
            </a:xfrm>
            <a:prstGeom prst="snip2DiagRect">
              <a:avLst>
                <a:gd name="adj1" fmla="val 0"/>
                <a:gd name="adj2" fmla="val 16667"/>
              </a:avLst>
            </a:prstGeom>
            <a:solidFill>
              <a:schemeClr val="dk1">
                <a:alpha val="379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5" name="Google Shape;3705;p115"/>
            <p:cNvSpPr/>
            <p:nvPr/>
          </p:nvSpPr>
          <p:spPr>
            <a:xfrm>
              <a:off x="2691600" y="1709950"/>
              <a:ext cx="1033200" cy="1030200"/>
            </a:xfrm>
            <a:prstGeom prst="snip2DiagRect">
              <a:avLst>
                <a:gd name="adj1" fmla="val 0"/>
                <a:gd name="adj2" fmla="val 16667"/>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06" name="Google Shape;3706;p115"/>
          <p:cNvGrpSpPr/>
          <p:nvPr/>
        </p:nvGrpSpPr>
        <p:grpSpPr>
          <a:xfrm>
            <a:off x="7190441" y="2145237"/>
            <a:ext cx="693483" cy="695908"/>
            <a:chOff x="2601750" y="1612625"/>
            <a:chExt cx="1123050" cy="1127525"/>
          </a:xfrm>
        </p:grpSpPr>
        <p:sp>
          <p:nvSpPr>
            <p:cNvPr id="3707" name="Google Shape;3707;p115"/>
            <p:cNvSpPr/>
            <p:nvPr/>
          </p:nvSpPr>
          <p:spPr>
            <a:xfrm>
              <a:off x="2601750" y="1612625"/>
              <a:ext cx="1033200" cy="1030200"/>
            </a:xfrm>
            <a:prstGeom prst="snip2DiagRect">
              <a:avLst>
                <a:gd name="adj1" fmla="val 0"/>
                <a:gd name="adj2" fmla="val 16667"/>
              </a:avLst>
            </a:prstGeom>
            <a:solidFill>
              <a:schemeClr val="dk1">
                <a:alpha val="379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8" name="Google Shape;3708;p115"/>
            <p:cNvSpPr/>
            <p:nvPr/>
          </p:nvSpPr>
          <p:spPr>
            <a:xfrm>
              <a:off x="2691600" y="1709950"/>
              <a:ext cx="1033200" cy="1030200"/>
            </a:xfrm>
            <a:prstGeom prst="snip2DiagRect">
              <a:avLst>
                <a:gd name="adj1" fmla="val 0"/>
                <a:gd name="adj2" fmla="val 16667"/>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09" name="Google Shape;3709;p115"/>
          <p:cNvGrpSpPr/>
          <p:nvPr/>
        </p:nvGrpSpPr>
        <p:grpSpPr>
          <a:xfrm>
            <a:off x="3311309" y="2145237"/>
            <a:ext cx="693483" cy="695908"/>
            <a:chOff x="2601750" y="1612625"/>
            <a:chExt cx="1123050" cy="1127525"/>
          </a:xfrm>
        </p:grpSpPr>
        <p:sp>
          <p:nvSpPr>
            <p:cNvPr id="3710" name="Google Shape;3710;p115"/>
            <p:cNvSpPr/>
            <p:nvPr/>
          </p:nvSpPr>
          <p:spPr>
            <a:xfrm>
              <a:off x="2601750" y="1612625"/>
              <a:ext cx="1033200" cy="1030200"/>
            </a:xfrm>
            <a:prstGeom prst="snip2DiagRect">
              <a:avLst>
                <a:gd name="adj1" fmla="val 0"/>
                <a:gd name="adj2" fmla="val 16667"/>
              </a:avLst>
            </a:prstGeom>
            <a:solidFill>
              <a:schemeClr val="dk1">
                <a:alpha val="379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1" name="Google Shape;3711;p115"/>
            <p:cNvSpPr/>
            <p:nvPr/>
          </p:nvSpPr>
          <p:spPr>
            <a:xfrm>
              <a:off x="2691600" y="1709950"/>
              <a:ext cx="1033200" cy="1030200"/>
            </a:xfrm>
            <a:prstGeom prst="snip2DiagRect">
              <a:avLst>
                <a:gd name="adj1" fmla="val 0"/>
                <a:gd name="adj2" fmla="val 16667"/>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12" name="Google Shape;3712;p115"/>
          <p:cNvSpPr/>
          <p:nvPr/>
        </p:nvSpPr>
        <p:spPr>
          <a:xfrm>
            <a:off x="3150305" y="858700"/>
            <a:ext cx="2955300" cy="512100"/>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500" b="1" dirty="0">
                <a:solidFill>
                  <a:schemeClr val="lt1"/>
                </a:solidFill>
                <a:latin typeface="IBM Plex Sans"/>
                <a:ea typeface="IBM Plex Sans"/>
                <a:cs typeface="IBM Plex Sans"/>
                <a:sym typeface="IBM Plex Sans"/>
              </a:rPr>
              <a:t>Dataset Selection</a:t>
            </a:r>
            <a:endParaRPr sz="2500" b="1" dirty="0">
              <a:solidFill>
                <a:schemeClr val="lt1"/>
              </a:solidFill>
              <a:latin typeface="IBM Plex Sans"/>
              <a:ea typeface="IBM Plex Sans"/>
              <a:cs typeface="IBM Plex Sans"/>
              <a:sym typeface="IBM Plex Sans"/>
            </a:endParaRPr>
          </a:p>
        </p:txBody>
      </p:sp>
      <p:cxnSp>
        <p:nvCxnSpPr>
          <p:cNvPr id="3714" name="Google Shape;3714;p115"/>
          <p:cNvCxnSpPr>
            <a:stCxn id="3712" idx="1"/>
            <a:endCxn id="3710" idx="3"/>
          </p:cNvCxnSpPr>
          <p:nvPr/>
        </p:nvCxnSpPr>
        <p:spPr>
          <a:xfrm rot="5400000">
            <a:off x="3742055" y="1259200"/>
            <a:ext cx="774300" cy="997500"/>
          </a:xfrm>
          <a:prstGeom prst="bentConnector3">
            <a:avLst>
              <a:gd name="adj1" fmla="val 50009"/>
            </a:avLst>
          </a:prstGeom>
          <a:noFill/>
          <a:ln w="9525" cap="flat" cmpd="sng">
            <a:solidFill>
              <a:schemeClr val="lt1"/>
            </a:solidFill>
            <a:prstDash val="solid"/>
            <a:round/>
            <a:headEnd type="none" w="sm" len="sm"/>
            <a:tailEnd type="none" w="sm" len="sm"/>
          </a:ln>
        </p:spPr>
      </p:cxnSp>
      <p:cxnSp>
        <p:nvCxnSpPr>
          <p:cNvPr id="3715" name="Google Shape;3715;p115"/>
          <p:cNvCxnSpPr>
            <a:cxnSpLocks/>
            <a:stCxn id="3701" idx="3"/>
            <a:endCxn id="3712" idx="1"/>
          </p:cNvCxnSpPr>
          <p:nvPr/>
        </p:nvCxnSpPr>
        <p:spPr>
          <a:xfrm rot="-5400000">
            <a:off x="2772243" y="289437"/>
            <a:ext cx="774300" cy="2937300"/>
          </a:xfrm>
          <a:prstGeom prst="bentConnector3">
            <a:avLst>
              <a:gd name="adj1" fmla="val 50009"/>
            </a:avLst>
          </a:prstGeom>
          <a:noFill/>
          <a:ln w="9525" cap="flat" cmpd="sng">
            <a:solidFill>
              <a:schemeClr val="lt1"/>
            </a:solidFill>
            <a:prstDash val="solid"/>
            <a:round/>
            <a:headEnd type="none" w="sm" len="sm"/>
            <a:tailEnd type="none" w="sm" len="sm"/>
          </a:ln>
        </p:spPr>
      </p:cxnSp>
      <p:cxnSp>
        <p:nvCxnSpPr>
          <p:cNvPr id="3716" name="Google Shape;3716;p115"/>
          <p:cNvCxnSpPr>
            <a:stCxn id="3712" idx="1"/>
            <a:endCxn id="3707" idx="3"/>
          </p:cNvCxnSpPr>
          <p:nvPr/>
        </p:nvCxnSpPr>
        <p:spPr>
          <a:xfrm rot="-5400000" flipH="1">
            <a:off x="5681555" y="317200"/>
            <a:ext cx="774300" cy="2881500"/>
          </a:xfrm>
          <a:prstGeom prst="bentConnector3">
            <a:avLst>
              <a:gd name="adj1" fmla="val 50009"/>
            </a:avLst>
          </a:prstGeom>
          <a:noFill/>
          <a:ln w="9525" cap="flat" cmpd="sng">
            <a:solidFill>
              <a:schemeClr val="lt1"/>
            </a:solidFill>
            <a:prstDash val="solid"/>
            <a:round/>
            <a:headEnd type="none" w="sm" len="sm"/>
            <a:tailEnd type="none" w="sm" len="sm"/>
          </a:ln>
        </p:spPr>
      </p:cxnSp>
      <p:sp>
        <p:nvSpPr>
          <p:cNvPr id="3717" name="Google Shape;3717;p115"/>
          <p:cNvSpPr txBox="1">
            <a:spLocks noGrp="1"/>
          </p:cNvSpPr>
          <p:nvPr>
            <p:ph type="subTitle" idx="4294967295"/>
          </p:nvPr>
        </p:nvSpPr>
        <p:spPr>
          <a:xfrm>
            <a:off x="4655016" y="3146740"/>
            <a:ext cx="1939566" cy="512100"/>
          </a:xfrm>
          <a:prstGeom prst="rect">
            <a:avLst/>
          </a:prstGeom>
          <a:noFill/>
        </p:spPr>
        <p:txBody>
          <a:bodyPr spcFirstLastPara="1" wrap="square" lIns="91425" tIns="91425" rIns="91425" bIns="91425" anchor="b" anchorCtr="0">
            <a:noAutofit/>
          </a:bodyPr>
          <a:lstStyle/>
          <a:p>
            <a:pPr marL="0" lvl="0" indent="0" algn="ctr">
              <a:buNone/>
            </a:pPr>
            <a:r>
              <a:rPr lang="en-US" sz="2100" b="1" dirty="0">
                <a:solidFill>
                  <a:schemeClr val="accent5"/>
                </a:solidFill>
                <a:latin typeface="IBM Plex Sans"/>
                <a:ea typeface="IBM Plex Sans"/>
                <a:cs typeface="IBM Plex Sans"/>
                <a:sym typeface="IBM Plex Sans"/>
              </a:rPr>
              <a:t>Iris Flower Classification</a:t>
            </a:r>
            <a:endParaRPr sz="2100" b="1" dirty="0">
              <a:solidFill>
                <a:schemeClr val="accent5"/>
              </a:solidFill>
              <a:latin typeface="IBM Plex Sans"/>
              <a:ea typeface="IBM Plex Sans"/>
              <a:cs typeface="IBM Plex Sans"/>
              <a:sym typeface="IBM Plex Sans"/>
            </a:endParaRPr>
          </a:p>
        </p:txBody>
      </p:sp>
      <p:sp>
        <p:nvSpPr>
          <p:cNvPr id="3718" name="Google Shape;3718;p115"/>
          <p:cNvSpPr txBox="1">
            <a:spLocks noGrp="1"/>
          </p:cNvSpPr>
          <p:nvPr>
            <p:ph type="subTitle" idx="4294967295"/>
          </p:nvPr>
        </p:nvSpPr>
        <p:spPr>
          <a:xfrm>
            <a:off x="775884" y="3100076"/>
            <a:ext cx="1885200" cy="512100"/>
          </a:xfrm>
          <a:prstGeom prst="rect">
            <a:avLst/>
          </a:prstGeom>
          <a:noFill/>
        </p:spPr>
        <p:txBody>
          <a:bodyPr spcFirstLastPara="1" wrap="square" lIns="91425" tIns="91425" rIns="91425" bIns="91425" anchor="b" anchorCtr="0">
            <a:noAutofit/>
          </a:bodyPr>
          <a:lstStyle/>
          <a:p>
            <a:pPr marL="0" lvl="0" indent="0" algn="ctr">
              <a:buNone/>
            </a:pPr>
            <a:r>
              <a:rPr lang="en-US" sz="2100" b="1" dirty="0">
                <a:solidFill>
                  <a:schemeClr val="accent5"/>
                </a:solidFill>
                <a:latin typeface="IBM Plex Sans"/>
                <a:ea typeface="IBM Plex Sans"/>
                <a:cs typeface="IBM Plex Sans"/>
                <a:sym typeface="IBM Plex Sans"/>
              </a:rPr>
              <a:t>Handwriting Recognition</a:t>
            </a:r>
            <a:endParaRPr sz="2100" b="1" dirty="0">
              <a:solidFill>
                <a:schemeClr val="accent5"/>
              </a:solidFill>
              <a:latin typeface="IBM Plex Sans"/>
              <a:ea typeface="IBM Plex Sans"/>
              <a:cs typeface="IBM Plex Sans"/>
              <a:sym typeface="IBM Plex Sans"/>
            </a:endParaRPr>
          </a:p>
        </p:txBody>
      </p:sp>
      <p:sp>
        <p:nvSpPr>
          <p:cNvPr id="3719" name="Google Shape;3719;p115"/>
          <p:cNvSpPr txBox="1">
            <a:spLocks noGrp="1"/>
          </p:cNvSpPr>
          <p:nvPr>
            <p:ph type="subTitle" idx="4294967295"/>
          </p:nvPr>
        </p:nvSpPr>
        <p:spPr>
          <a:xfrm>
            <a:off x="493485" y="3608551"/>
            <a:ext cx="2283581" cy="512100"/>
          </a:xfrm>
          <a:prstGeom prst="rect">
            <a:avLst/>
          </a:prstGeom>
        </p:spPr>
        <p:txBody>
          <a:bodyPr spcFirstLastPara="1" wrap="square" lIns="91425" tIns="0" rIns="91425" bIns="91425" anchor="t" anchorCtr="0">
            <a:noAutofit/>
          </a:bodyPr>
          <a:lstStyle/>
          <a:p>
            <a:pPr marL="0" lvl="0" indent="0" rtl="0">
              <a:spcBef>
                <a:spcPts val="0"/>
              </a:spcBef>
              <a:spcAft>
                <a:spcPts val="0"/>
              </a:spcAft>
              <a:buNone/>
            </a:pPr>
            <a:r>
              <a:rPr lang="en-US" dirty="0"/>
              <a:t>Multiple targets</a:t>
            </a:r>
            <a:endParaRPr lang="en" dirty="0"/>
          </a:p>
          <a:p>
            <a:pPr marL="0" indent="0">
              <a:buNone/>
            </a:pPr>
            <a:r>
              <a:rPr lang="en-US" dirty="0"/>
              <a:t>Need for augmentation -&gt; </a:t>
            </a:r>
            <a:r>
              <a:rPr lang="en" dirty="0"/>
              <a:t>Limited PC processing power</a:t>
            </a:r>
          </a:p>
        </p:txBody>
      </p:sp>
      <p:sp>
        <p:nvSpPr>
          <p:cNvPr id="3721" name="Google Shape;3721;p115"/>
          <p:cNvSpPr txBox="1">
            <a:spLocks noGrp="1"/>
          </p:cNvSpPr>
          <p:nvPr>
            <p:ph type="subTitle" idx="4294967295"/>
          </p:nvPr>
        </p:nvSpPr>
        <p:spPr>
          <a:xfrm>
            <a:off x="4655016" y="3655215"/>
            <a:ext cx="1885200" cy="512100"/>
          </a:xfrm>
          <a:prstGeom prst="rect">
            <a:avLst/>
          </a:prstGeom>
        </p:spPr>
        <p:txBody>
          <a:bodyPr spcFirstLastPara="1" wrap="square" lIns="91425" tIns="0" rIns="91425" bIns="91425" anchor="t" anchorCtr="0">
            <a:noAutofit/>
          </a:bodyPr>
          <a:lstStyle/>
          <a:p>
            <a:pPr marL="0" lvl="0" indent="0" algn="ctr" rtl="0">
              <a:spcBef>
                <a:spcPts val="0"/>
              </a:spcBef>
              <a:spcAft>
                <a:spcPts val="0"/>
              </a:spcAft>
              <a:buNone/>
            </a:pPr>
            <a:r>
              <a:rPr lang="en" dirty="0"/>
              <a:t>Too small</a:t>
            </a:r>
            <a:endParaRPr dirty="0"/>
          </a:p>
        </p:txBody>
      </p:sp>
      <p:sp>
        <p:nvSpPr>
          <p:cNvPr id="3722" name="Google Shape;3722;p115"/>
          <p:cNvSpPr txBox="1">
            <a:spLocks noGrp="1"/>
          </p:cNvSpPr>
          <p:nvPr>
            <p:ph type="subTitle" idx="4294967295"/>
          </p:nvPr>
        </p:nvSpPr>
        <p:spPr>
          <a:xfrm>
            <a:off x="2715450" y="2852100"/>
            <a:ext cx="1885200" cy="512100"/>
          </a:xfrm>
          <a:prstGeom prst="rect">
            <a:avLst/>
          </a:prstGeom>
          <a:noFill/>
        </p:spPr>
        <p:txBody>
          <a:bodyPr spcFirstLastPara="1" wrap="square" lIns="91425" tIns="91425" rIns="91425" bIns="91425" anchor="b" anchorCtr="0">
            <a:noAutofit/>
          </a:bodyPr>
          <a:lstStyle/>
          <a:p>
            <a:pPr marL="0" lvl="0" indent="0" algn="ctr">
              <a:buNone/>
            </a:pPr>
            <a:r>
              <a:rPr lang="en-US" sz="2100" b="1" dirty="0">
                <a:solidFill>
                  <a:schemeClr val="accent5"/>
                </a:solidFill>
                <a:latin typeface="IBM Plex Sans"/>
                <a:ea typeface="IBM Plex Sans"/>
                <a:cs typeface="IBM Plex Sans"/>
                <a:sym typeface="IBM Plex Sans"/>
              </a:rPr>
              <a:t>Brain MRI</a:t>
            </a:r>
            <a:endParaRPr sz="2100" b="1" dirty="0">
              <a:solidFill>
                <a:schemeClr val="accent5"/>
              </a:solidFill>
              <a:latin typeface="IBM Plex Sans"/>
              <a:ea typeface="IBM Plex Sans"/>
              <a:cs typeface="IBM Plex Sans"/>
              <a:sym typeface="IBM Plex Sans"/>
            </a:endParaRPr>
          </a:p>
        </p:txBody>
      </p:sp>
      <p:sp>
        <p:nvSpPr>
          <p:cNvPr id="3723" name="Google Shape;3723;p115"/>
          <p:cNvSpPr txBox="1">
            <a:spLocks noGrp="1"/>
          </p:cNvSpPr>
          <p:nvPr>
            <p:ph type="subTitle" idx="4294967295"/>
          </p:nvPr>
        </p:nvSpPr>
        <p:spPr>
          <a:xfrm>
            <a:off x="6648948" y="3146740"/>
            <a:ext cx="1885200" cy="512100"/>
          </a:xfrm>
          <a:prstGeom prst="rect">
            <a:avLst/>
          </a:prstGeom>
          <a:noFill/>
        </p:spPr>
        <p:txBody>
          <a:bodyPr spcFirstLastPara="1" wrap="square" lIns="91425" tIns="91425" rIns="91425" bIns="91425" anchor="b" anchorCtr="0">
            <a:noAutofit/>
          </a:bodyPr>
          <a:lstStyle/>
          <a:p>
            <a:pPr marL="0" lvl="0" indent="0" algn="ctr" rtl="0">
              <a:spcBef>
                <a:spcPts val="0"/>
              </a:spcBef>
              <a:spcAft>
                <a:spcPts val="0"/>
              </a:spcAft>
              <a:buNone/>
            </a:pPr>
            <a:r>
              <a:rPr lang="en" sz="2100" b="1" dirty="0">
                <a:solidFill>
                  <a:schemeClr val="accent5"/>
                </a:solidFill>
                <a:latin typeface="IBM Plex Sans"/>
                <a:ea typeface="IBM Plex Sans"/>
                <a:cs typeface="IBM Plex Sans"/>
                <a:sym typeface="IBM Plex Sans"/>
              </a:rPr>
              <a:t>Pneumonia Detection</a:t>
            </a:r>
            <a:endParaRPr sz="2100" b="1" dirty="0">
              <a:solidFill>
                <a:schemeClr val="accent5"/>
              </a:solidFill>
              <a:latin typeface="IBM Plex Sans"/>
              <a:ea typeface="IBM Plex Sans"/>
              <a:cs typeface="IBM Plex Sans"/>
              <a:sym typeface="IBM Plex Sans"/>
            </a:endParaRPr>
          </a:p>
        </p:txBody>
      </p:sp>
      <p:sp>
        <p:nvSpPr>
          <p:cNvPr id="3724" name="Google Shape;3724;p115"/>
          <p:cNvSpPr txBox="1">
            <a:spLocks noGrp="1"/>
          </p:cNvSpPr>
          <p:nvPr>
            <p:ph type="subTitle" idx="4294967295"/>
          </p:nvPr>
        </p:nvSpPr>
        <p:spPr>
          <a:xfrm>
            <a:off x="6648948" y="3655215"/>
            <a:ext cx="1885200" cy="512100"/>
          </a:xfrm>
          <a:prstGeom prst="rect">
            <a:avLst/>
          </a:prstGeom>
        </p:spPr>
        <p:txBody>
          <a:bodyPr spcFirstLastPara="1" wrap="square" lIns="91425" tIns="0" rIns="91425" bIns="91425" anchor="t" anchorCtr="0">
            <a:noAutofit/>
          </a:bodyPr>
          <a:lstStyle/>
          <a:p>
            <a:pPr marL="0" lvl="0" indent="0" algn="ctr">
              <a:buNone/>
            </a:pPr>
            <a:r>
              <a:rPr lang="en-US" dirty="0"/>
              <a:t>Binary classification</a:t>
            </a:r>
            <a:endParaRPr dirty="0"/>
          </a:p>
        </p:txBody>
      </p:sp>
      <p:cxnSp>
        <p:nvCxnSpPr>
          <p:cNvPr id="3725" name="Google Shape;3725;p115"/>
          <p:cNvCxnSpPr>
            <a:stCxn id="3704" idx="3"/>
            <a:endCxn id="3712" idx="1"/>
          </p:cNvCxnSpPr>
          <p:nvPr/>
        </p:nvCxnSpPr>
        <p:spPr>
          <a:xfrm rot="5400000" flipH="1">
            <a:off x="4711725" y="1287087"/>
            <a:ext cx="774300" cy="942000"/>
          </a:xfrm>
          <a:prstGeom prst="bentConnector3">
            <a:avLst>
              <a:gd name="adj1" fmla="val 50009"/>
            </a:avLst>
          </a:prstGeom>
          <a:noFill/>
          <a:ln w="9525" cap="flat" cmpd="sng">
            <a:solidFill>
              <a:schemeClr val="lt1"/>
            </a:solidFill>
            <a:prstDash val="solid"/>
            <a:round/>
            <a:headEnd type="none" w="med" len="med"/>
            <a:tailEnd type="none" w="med" len="med"/>
          </a:ln>
        </p:spPr>
      </p:cxnSp>
      <p:sp>
        <p:nvSpPr>
          <p:cNvPr id="6" name="Google Shape;12955;p140">
            <a:extLst>
              <a:ext uri="{FF2B5EF4-FFF2-40B4-BE49-F238E27FC236}">
                <a16:creationId xmlns:a16="http://schemas.microsoft.com/office/drawing/2014/main" id="{A76F38B7-F763-249C-B72F-02332F1D6392}"/>
              </a:ext>
            </a:extLst>
          </p:cNvPr>
          <p:cNvSpPr/>
          <p:nvPr/>
        </p:nvSpPr>
        <p:spPr>
          <a:xfrm>
            <a:off x="1540265" y="2336478"/>
            <a:ext cx="356438" cy="356468"/>
          </a:xfrm>
          <a:custGeom>
            <a:avLst/>
            <a:gdLst/>
            <a:ahLst/>
            <a:cxnLst/>
            <a:rect l="l" t="t" r="r" b="b"/>
            <a:pathLst>
              <a:path w="11752" h="11753" extrusionOk="0">
                <a:moveTo>
                  <a:pt x="9672" y="725"/>
                </a:moveTo>
                <a:lnTo>
                  <a:pt x="9672" y="4191"/>
                </a:lnTo>
                <a:cubicBezTo>
                  <a:pt x="9546" y="4160"/>
                  <a:pt x="9420" y="4160"/>
                  <a:pt x="9294" y="4160"/>
                </a:cubicBezTo>
                <a:cubicBezTo>
                  <a:pt x="9200" y="4160"/>
                  <a:pt x="9074" y="4191"/>
                  <a:pt x="8948" y="4223"/>
                </a:cubicBezTo>
                <a:lnTo>
                  <a:pt x="8948" y="3844"/>
                </a:lnTo>
                <a:cubicBezTo>
                  <a:pt x="8948" y="3277"/>
                  <a:pt x="8475" y="2805"/>
                  <a:pt x="7939" y="2805"/>
                </a:cubicBezTo>
                <a:cubicBezTo>
                  <a:pt x="7813" y="2805"/>
                  <a:pt x="7687" y="2836"/>
                  <a:pt x="7561" y="2836"/>
                </a:cubicBezTo>
                <a:lnTo>
                  <a:pt x="7561" y="2458"/>
                </a:lnTo>
                <a:cubicBezTo>
                  <a:pt x="7561" y="1891"/>
                  <a:pt x="7089" y="1419"/>
                  <a:pt x="6553" y="1419"/>
                </a:cubicBezTo>
                <a:cubicBezTo>
                  <a:pt x="6427" y="1419"/>
                  <a:pt x="6364" y="1419"/>
                  <a:pt x="6238" y="1482"/>
                </a:cubicBezTo>
                <a:cubicBezTo>
                  <a:pt x="6427" y="1041"/>
                  <a:pt x="6837" y="725"/>
                  <a:pt x="7246" y="725"/>
                </a:cubicBezTo>
                <a:close/>
                <a:moveTo>
                  <a:pt x="11090" y="1419"/>
                </a:moveTo>
                <a:lnTo>
                  <a:pt x="11090" y="4884"/>
                </a:lnTo>
                <a:cubicBezTo>
                  <a:pt x="10964" y="4853"/>
                  <a:pt x="10838" y="4853"/>
                  <a:pt x="10712" y="4853"/>
                </a:cubicBezTo>
                <a:cubicBezTo>
                  <a:pt x="10617" y="4853"/>
                  <a:pt x="10491" y="4884"/>
                  <a:pt x="10365" y="4884"/>
                </a:cubicBezTo>
                <a:lnTo>
                  <a:pt x="10365" y="1419"/>
                </a:lnTo>
                <a:close/>
                <a:moveTo>
                  <a:pt x="4537" y="725"/>
                </a:moveTo>
                <a:cubicBezTo>
                  <a:pt x="5104" y="725"/>
                  <a:pt x="5577" y="1198"/>
                  <a:pt x="5577" y="1734"/>
                </a:cubicBezTo>
                <a:lnTo>
                  <a:pt x="5577" y="5010"/>
                </a:lnTo>
                <a:lnTo>
                  <a:pt x="4474" y="6113"/>
                </a:lnTo>
                <a:cubicBezTo>
                  <a:pt x="4253" y="6302"/>
                  <a:pt x="4096" y="6585"/>
                  <a:pt x="4033" y="6869"/>
                </a:cubicBezTo>
                <a:lnTo>
                  <a:pt x="2143" y="6869"/>
                </a:lnTo>
                <a:lnTo>
                  <a:pt x="2143" y="725"/>
                </a:lnTo>
                <a:close/>
                <a:moveTo>
                  <a:pt x="1418" y="1419"/>
                </a:moveTo>
                <a:lnTo>
                  <a:pt x="1418" y="7247"/>
                </a:lnTo>
                <a:cubicBezTo>
                  <a:pt x="1418" y="7468"/>
                  <a:pt x="1575" y="7625"/>
                  <a:pt x="1796" y="7625"/>
                </a:cubicBezTo>
                <a:lnTo>
                  <a:pt x="3938" y="7625"/>
                </a:lnTo>
                <a:cubicBezTo>
                  <a:pt x="4001" y="7846"/>
                  <a:pt x="4064" y="8098"/>
                  <a:pt x="4190" y="8287"/>
                </a:cubicBezTo>
                <a:lnTo>
                  <a:pt x="725" y="8287"/>
                </a:lnTo>
                <a:lnTo>
                  <a:pt x="725" y="1419"/>
                </a:lnTo>
                <a:close/>
                <a:moveTo>
                  <a:pt x="6648" y="2112"/>
                </a:moveTo>
                <a:cubicBezTo>
                  <a:pt x="6837" y="2112"/>
                  <a:pt x="6994" y="2269"/>
                  <a:pt x="6994" y="2458"/>
                </a:cubicBezTo>
                <a:lnTo>
                  <a:pt x="6994" y="6554"/>
                </a:lnTo>
                <a:cubicBezTo>
                  <a:pt x="6994" y="6743"/>
                  <a:pt x="7152" y="6900"/>
                  <a:pt x="7341" y="6900"/>
                </a:cubicBezTo>
                <a:cubicBezTo>
                  <a:pt x="7530" y="6900"/>
                  <a:pt x="7687" y="6743"/>
                  <a:pt x="7687" y="6554"/>
                </a:cubicBezTo>
                <a:lnTo>
                  <a:pt x="7687" y="3844"/>
                </a:lnTo>
                <a:cubicBezTo>
                  <a:pt x="7687" y="3624"/>
                  <a:pt x="7845" y="3466"/>
                  <a:pt x="8065" y="3466"/>
                </a:cubicBezTo>
                <a:cubicBezTo>
                  <a:pt x="8254" y="3466"/>
                  <a:pt x="8412" y="3624"/>
                  <a:pt x="8412" y="3844"/>
                </a:cubicBezTo>
                <a:lnTo>
                  <a:pt x="8412" y="6554"/>
                </a:lnTo>
                <a:cubicBezTo>
                  <a:pt x="8412" y="6743"/>
                  <a:pt x="8570" y="6900"/>
                  <a:pt x="8759" y="6900"/>
                </a:cubicBezTo>
                <a:cubicBezTo>
                  <a:pt x="8948" y="6900"/>
                  <a:pt x="9105" y="6743"/>
                  <a:pt x="9105" y="6554"/>
                </a:cubicBezTo>
                <a:lnTo>
                  <a:pt x="9105" y="5168"/>
                </a:lnTo>
                <a:cubicBezTo>
                  <a:pt x="9105" y="4979"/>
                  <a:pt x="9263" y="4821"/>
                  <a:pt x="9483" y="4821"/>
                </a:cubicBezTo>
                <a:cubicBezTo>
                  <a:pt x="9672" y="4821"/>
                  <a:pt x="9830" y="4979"/>
                  <a:pt x="9830" y="5168"/>
                </a:cubicBezTo>
                <a:lnTo>
                  <a:pt x="9830" y="6554"/>
                </a:lnTo>
                <a:cubicBezTo>
                  <a:pt x="9830" y="6743"/>
                  <a:pt x="9987" y="6900"/>
                  <a:pt x="10176" y="6900"/>
                </a:cubicBezTo>
                <a:cubicBezTo>
                  <a:pt x="10365" y="6900"/>
                  <a:pt x="10523" y="6743"/>
                  <a:pt x="10523" y="6554"/>
                </a:cubicBezTo>
                <a:lnTo>
                  <a:pt x="10523" y="5892"/>
                </a:lnTo>
                <a:cubicBezTo>
                  <a:pt x="10523" y="5672"/>
                  <a:pt x="10680" y="5514"/>
                  <a:pt x="10901" y="5514"/>
                </a:cubicBezTo>
                <a:cubicBezTo>
                  <a:pt x="11090" y="5514"/>
                  <a:pt x="11247" y="5672"/>
                  <a:pt x="11247" y="5892"/>
                </a:cubicBezTo>
                <a:cubicBezTo>
                  <a:pt x="11090" y="5955"/>
                  <a:pt x="11090" y="8633"/>
                  <a:pt x="11090" y="8791"/>
                </a:cubicBezTo>
                <a:cubicBezTo>
                  <a:pt x="11090" y="9043"/>
                  <a:pt x="10995" y="9232"/>
                  <a:pt x="10838" y="9389"/>
                </a:cubicBezTo>
                <a:cubicBezTo>
                  <a:pt x="10586" y="9673"/>
                  <a:pt x="10397" y="10051"/>
                  <a:pt x="10397" y="10460"/>
                </a:cubicBezTo>
                <a:lnTo>
                  <a:pt x="10397" y="11028"/>
                </a:lnTo>
                <a:lnTo>
                  <a:pt x="6270" y="11028"/>
                </a:lnTo>
                <a:lnTo>
                  <a:pt x="6270" y="10397"/>
                </a:lnTo>
                <a:cubicBezTo>
                  <a:pt x="6270" y="10051"/>
                  <a:pt x="6144" y="9673"/>
                  <a:pt x="5923" y="9389"/>
                </a:cubicBezTo>
                <a:lnTo>
                  <a:pt x="4852" y="7972"/>
                </a:lnTo>
                <a:cubicBezTo>
                  <a:pt x="4537" y="7562"/>
                  <a:pt x="4600" y="6995"/>
                  <a:pt x="4946" y="6617"/>
                </a:cubicBezTo>
                <a:lnTo>
                  <a:pt x="5577" y="5987"/>
                </a:lnTo>
                <a:lnTo>
                  <a:pt x="5577" y="6554"/>
                </a:lnTo>
                <a:cubicBezTo>
                  <a:pt x="5577" y="6743"/>
                  <a:pt x="5734" y="6900"/>
                  <a:pt x="5923" y="6900"/>
                </a:cubicBezTo>
                <a:cubicBezTo>
                  <a:pt x="6112" y="6900"/>
                  <a:pt x="6270" y="6743"/>
                  <a:pt x="6270" y="6554"/>
                </a:cubicBezTo>
                <a:lnTo>
                  <a:pt x="6270" y="2458"/>
                </a:lnTo>
                <a:cubicBezTo>
                  <a:pt x="6270" y="2269"/>
                  <a:pt x="6427" y="2112"/>
                  <a:pt x="6648" y="2112"/>
                </a:cubicBezTo>
                <a:close/>
                <a:moveTo>
                  <a:pt x="1733" y="1"/>
                </a:moveTo>
                <a:cubicBezTo>
                  <a:pt x="1544" y="1"/>
                  <a:pt x="1386" y="158"/>
                  <a:pt x="1386" y="379"/>
                </a:cubicBezTo>
                <a:lnTo>
                  <a:pt x="1386" y="725"/>
                </a:lnTo>
                <a:lnTo>
                  <a:pt x="378" y="725"/>
                </a:lnTo>
                <a:cubicBezTo>
                  <a:pt x="158" y="725"/>
                  <a:pt x="0" y="883"/>
                  <a:pt x="0" y="1072"/>
                </a:cubicBezTo>
                <a:lnTo>
                  <a:pt x="0" y="8602"/>
                </a:lnTo>
                <a:cubicBezTo>
                  <a:pt x="0" y="8791"/>
                  <a:pt x="158" y="8948"/>
                  <a:pt x="378" y="8948"/>
                </a:cubicBezTo>
                <a:lnTo>
                  <a:pt x="4663" y="8948"/>
                </a:lnTo>
                <a:lnTo>
                  <a:pt x="5293" y="9830"/>
                </a:lnTo>
                <a:cubicBezTo>
                  <a:pt x="5419" y="9988"/>
                  <a:pt x="5482" y="10208"/>
                  <a:pt x="5482" y="10460"/>
                </a:cubicBezTo>
                <a:lnTo>
                  <a:pt x="5482" y="11406"/>
                </a:lnTo>
                <a:cubicBezTo>
                  <a:pt x="5482" y="11595"/>
                  <a:pt x="5640" y="11752"/>
                  <a:pt x="5829" y="11752"/>
                </a:cubicBezTo>
                <a:lnTo>
                  <a:pt x="10649" y="11752"/>
                </a:lnTo>
                <a:cubicBezTo>
                  <a:pt x="10838" y="11752"/>
                  <a:pt x="10995" y="11595"/>
                  <a:pt x="10995" y="11406"/>
                </a:cubicBezTo>
                <a:lnTo>
                  <a:pt x="10995" y="10460"/>
                </a:lnTo>
                <a:cubicBezTo>
                  <a:pt x="10995" y="10208"/>
                  <a:pt x="11090" y="10019"/>
                  <a:pt x="11247" y="9862"/>
                </a:cubicBezTo>
                <a:cubicBezTo>
                  <a:pt x="11500" y="9578"/>
                  <a:pt x="11657" y="9200"/>
                  <a:pt x="11657" y="8791"/>
                </a:cubicBezTo>
                <a:lnTo>
                  <a:pt x="11657" y="1072"/>
                </a:lnTo>
                <a:cubicBezTo>
                  <a:pt x="11752" y="883"/>
                  <a:pt x="11594" y="725"/>
                  <a:pt x="11405" y="725"/>
                </a:cubicBezTo>
                <a:lnTo>
                  <a:pt x="10365" y="725"/>
                </a:lnTo>
                <a:lnTo>
                  <a:pt x="10365" y="379"/>
                </a:lnTo>
                <a:cubicBezTo>
                  <a:pt x="10365" y="158"/>
                  <a:pt x="10208" y="1"/>
                  <a:pt x="10019" y="1"/>
                </a:cubicBezTo>
                <a:lnTo>
                  <a:pt x="7246" y="1"/>
                </a:lnTo>
                <a:cubicBezTo>
                  <a:pt x="6711" y="1"/>
                  <a:pt x="6207" y="284"/>
                  <a:pt x="5892" y="662"/>
                </a:cubicBezTo>
                <a:cubicBezTo>
                  <a:pt x="5577" y="253"/>
                  <a:pt x="5041" y="1"/>
                  <a:pt x="4505" y="1"/>
                </a:cubicBezTo>
                <a:close/>
              </a:path>
            </a:pathLst>
          </a:custGeom>
          <a:solidFill>
            <a:schemeClr val="bg1"/>
          </a:solidFill>
          <a:ln>
            <a:noFill/>
          </a:ln>
          <a:effectLst>
            <a:glow rad="63500">
              <a:schemeClr val="accent1">
                <a:satMod val="175000"/>
                <a:alpha val="40000"/>
              </a:schemeClr>
            </a:glo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 name="Google Shape;12433;p138">
            <a:extLst>
              <a:ext uri="{FF2B5EF4-FFF2-40B4-BE49-F238E27FC236}">
                <a16:creationId xmlns:a16="http://schemas.microsoft.com/office/drawing/2014/main" id="{09F3ED50-9D89-4D8C-7204-902123D8532C}"/>
              </a:ext>
            </a:extLst>
          </p:cNvPr>
          <p:cNvGrpSpPr/>
          <p:nvPr/>
        </p:nvGrpSpPr>
        <p:grpSpPr>
          <a:xfrm>
            <a:off x="3480172" y="2317193"/>
            <a:ext cx="355063" cy="351984"/>
            <a:chOff x="-22859750" y="2335900"/>
            <a:chExt cx="296950" cy="294375"/>
          </a:xfrm>
          <a:solidFill>
            <a:schemeClr val="bg1"/>
          </a:solidFill>
          <a:effectLst>
            <a:glow rad="63500">
              <a:schemeClr val="accent1">
                <a:satMod val="175000"/>
                <a:alpha val="40000"/>
              </a:schemeClr>
            </a:glow>
          </a:effectLst>
        </p:grpSpPr>
        <p:sp>
          <p:nvSpPr>
            <p:cNvPr id="8" name="Google Shape;12434;p138">
              <a:extLst>
                <a:ext uri="{FF2B5EF4-FFF2-40B4-BE49-F238E27FC236}">
                  <a16:creationId xmlns:a16="http://schemas.microsoft.com/office/drawing/2014/main" id="{A837409F-9BD8-C639-D376-5D610D39E938}"/>
                </a:ext>
              </a:extLst>
            </p:cNvPr>
            <p:cNvSpPr/>
            <p:nvPr/>
          </p:nvSpPr>
          <p:spPr>
            <a:xfrm>
              <a:off x="-22859750" y="2335900"/>
              <a:ext cx="296950" cy="294375"/>
            </a:xfrm>
            <a:custGeom>
              <a:avLst/>
              <a:gdLst/>
              <a:ahLst/>
              <a:cxnLst/>
              <a:rect l="l" t="t" r="r" b="b"/>
              <a:pathLst>
                <a:path w="11878" h="11775" extrusionOk="0">
                  <a:moveTo>
                    <a:pt x="7306" y="663"/>
                  </a:moveTo>
                  <a:cubicBezTo>
                    <a:pt x="7389" y="663"/>
                    <a:pt x="7475" y="671"/>
                    <a:pt x="7562" y="685"/>
                  </a:cubicBezTo>
                  <a:cubicBezTo>
                    <a:pt x="7814" y="780"/>
                    <a:pt x="8034" y="937"/>
                    <a:pt x="8192" y="1126"/>
                  </a:cubicBezTo>
                  <a:cubicBezTo>
                    <a:pt x="7908" y="1189"/>
                    <a:pt x="7656" y="1347"/>
                    <a:pt x="7467" y="1567"/>
                  </a:cubicBezTo>
                  <a:cubicBezTo>
                    <a:pt x="7341" y="1662"/>
                    <a:pt x="7341" y="1914"/>
                    <a:pt x="7467" y="2008"/>
                  </a:cubicBezTo>
                  <a:cubicBezTo>
                    <a:pt x="7530" y="2071"/>
                    <a:pt x="7617" y="2103"/>
                    <a:pt x="7703" y="2103"/>
                  </a:cubicBezTo>
                  <a:cubicBezTo>
                    <a:pt x="7790" y="2103"/>
                    <a:pt x="7877" y="2071"/>
                    <a:pt x="7940" y="2008"/>
                  </a:cubicBezTo>
                  <a:cubicBezTo>
                    <a:pt x="8129" y="1819"/>
                    <a:pt x="8412" y="1693"/>
                    <a:pt x="8696" y="1693"/>
                  </a:cubicBezTo>
                  <a:cubicBezTo>
                    <a:pt x="8979" y="1693"/>
                    <a:pt x="9231" y="1819"/>
                    <a:pt x="9452" y="2008"/>
                  </a:cubicBezTo>
                  <a:cubicBezTo>
                    <a:pt x="9767" y="2355"/>
                    <a:pt x="9830" y="2764"/>
                    <a:pt x="9673" y="3174"/>
                  </a:cubicBezTo>
                  <a:cubicBezTo>
                    <a:pt x="9389" y="3237"/>
                    <a:pt x="9137" y="3395"/>
                    <a:pt x="8885" y="3584"/>
                  </a:cubicBezTo>
                  <a:cubicBezTo>
                    <a:pt x="8759" y="3710"/>
                    <a:pt x="8759" y="3962"/>
                    <a:pt x="8885" y="4056"/>
                  </a:cubicBezTo>
                  <a:cubicBezTo>
                    <a:pt x="8948" y="4119"/>
                    <a:pt x="9035" y="4151"/>
                    <a:pt x="9121" y="4151"/>
                  </a:cubicBezTo>
                  <a:cubicBezTo>
                    <a:pt x="9208" y="4151"/>
                    <a:pt x="9294" y="4119"/>
                    <a:pt x="9358" y="4056"/>
                  </a:cubicBezTo>
                  <a:cubicBezTo>
                    <a:pt x="9547" y="3867"/>
                    <a:pt x="9830" y="3741"/>
                    <a:pt x="10114" y="3741"/>
                  </a:cubicBezTo>
                  <a:cubicBezTo>
                    <a:pt x="10397" y="3741"/>
                    <a:pt x="10649" y="3867"/>
                    <a:pt x="10870" y="4056"/>
                  </a:cubicBezTo>
                  <a:cubicBezTo>
                    <a:pt x="11059" y="4277"/>
                    <a:pt x="11185" y="4529"/>
                    <a:pt x="11185" y="4812"/>
                  </a:cubicBezTo>
                  <a:cubicBezTo>
                    <a:pt x="11185" y="5096"/>
                    <a:pt x="11059" y="5379"/>
                    <a:pt x="10870" y="5568"/>
                  </a:cubicBezTo>
                  <a:cubicBezTo>
                    <a:pt x="10649" y="5757"/>
                    <a:pt x="10397" y="5883"/>
                    <a:pt x="10114" y="5883"/>
                  </a:cubicBezTo>
                  <a:cubicBezTo>
                    <a:pt x="9925" y="5883"/>
                    <a:pt x="9767" y="6041"/>
                    <a:pt x="9767" y="6230"/>
                  </a:cubicBezTo>
                  <a:cubicBezTo>
                    <a:pt x="9767" y="6451"/>
                    <a:pt x="9925" y="6608"/>
                    <a:pt x="10114" y="6608"/>
                  </a:cubicBezTo>
                  <a:cubicBezTo>
                    <a:pt x="10429" y="6608"/>
                    <a:pt x="10712" y="6514"/>
                    <a:pt x="10964" y="6356"/>
                  </a:cubicBezTo>
                  <a:cubicBezTo>
                    <a:pt x="11090" y="6514"/>
                    <a:pt x="11122" y="6703"/>
                    <a:pt x="11122" y="6955"/>
                  </a:cubicBezTo>
                  <a:cubicBezTo>
                    <a:pt x="11122" y="7270"/>
                    <a:pt x="11027" y="7553"/>
                    <a:pt x="10807" y="7742"/>
                  </a:cubicBezTo>
                  <a:cubicBezTo>
                    <a:pt x="10618" y="7931"/>
                    <a:pt x="10366" y="8057"/>
                    <a:pt x="10082" y="8057"/>
                  </a:cubicBezTo>
                  <a:cubicBezTo>
                    <a:pt x="9799" y="8057"/>
                    <a:pt x="9515" y="7931"/>
                    <a:pt x="9326" y="7742"/>
                  </a:cubicBezTo>
                  <a:cubicBezTo>
                    <a:pt x="9137" y="7553"/>
                    <a:pt x="9011" y="7270"/>
                    <a:pt x="9011" y="6986"/>
                  </a:cubicBezTo>
                  <a:cubicBezTo>
                    <a:pt x="9011" y="6703"/>
                    <a:pt x="9137" y="6419"/>
                    <a:pt x="9326" y="6230"/>
                  </a:cubicBezTo>
                  <a:cubicBezTo>
                    <a:pt x="9452" y="6104"/>
                    <a:pt x="9452" y="5883"/>
                    <a:pt x="9326" y="5757"/>
                  </a:cubicBezTo>
                  <a:cubicBezTo>
                    <a:pt x="9263" y="5694"/>
                    <a:pt x="9176" y="5663"/>
                    <a:pt x="9090" y="5663"/>
                  </a:cubicBezTo>
                  <a:cubicBezTo>
                    <a:pt x="9003" y="5663"/>
                    <a:pt x="8916" y="5694"/>
                    <a:pt x="8853" y="5757"/>
                  </a:cubicBezTo>
                  <a:cubicBezTo>
                    <a:pt x="8538" y="6072"/>
                    <a:pt x="8349" y="6514"/>
                    <a:pt x="8349" y="6986"/>
                  </a:cubicBezTo>
                  <a:cubicBezTo>
                    <a:pt x="8349" y="7112"/>
                    <a:pt x="8349" y="7207"/>
                    <a:pt x="8381" y="7333"/>
                  </a:cubicBezTo>
                  <a:cubicBezTo>
                    <a:pt x="7562" y="7459"/>
                    <a:pt x="6932" y="8215"/>
                    <a:pt x="6932" y="9034"/>
                  </a:cubicBezTo>
                  <a:cubicBezTo>
                    <a:pt x="6932" y="9223"/>
                    <a:pt x="7089" y="9381"/>
                    <a:pt x="7278" y="9381"/>
                  </a:cubicBezTo>
                  <a:cubicBezTo>
                    <a:pt x="7467" y="9381"/>
                    <a:pt x="7625" y="9223"/>
                    <a:pt x="7625" y="9034"/>
                  </a:cubicBezTo>
                  <a:cubicBezTo>
                    <a:pt x="7625" y="8435"/>
                    <a:pt x="8097" y="8026"/>
                    <a:pt x="8664" y="8026"/>
                  </a:cubicBezTo>
                  <a:lnTo>
                    <a:pt x="8696" y="8026"/>
                  </a:lnTo>
                  <a:cubicBezTo>
                    <a:pt x="8727" y="8089"/>
                    <a:pt x="8822" y="8120"/>
                    <a:pt x="8853" y="8215"/>
                  </a:cubicBezTo>
                  <a:cubicBezTo>
                    <a:pt x="9074" y="8435"/>
                    <a:pt x="9326" y="8561"/>
                    <a:pt x="9641" y="8656"/>
                  </a:cubicBezTo>
                  <a:cubicBezTo>
                    <a:pt x="9673" y="8750"/>
                    <a:pt x="9704" y="8908"/>
                    <a:pt x="9704" y="9034"/>
                  </a:cubicBezTo>
                  <a:cubicBezTo>
                    <a:pt x="9704" y="9507"/>
                    <a:pt x="9452" y="9853"/>
                    <a:pt x="9011" y="10011"/>
                  </a:cubicBezTo>
                  <a:cubicBezTo>
                    <a:pt x="8979" y="9853"/>
                    <a:pt x="8853" y="9759"/>
                    <a:pt x="8664" y="9759"/>
                  </a:cubicBezTo>
                  <a:cubicBezTo>
                    <a:pt x="8444" y="9759"/>
                    <a:pt x="8286" y="9916"/>
                    <a:pt x="8286" y="10105"/>
                  </a:cubicBezTo>
                  <a:cubicBezTo>
                    <a:pt x="8286" y="10704"/>
                    <a:pt x="7814" y="11113"/>
                    <a:pt x="7278" y="11113"/>
                  </a:cubicBezTo>
                  <a:cubicBezTo>
                    <a:pt x="6711" y="11113"/>
                    <a:pt x="6239" y="10641"/>
                    <a:pt x="6239" y="10105"/>
                  </a:cubicBezTo>
                  <a:lnTo>
                    <a:pt x="6239" y="6640"/>
                  </a:lnTo>
                  <a:cubicBezTo>
                    <a:pt x="6522" y="6860"/>
                    <a:pt x="6932" y="6986"/>
                    <a:pt x="7278" y="6986"/>
                  </a:cubicBezTo>
                  <a:cubicBezTo>
                    <a:pt x="7467" y="6986"/>
                    <a:pt x="7625" y="6829"/>
                    <a:pt x="7625" y="6640"/>
                  </a:cubicBezTo>
                  <a:cubicBezTo>
                    <a:pt x="7625" y="6451"/>
                    <a:pt x="7467" y="6293"/>
                    <a:pt x="7278" y="6293"/>
                  </a:cubicBezTo>
                  <a:cubicBezTo>
                    <a:pt x="6680" y="6293"/>
                    <a:pt x="6239" y="5820"/>
                    <a:pt x="6239" y="5253"/>
                  </a:cubicBezTo>
                  <a:lnTo>
                    <a:pt x="6239" y="1788"/>
                  </a:lnTo>
                  <a:lnTo>
                    <a:pt x="6239" y="1756"/>
                  </a:lnTo>
                  <a:lnTo>
                    <a:pt x="6239" y="1725"/>
                  </a:lnTo>
                  <a:cubicBezTo>
                    <a:pt x="6239" y="1441"/>
                    <a:pt x="6365" y="1158"/>
                    <a:pt x="6554" y="969"/>
                  </a:cubicBezTo>
                  <a:cubicBezTo>
                    <a:pt x="6772" y="750"/>
                    <a:pt x="7027" y="663"/>
                    <a:pt x="7306" y="663"/>
                  </a:cubicBezTo>
                  <a:close/>
                  <a:moveTo>
                    <a:pt x="4492" y="726"/>
                  </a:moveTo>
                  <a:cubicBezTo>
                    <a:pt x="4756" y="726"/>
                    <a:pt x="5012" y="813"/>
                    <a:pt x="5230" y="1032"/>
                  </a:cubicBezTo>
                  <a:cubicBezTo>
                    <a:pt x="5419" y="1221"/>
                    <a:pt x="5545" y="1504"/>
                    <a:pt x="5545" y="1788"/>
                  </a:cubicBezTo>
                  <a:lnTo>
                    <a:pt x="5545" y="1819"/>
                  </a:lnTo>
                  <a:lnTo>
                    <a:pt x="5545" y="5285"/>
                  </a:lnTo>
                  <a:cubicBezTo>
                    <a:pt x="5545" y="5883"/>
                    <a:pt x="5073" y="6325"/>
                    <a:pt x="4506" y="6325"/>
                  </a:cubicBezTo>
                  <a:cubicBezTo>
                    <a:pt x="4317" y="6325"/>
                    <a:pt x="4159" y="6482"/>
                    <a:pt x="4159" y="6671"/>
                  </a:cubicBezTo>
                  <a:cubicBezTo>
                    <a:pt x="4159" y="6860"/>
                    <a:pt x="4317" y="7018"/>
                    <a:pt x="4506" y="7018"/>
                  </a:cubicBezTo>
                  <a:cubicBezTo>
                    <a:pt x="4915" y="7018"/>
                    <a:pt x="5262" y="6892"/>
                    <a:pt x="5545" y="6671"/>
                  </a:cubicBezTo>
                  <a:lnTo>
                    <a:pt x="5545" y="10105"/>
                  </a:lnTo>
                  <a:lnTo>
                    <a:pt x="5545" y="10137"/>
                  </a:lnTo>
                  <a:cubicBezTo>
                    <a:pt x="5545" y="10704"/>
                    <a:pt x="5073" y="11176"/>
                    <a:pt x="4506" y="11176"/>
                  </a:cubicBezTo>
                  <a:cubicBezTo>
                    <a:pt x="3939" y="11176"/>
                    <a:pt x="3498" y="10704"/>
                    <a:pt x="3498" y="10137"/>
                  </a:cubicBezTo>
                  <a:cubicBezTo>
                    <a:pt x="3498" y="9948"/>
                    <a:pt x="3340" y="9790"/>
                    <a:pt x="3151" y="9790"/>
                  </a:cubicBezTo>
                  <a:cubicBezTo>
                    <a:pt x="2994" y="9790"/>
                    <a:pt x="2836" y="9916"/>
                    <a:pt x="2773" y="10074"/>
                  </a:cubicBezTo>
                  <a:cubicBezTo>
                    <a:pt x="2395" y="9916"/>
                    <a:pt x="2080" y="9538"/>
                    <a:pt x="2080" y="9065"/>
                  </a:cubicBezTo>
                  <a:cubicBezTo>
                    <a:pt x="2080" y="8908"/>
                    <a:pt x="2111" y="8813"/>
                    <a:pt x="2143" y="8687"/>
                  </a:cubicBezTo>
                  <a:cubicBezTo>
                    <a:pt x="2426" y="8593"/>
                    <a:pt x="2710" y="8435"/>
                    <a:pt x="2930" y="8246"/>
                  </a:cubicBezTo>
                  <a:cubicBezTo>
                    <a:pt x="2994" y="8215"/>
                    <a:pt x="3057" y="8120"/>
                    <a:pt x="3088" y="8057"/>
                  </a:cubicBezTo>
                  <a:lnTo>
                    <a:pt x="3151" y="8057"/>
                  </a:lnTo>
                  <a:cubicBezTo>
                    <a:pt x="3718" y="8057"/>
                    <a:pt x="4159" y="8530"/>
                    <a:pt x="4159" y="9065"/>
                  </a:cubicBezTo>
                  <a:cubicBezTo>
                    <a:pt x="4159" y="9286"/>
                    <a:pt x="4317" y="9444"/>
                    <a:pt x="4506" y="9444"/>
                  </a:cubicBezTo>
                  <a:cubicBezTo>
                    <a:pt x="4726" y="9444"/>
                    <a:pt x="4884" y="9286"/>
                    <a:pt x="4884" y="9065"/>
                  </a:cubicBezTo>
                  <a:cubicBezTo>
                    <a:pt x="4884" y="8215"/>
                    <a:pt x="4254" y="7490"/>
                    <a:pt x="3403" y="7396"/>
                  </a:cubicBezTo>
                  <a:cubicBezTo>
                    <a:pt x="3466" y="7270"/>
                    <a:pt x="3466" y="7144"/>
                    <a:pt x="3466" y="7018"/>
                  </a:cubicBezTo>
                  <a:cubicBezTo>
                    <a:pt x="3466" y="6545"/>
                    <a:pt x="3246" y="6104"/>
                    <a:pt x="2930" y="5820"/>
                  </a:cubicBezTo>
                  <a:cubicBezTo>
                    <a:pt x="2883" y="5757"/>
                    <a:pt x="2797" y="5726"/>
                    <a:pt x="2706" y="5726"/>
                  </a:cubicBezTo>
                  <a:cubicBezTo>
                    <a:pt x="2615" y="5726"/>
                    <a:pt x="2521" y="5757"/>
                    <a:pt x="2458" y="5820"/>
                  </a:cubicBezTo>
                  <a:cubicBezTo>
                    <a:pt x="2363" y="5915"/>
                    <a:pt x="2363" y="6167"/>
                    <a:pt x="2458" y="6262"/>
                  </a:cubicBezTo>
                  <a:cubicBezTo>
                    <a:pt x="2678" y="6482"/>
                    <a:pt x="2773" y="6734"/>
                    <a:pt x="2773" y="7018"/>
                  </a:cubicBezTo>
                  <a:cubicBezTo>
                    <a:pt x="2773" y="7301"/>
                    <a:pt x="2678" y="7585"/>
                    <a:pt x="2458" y="7774"/>
                  </a:cubicBezTo>
                  <a:cubicBezTo>
                    <a:pt x="2269" y="7963"/>
                    <a:pt x="1985" y="8089"/>
                    <a:pt x="1733" y="8089"/>
                  </a:cubicBezTo>
                  <a:cubicBezTo>
                    <a:pt x="1450" y="8089"/>
                    <a:pt x="1166" y="7963"/>
                    <a:pt x="977" y="7774"/>
                  </a:cubicBezTo>
                  <a:cubicBezTo>
                    <a:pt x="788" y="7585"/>
                    <a:pt x="662" y="7301"/>
                    <a:pt x="662" y="7018"/>
                  </a:cubicBezTo>
                  <a:cubicBezTo>
                    <a:pt x="662" y="6829"/>
                    <a:pt x="725" y="6640"/>
                    <a:pt x="820" y="6419"/>
                  </a:cubicBezTo>
                  <a:cubicBezTo>
                    <a:pt x="1103" y="6608"/>
                    <a:pt x="1355" y="6671"/>
                    <a:pt x="1670" y="6671"/>
                  </a:cubicBezTo>
                  <a:cubicBezTo>
                    <a:pt x="1891" y="6671"/>
                    <a:pt x="2048" y="6514"/>
                    <a:pt x="2048" y="6325"/>
                  </a:cubicBezTo>
                  <a:cubicBezTo>
                    <a:pt x="2048" y="6104"/>
                    <a:pt x="1891" y="5946"/>
                    <a:pt x="1670" y="5946"/>
                  </a:cubicBezTo>
                  <a:cubicBezTo>
                    <a:pt x="1418" y="5946"/>
                    <a:pt x="1135" y="5852"/>
                    <a:pt x="946" y="5631"/>
                  </a:cubicBezTo>
                  <a:cubicBezTo>
                    <a:pt x="725" y="5442"/>
                    <a:pt x="631" y="5159"/>
                    <a:pt x="631" y="4907"/>
                  </a:cubicBezTo>
                  <a:cubicBezTo>
                    <a:pt x="631" y="4623"/>
                    <a:pt x="725" y="4340"/>
                    <a:pt x="946" y="4151"/>
                  </a:cubicBezTo>
                  <a:cubicBezTo>
                    <a:pt x="1135" y="3962"/>
                    <a:pt x="1418" y="3836"/>
                    <a:pt x="1670" y="3836"/>
                  </a:cubicBezTo>
                  <a:cubicBezTo>
                    <a:pt x="1954" y="3836"/>
                    <a:pt x="2237" y="3962"/>
                    <a:pt x="2426" y="4151"/>
                  </a:cubicBezTo>
                  <a:cubicBezTo>
                    <a:pt x="2489" y="4214"/>
                    <a:pt x="2576" y="4245"/>
                    <a:pt x="2663" y="4245"/>
                  </a:cubicBezTo>
                  <a:cubicBezTo>
                    <a:pt x="2749" y="4245"/>
                    <a:pt x="2836" y="4214"/>
                    <a:pt x="2899" y="4151"/>
                  </a:cubicBezTo>
                  <a:cubicBezTo>
                    <a:pt x="3025" y="4025"/>
                    <a:pt x="3025" y="3804"/>
                    <a:pt x="2899" y="3678"/>
                  </a:cubicBezTo>
                  <a:cubicBezTo>
                    <a:pt x="2678" y="3426"/>
                    <a:pt x="2426" y="3332"/>
                    <a:pt x="2111" y="3237"/>
                  </a:cubicBezTo>
                  <a:cubicBezTo>
                    <a:pt x="1954" y="2859"/>
                    <a:pt x="2048" y="2418"/>
                    <a:pt x="2363" y="2103"/>
                  </a:cubicBezTo>
                  <a:cubicBezTo>
                    <a:pt x="2552" y="1914"/>
                    <a:pt x="2836" y="1788"/>
                    <a:pt x="3088" y="1788"/>
                  </a:cubicBezTo>
                  <a:cubicBezTo>
                    <a:pt x="3372" y="1788"/>
                    <a:pt x="3655" y="1914"/>
                    <a:pt x="3844" y="2103"/>
                  </a:cubicBezTo>
                  <a:cubicBezTo>
                    <a:pt x="3907" y="2166"/>
                    <a:pt x="3994" y="2197"/>
                    <a:pt x="4080" y="2197"/>
                  </a:cubicBezTo>
                  <a:cubicBezTo>
                    <a:pt x="4167" y="2197"/>
                    <a:pt x="4254" y="2166"/>
                    <a:pt x="4317" y="2103"/>
                  </a:cubicBezTo>
                  <a:cubicBezTo>
                    <a:pt x="4443" y="1977"/>
                    <a:pt x="4443" y="1756"/>
                    <a:pt x="4317" y="1630"/>
                  </a:cubicBezTo>
                  <a:cubicBezTo>
                    <a:pt x="4128" y="1441"/>
                    <a:pt x="3876" y="1284"/>
                    <a:pt x="3624" y="1189"/>
                  </a:cubicBezTo>
                  <a:cubicBezTo>
                    <a:pt x="3781" y="969"/>
                    <a:pt x="3970" y="811"/>
                    <a:pt x="4254" y="748"/>
                  </a:cubicBezTo>
                  <a:cubicBezTo>
                    <a:pt x="4333" y="734"/>
                    <a:pt x="4413" y="726"/>
                    <a:pt x="4492" y="726"/>
                  </a:cubicBezTo>
                  <a:close/>
                  <a:moveTo>
                    <a:pt x="7254" y="0"/>
                  </a:moveTo>
                  <a:cubicBezTo>
                    <a:pt x="6817" y="0"/>
                    <a:pt x="6387" y="190"/>
                    <a:pt x="6049" y="528"/>
                  </a:cubicBezTo>
                  <a:cubicBezTo>
                    <a:pt x="6018" y="559"/>
                    <a:pt x="5923" y="654"/>
                    <a:pt x="5892" y="717"/>
                  </a:cubicBezTo>
                  <a:cubicBezTo>
                    <a:pt x="5860" y="654"/>
                    <a:pt x="5766" y="622"/>
                    <a:pt x="5734" y="528"/>
                  </a:cubicBezTo>
                  <a:cubicBezTo>
                    <a:pt x="5391" y="185"/>
                    <a:pt x="4972" y="13"/>
                    <a:pt x="4521" y="13"/>
                  </a:cubicBezTo>
                  <a:cubicBezTo>
                    <a:pt x="4392" y="13"/>
                    <a:pt x="4261" y="27"/>
                    <a:pt x="4128" y="55"/>
                  </a:cubicBezTo>
                  <a:cubicBezTo>
                    <a:pt x="3561" y="181"/>
                    <a:pt x="3151" y="559"/>
                    <a:pt x="2899" y="1126"/>
                  </a:cubicBezTo>
                  <a:cubicBezTo>
                    <a:pt x="2552" y="1158"/>
                    <a:pt x="2206" y="1347"/>
                    <a:pt x="1922" y="1599"/>
                  </a:cubicBezTo>
                  <a:cubicBezTo>
                    <a:pt x="1481" y="2040"/>
                    <a:pt x="1324" y="2607"/>
                    <a:pt x="1450" y="3206"/>
                  </a:cubicBezTo>
                  <a:cubicBezTo>
                    <a:pt x="1103" y="3237"/>
                    <a:pt x="788" y="3458"/>
                    <a:pt x="505" y="3678"/>
                  </a:cubicBezTo>
                  <a:cubicBezTo>
                    <a:pt x="190" y="3993"/>
                    <a:pt x="1" y="4434"/>
                    <a:pt x="1" y="4907"/>
                  </a:cubicBezTo>
                  <a:cubicBezTo>
                    <a:pt x="1" y="5285"/>
                    <a:pt x="127" y="5663"/>
                    <a:pt x="347" y="5915"/>
                  </a:cubicBezTo>
                  <a:cubicBezTo>
                    <a:pt x="127" y="6230"/>
                    <a:pt x="1" y="6608"/>
                    <a:pt x="1" y="6955"/>
                  </a:cubicBezTo>
                  <a:cubicBezTo>
                    <a:pt x="1" y="7427"/>
                    <a:pt x="190" y="7868"/>
                    <a:pt x="505" y="8183"/>
                  </a:cubicBezTo>
                  <a:cubicBezTo>
                    <a:pt x="788" y="8435"/>
                    <a:pt x="1103" y="8593"/>
                    <a:pt x="1450" y="8624"/>
                  </a:cubicBezTo>
                  <a:cubicBezTo>
                    <a:pt x="1418" y="8750"/>
                    <a:pt x="1418" y="8876"/>
                    <a:pt x="1418" y="9002"/>
                  </a:cubicBezTo>
                  <a:cubicBezTo>
                    <a:pt x="1418" y="9916"/>
                    <a:pt x="2080" y="10609"/>
                    <a:pt x="2962" y="10735"/>
                  </a:cubicBezTo>
                  <a:cubicBezTo>
                    <a:pt x="3214" y="11365"/>
                    <a:pt x="3813" y="11775"/>
                    <a:pt x="4569" y="11775"/>
                  </a:cubicBezTo>
                  <a:cubicBezTo>
                    <a:pt x="5104" y="11775"/>
                    <a:pt x="5640" y="11523"/>
                    <a:pt x="5955" y="11082"/>
                  </a:cubicBezTo>
                  <a:cubicBezTo>
                    <a:pt x="6270" y="11523"/>
                    <a:pt x="6774" y="11775"/>
                    <a:pt x="7310" y="11775"/>
                  </a:cubicBezTo>
                  <a:cubicBezTo>
                    <a:pt x="8034" y="11775"/>
                    <a:pt x="8664" y="11365"/>
                    <a:pt x="8948" y="10735"/>
                  </a:cubicBezTo>
                  <a:cubicBezTo>
                    <a:pt x="9799" y="10609"/>
                    <a:pt x="10460" y="9916"/>
                    <a:pt x="10460" y="9002"/>
                  </a:cubicBezTo>
                  <a:cubicBezTo>
                    <a:pt x="10460" y="8876"/>
                    <a:pt x="10460" y="8750"/>
                    <a:pt x="10429" y="8624"/>
                  </a:cubicBezTo>
                  <a:cubicBezTo>
                    <a:pt x="10775" y="8593"/>
                    <a:pt x="11090" y="8404"/>
                    <a:pt x="11374" y="8183"/>
                  </a:cubicBezTo>
                  <a:cubicBezTo>
                    <a:pt x="11689" y="7837"/>
                    <a:pt x="11878" y="7427"/>
                    <a:pt x="11878" y="6955"/>
                  </a:cubicBezTo>
                  <a:cubicBezTo>
                    <a:pt x="11878" y="6545"/>
                    <a:pt x="11783" y="6199"/>
                    <a:pt x="11531" y="5915"/>
                  </a:cubicBezTo>
                  <a:cubicBezTo>
                    <a:pt x="11689" y="5663"/>
                    <a:pt x="11815" y="5285"/>
                    <a:pt x="11815" y="4907"/>
                  </a:cubicBezTo>
                  <a:cubicBezTo>
                    <a:pt x="11815" y="4434"/>
                    <a:pt x="11594" y="3993"/>
                    <a:pt x="11279" y="3678"/>
                  </a:cubicBezTo>
                  <a:cubicBezTo>
                    <a:pt x="11027" y="3395"/>
                    <a:pt x="10712" y="3237"/>
                    <a:pt x="10334" y="3206"/>
                  </a:cubicBezTo>
                  <a:cubicBezTo>
                    <a:pt x="10460" y="2670"/>
                    <a:pt x="10303" y="2040"/>
                    <a:pt x="9862" y="1599"/>
                  </a:cubicBezTo>
                  <a:cubicBezTo>
                    <a:pt x="9610" y="1315"/>
                    <a:pt x="9231" y="1158"/>
                    <a:pt x="8885" y="1126"/>
                  </a:cubicBezTo>
                  <a:cubicBezTo>
                    <a:pt x="8664" y="559"/>
                    <a:pt x="8223" y="181"/>
                    <a:pt x="7656" y="55"/>
                  </a:cubicBezTo>
                  <a:cubicBezTo>
                    <a:pt x="7523" y="18"/>
                    <a:pt x="7388" y="0"/>
                    <a:pt x="725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lumMod val="75000"/>
                  </a:schemeClr>
                </a:solidFill>
              </a:endParaRPr>
            </a:p>
          </p:txBody>
        </p:sp>
        <p:sp>
          <p:nvSpPr>
            <p:cNvPr id="9" name="Google Shape;12435;p138">
              <a:extLst>
                <a:ext uri="{FF2B5EF4-FFF2-40B4-BE49-F238E27FC236}">
                  <a16:creationId xmlns:a16="http://schemas.microsoft.com/office/drawing/2014/main" id="{4F5D8537-D10B-5E07-0157-5EFE5B996744}"/>
                </a:ext>
              </a:extLst>
            </p:cNvPr>
            <p:cNvSpPr/>
            <p:nvPr/>
          </p:nvSpPr>
          <p:spPr>
            <a:xfrm>
              <a:off x="-22685675" y="2408150"/>
              <a:ext cx="27575" cy="66175"/>
            </a:xfrm>
            <a:custGeom>
              <a:avLst/>
              <a:gdLst/>
              <a:ahLst/>
              <a:cxnLst/>
              <a:rect l="l" t="t" r="r" b="b"/>
              <a:pathLst>
                <a:path w="1103" h="2647" extrusionOk="0">
                  <a:moveTo>
                    <a:pt x="740" y="1"/>
                  </a:moveTo>
                  <a:cubicBezTo>
                    <a:pt x="654" y="1"/>
                    <a:pt x="567" y="32"/>
                    <a:pt x="504" y="95"/>
                  </a:cubicBezTo>
                  <a:cubicBezTo>
                    <a:pt x="189" y="410"/>
                    <a:pt x="0" y="820"/>
                    <a:pt x="0" y="1292"/>
                  </a:cubicBezTo>
                  <a:cubicBezTo>
                    <a:pt x="0" y="1765"/>
                    <a:pt x="189" y="2206"/>
                    <a:pt x="504" y="2521"/>
                  </a:cubicBezTo>
                  <a:cubicBezTo>
                    <a:pt x="599" y="2584"/>
                    <a:pt x="662" y="2647"/>
                    <a:pt x="756" y="2647"/>
                  </a:cubicBezTo>
                  <a:cubicBezTo>
                    <a:pt x="819" y="2647"/>
                    <a:pt x="945" y="2615"/>
                    <a:pt x="977" y="2521"/>
                  </a:cubicBezTo>
                  <a:cubicBezTo>
                    <a:pt x="1103" y="2395"/>
                    <a:pt x="1103" y="2174"/>
                    <a:pt x="977" y="2048"/>
                  </a:cubicBezTo>
                  <a:cubicBezTo>
                    <a:pt x="788" y="1859"/>
                    <a:pt x="662" y="1576"/>
                    <a:pt x="662" y="1292"/>
                  </a:cubicBezTo>
                  <a:cubicBezTo>
                    <a:pt x="662" y="1040"/>
                    <a:pt x="788" y="757"/>
                    <a:pt x="977" y="536"/>
                  </a:cubicBezTo>
                  <a:cubicBezTo>
                    <a:pt x="1103" y="442"/>
                    <a:pt x="1103" y="253"/>
                    <a:pt x="977" y="95"/>
                  </a:cubicBezTo>
                  <a:cubicBezTo>
                    <a:pt x="914" y="32"/>
                    <a:pt x="827" y="1"/>
                    <a:pt x="74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lumMod val="75000"/>
                  </a:schemeClr>
                </a:solidFill>
              </a:endParaRPr>
            </a:p>
          </p:txBody>
        </p:sp>
        <p:sp>
          <p:nvSpPr>
            <p:cNvPr id="10" name="Google Shape;12436;p138">
              <a:extLst>
                <a:ext uri="{FF2B5EF4-FFF2-40B4-BE49-F238E27FC236}">
                  <a16:creationId xmlns:a16="http://schemas.microsoft.com/office/drawing/2014/main" id="{EB074422-F9BE-39EA-7EED-CAE3621ECF69}"/>
                </a:ext>
              </a:extLst>
            </p:cNvPr>
            <p:cNvSpPr/>
            <p:nvPr/>
          </p:nvSpPr>
          <p:spPr>
            <a:xfrm>
              <a:off x="-22766800" y="2408950"/>
              <a:ext cx="27575" cy="66175"/>
            </a:xfrm>
            <a:custGeom>
              <a:avLst/>
              <a:gdLst/>
              <a:ahLst/>
              <a:cxnLst/>
              <a:rect l="l" t="t" r="r" b="b"/>
              <a:pathLst>
                <a:path w="1103" h="2647" extrusionOk="0">
                  <a:moveTo>
                    <a:pt x="362" y="0"/>
                  </a:moveTo>
                  <a:cubicBezTo>
                    <a:pt x="276" y="0"/>
                    <a:pt x="189" y="32"/>
                    <a:pt x="126" y="95"/>
                  </a:cubicBezTo>
                  <a:cubicBezTo>
                    <a:pt x="0" y="221"/>
                    <a:pt x="0" y="441"/>
                    <a:pt x="126" y="567"/>
                  </a:cubicBezTo>
                  <a:cubicBezTo>
                    <a:pt x="315" y="756"/>
                    <a:pt x="441" y="1040"/>
                    <a:pt x="441" y="1323"/>
                  </a:cubicBezTo>
                  <a:cubicBezTo>
                    <a:pt x="441" y="1575"/>
                    <a:pt x="315" y="1859"/>
                    <a:pt x="126" y="2048"/>
                  </a:cubicBezTo>
                  <a:cubicBezTo>
                    <a:pt x="0" y="2174"/>
                    <a:pt x="0" y="2426"/>
                    <a:pt x="126" y="2520"/>
                  </a:cubicBezTo>
                  <a:cubicBezTo>
                    <a:pt x="221" y="2615"/>
                    <a:pt x="284" y="2646"/>
                    <a:pt x="378" y="2646"/>
                  </a:cubicBezTo>
                  <a:cubicBezTo>
                    <a:pt x="441" y="2646"/>
                    <a:pt x="567" y="2615"/>
                    <a:pt x="599" y="2520"/>
                  </a:cubicBezTo>
                  <a:cubicBezTo>
                    <a:pt x="977" y="2174"/>
                    <a:pt x="1103" y="1733"/>
                    <a:pt x="1103" y="1323"/>
                  </a:cubicBezTo>
                  <a:cubicBezTo>
                    <a:pt x="1103" y="851"/>
                    <a:pt x="914" y="410"/>
                    <a:pt x="599" y="95"/>
                  </a:cubicBezTo>
                  <a:cubicBezTo>
                    <a:pt x="536" y="32"/>
                    <a:pt x="449" y="0"/>
                    <a:pt x="36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lumMod val="75000"/>
                  </a:schemeClr>
                </a:solidFill>
              </a:endParaRPr>
            </a:p>
          </p:txBody>
        </p:sp>
      </p:grpSp>
      <p:grpSp>
        <p:nvGrpSpPr>
          <p:cNvPr id="11" name="Google Shape;13666;p142">
            <a:extLst>
              <a:ext uri="{FF2B5EF4-FFF2-40B4-BE49-F238E27FC236}">
                <a16:creationId xmlns:a16="http://schemas.microsoft.com/office/drawing/2014/main" id="{F2485F54-F399-3CBA-925E-42A45A0AAFE0}"/>
              </a:ext>
            </a:extLst>
          </p:cNvPr>
          <p:cNvGrpSpPr/>
          <p:nvPr/>
        </p:nvGrpSpPr>
        <p:grpSpPr>
          <a:xfrm>
            <a:off x="5378347" y="2295217"/>
            <a:ext cx="383056" cy="409133"/>
            <a:chOff x="-20904875" y="2788575"/>
            <a:chExt cx="267775" cy="304825"/>
          </a:xfrm>
          <a:solidFill>
            <a:schemeClr val="bg1"/>
          </a:solidFill>
          <a:effectLst>
            <a:glow rad="63500">
              <a:schemeClr val="accent1">
                <a:satMod val="175000"/>
                <a:alpha val="40000"/>
              </a:schemeClr>
            </a:glow>
          </a:effectLst>
        </p:grpSpPr>
        <p:sp>
          <p:nvSpPr>
            <p:cNvPr id="12" name="Google Shape;13667;p142">
              <a:extLst>
                <a:ext uri="{FF2B5EF4-FFF2-40B4-BE49-F238E27FC236}">
                  <a16:creationId xmlns:a16="http://schemas.microsoft.com/office/drawing/2014/main" id="{EAF16AA6-296B-5354-7E5A-1D9C18E4A98A}"/>
                </a:ext>
              </a:extLst>
            </p:cNvPr>
            <p:cNvSpPr/>
            <p:nvPr/>
          </p:nvSpPr>
          <p:spPr>
            <a:xfrm>
              <a:off x="-20904875" y="2788575"/>
              <a:ext cx="267775" cy="304825"/>
            </a:xfrm>
            <a:custGeom>
              <a:avLst/>
              <a:gdLst/>
              <a:ahLst/>
              <a:cxnLst/>
              <a:rect l="l" t="t" r="r" b="b"/>
              <a:pathLst>
                <a:path w="10711" h="12193" extrusionOk="0">
                  <a:moveTo>
                    <a:pt x="5294" y="725"/>
                  </a:moveTo>
                  <a:cubicBezTo>
                    <a:pt x="5483" y="725"/>
                    <a:pt x="5640" y="882"/>
                    <a:pt x="5640" y="1103"/>
                  </a:cubicBezTo>
                  <a:lnTo>
                    <a:pt x="5640" y="1166"/>
                  </a:lnTo>
                  <a:cubicBezTo>
                    <a:pt x="5640" y="1373"/>
                    <a:pt x="5803" y="1512"/>
                    <a:pt x="5977" y="1512"/>
                  </a:cubicBezTo>
                  <a:cubicBezTo>
                    <a:pt x="6068" y="1512"/>
                    <a:pt x="6163" y="1473"/>
                    <a:pt x="6239" y="1387"/>
                  </a:cubicBezTo>
                  <a:lnTo>
                    <a:pt x="6270" y="1355"/>
                  </a:lnTo>
                  <a:cubicBezTo>
                    <a:pt x="6341" y="1284"/>
                    <a:pt x="6429" y="1252"/>
                    <a:pt x="6514" y="1252"/>
                  </a:cubicBezTo>
                  <a:cubicBezTo>
                    <a:pt x="6695" y="1252"/>
                    <a:pt x="6869" y="1393"/>
                    <a:pt x="6869" y="1607"/>
                  </a:cubicBezTo>
                  <a:cubicBezTo>
                    <a:pt x="6869" y="1765"/>
                    <a:pt x="6774" y="1828"/>
                    <a:pt x="6711" y="1922"/>
                  </a:cubicBezTo>
                  <a:cubicBezTo>
                    <a:pt x="6459" y="2143"/>
                    <a:pt x="6617" y="2489"/>
                    <a:pt x="6932" y="2489"/>
                  </a:cubicBezTo>
                  <a:lnTo>
                    <a:pt x="7026" y="2489"/>
                  </a:lnTo>
                  <a:cubicBezTo>
                    <a:pt x="7215" y="2489"/>
                    <a:pt x="7373" y="2678"/>
                    <a:pt x="7373" y="2867"/>
                  </a:cubicBezTo>
                  <a:cubicBezTo>
                    <a:pt x="7373" y="3056"/>
                    <a:pt x="7215" y="3214"/>
                    <a:pt x="7026" y="3214"/>
                  </a:cubicBezTo>
                  <a:lnTo>
                    <a:pt x="6932" y="3214"/>
                  </a:lnTo>
                  <a:cubicBezTo>
                    <a:pt x="6774" y="3214"/>
                    <a:pt x="6648" y="3277"/>
                    <a:pt x="6617" y="3466"/>
                  </a:cubicBezTo>
                  <a:cubicBezTo>
                    <a:pt x="6585" y="3560"/>
                    <a:pt x="6585" y="3718"/>
                    <a:pt x="6711" y="3844"/>
                  </a:cubicBezTo>
                  <a:lnTo>
                    <a:pt x="6743" y="3875"/>
                  </a:lnTo>
                  <a:cubicBezTo>
                    <a:pt x="6806" y="3970"/>
                    <a:pt x="6869" y="4033"/>
                    <a:pt x="6869" y="4127"/>
                  </a:cubicBezTo>
                  <a:cubicBezTo>
                    <a:pt x="6869" y="4334"/>
                    <a:pt x="6693" y="4473"/>
                    <a:pt x="6518" y="4473"/>
                  </a:cubicBezTo>
                  <a:cubicBezTo>
                    <a:pt x="6427" y="4473"/>
                    <a:pt x="6335" y="4435"/>
                    <a:pt x="6270" y="4348"/>
                  </a:cubicBezTo>
                  <a:lnTo>
                    <a:pt x="6239" y="4316"/>
                  </a:lnTo>
                  <a:cubicBezTo>
                    <a:pt x="6156" y="4234"/>
                    <a:pt x="6063" y="4199"/>
                    <a:pt x="5976" y="4199"/>
                  </a:cubicBezTo>
                  <a:cubicBezTo>
                    <a:pt x="5797" y="4199"/>
                    <a:pt x="5640" y="4346"/>
                    <a:pt x="5640" y="4537"/>
                  </a:cubicBezTo>
                  <a:lnTo>
                    <a:pt x="5640" y="4632"/>
                  </a:lnTo>
                  <a:cubicBezTo>
                    <a:pt x="5640" y="4821"/>
                    <a:pt x="5483" y="4978"/>
                    <a:pt x="5294" y="4978"/>
                  </a:cubicBezTo>
                  <a:cubicBezTo>
                    <a:pt x="5073" y="4978"/>
                    <a:pt x="4916" y="4821"/>
                    <a:pt x="4916" y="4632"/>
                  </a:cubicBezTo>
                  <a:lnTo>
                    <a:pt x="4916" y="4537"/>
                  </a:lnTo>
                  <a:cubicBezTo>
                    <a:pt x="4958" y="4346"/>
                    <a:pt x="4801" y="4213"/>
                    <a:pt x="4626" y="4213"/>
                  </a:cubicBezTo>
                  <a:cubicBezTo>
                    <a:pt x="4541" y="4213"/>
                    <a:pt x="4452" y="4244"/>
                    <a:pt x="4380" y="4316"/>
                  </a:cubicBezTo>
                  <a:lnTo>
                    <a:pt x="4349" y="4348"/>
                  </a:lnTo>
                  <a:cubicBezTo>
                    <a:pt x="4270" y="4427"/>
                    <a:pt x="4175" y="4466"/>
                    <a:pt x="4081" y="4466"/>
                  </a:cubicBezTo>
                  <a:cubicBezTo>
                    <a:pt x="3986" y="4466"/>
                    <a:pt x="3892" y="4427"/>
                    <a:pt x="3813" y="4348"/>
                  </a:cubicBezTo>
                  <a:cubicBezTo>
                    <a:pt x="3655" y="4190"/>
                    <a:pt x="3655" y="4001"/>
                    <a:pt x="3813" y="3844"/>
                  </a:cubicBezTo>
                  <a:lnTo>
                    <a:pt x="3876" y="3812"/>
                  </a:lnTo>
                  <a:cubicBezTo>
                    <a:pt x="4096" y="3560"/>
                    <a:pt x="3939" y="3214"/>
                    <a:pt x="3624" y="3214"/>
                  </a:cubicBezTo>
                  <a:lnTo>
                    <a:pt x="3561" y="3214"/>
                  </a:lnTo>
                  <a:cubicBezTo>
                    <a:pt x="3340" y="3214"/>
                    <a:pt x="3183" y="3056"/>
                    <a:pt x="3183" y="2867"/>
                  </a:cubicBezTo>
                  <a:cubicBezTo>
                    <a:pt x="3183" y="2678"/>
                    <a:pt x="3340" y="2489"/>
                    <a:pt x="3561" y="2489"/>
                  </a:cubicBezTo>
                  <a:lnTo>
                    <a:pt x="3624" y="2489"/>
                  </a:lnTo>
                  <a:cubicBezTo>
                    <a:pt x="3939" y="2489"/>
                    <a:pt x="4096" y="2111"/>
                    <a:pt x="3876" y="1922"/>
                  </a:cubicBezTo>
                  <a:cubicBezTo>
                    <a:pt x="3813" y="1891"/>
                    <a:pt x="3718" y="1796"/>
                    <a:pt x="3718" y="1607"/>
                  </a:cubicBezTo>
                  <a:cubicBezTo>
                    <a:pt x="3718" y="1393"/>
                    <a:pt x="3892" y="1252"/>
                    <a:pt x="4063" y="1252"/>
                  </a:cubicBezTo>
                  <a:cubicBezTo>
                    <a:pt x="4144" y="1252"/>
                    <a:pt x="4225" y="1284"/>
                    <a:pt x="4286" y="1355"/>
                  </a:cubicBezTo>
                  <a:lnTo>
                    <a:pt x="4349" y="1387"/>
                  </a:lnTo>
                  <a:cubicBezTo>
                    <a:pt x="4424" y="1473"/>
                    <a:pt x="4515" y="1512"/>
                    <a:pt x="4602" y="1512"/>
                  </a:cubicBezTo>
                  <a:cubicBezTo>
                    <a:pt x="4767" y="1512"/>
                    <a:pt x="4916" y="1373"/>
                    <a:pt x="4916" y="1166"/>
                  </a:cubicBezTo>
                  <a:lnTo>
                    <a:pt x="4916" y="1103"/>
                  </a:lnTo>
                  <a:cubicBezTo>
                    <a:pt x="4916" y="882"/>
                    <a:pt x="5073" y="725"/>
                    <a:pt x="5294" y="725"/>
                  </a:cubicBezTo>
                  <a:close/>
                  <a:moveTo>
                    <a:pt x="757" y="5766"/>
                  </a:moveTo>
                  <a:lnTo>
                    <a:pt x="757" y="5766"/>
                  </a:lnTo>
                  <a:cubicBezTo>
                    <a:pt x="1482" y="5892"/>
                    <a:pt x="2647" y="6144"/>
                    <a:pt x="3120" y="6648"/>
                  </a:cubicBezTo>
                  <a:cubicBezTo>
                    <a:pt x="3624" y="7152"/>
                    <a:pt x="3624" y="7498"/>
                    <a:pt x="3340" y="7908"/>
                  </a:cubicBezTo>
                  <a:lnTo>
                    <a:pt x="2616" y="7152"/>
                  </a:lnTo>
                  <a:cubicBezTo>
                    <a:pt x="2537" y="7073"/>
                    <a:pt x="2442" y="7034"/>
                    <a:pt x="2348" y="7034"/>
                  </a:cubicBezTo>
                  <a:cubicBezTo>
                    <a:pt x="2253" y="7034"/>
                    <a:pt x="2159" y="7073"/>
                    <a:pt x="2080" y="7152"/>
                  </a:cubicBezTo>
                  <a:cubicBezTo>
                    <a:pt x="1923" y="7309"/>
                    <a:pt x="1923" y="7498"/>
                    <a:pt x="2080" y="7656"/>
                  </a:cubicBezTo>
                  <a:lnTo>
                    <a:pt x="2836" y="8412"/>
                  </a:lnTo>
                  <a:cubicBezTo>
                    <a:pt x="2695" y="8515"/>
                    <a:pt x="2554" y="8575"/>
                    <a:pt x="2401" y="8575"/>
                  </a:cubicBezTo>
                  <a:cubicBezTo>
                    <a:pt x="2176" y="8575"/>
                    <a:pt x="1925" y="8446"/>
                    <a:pt x="1608" y="8129"/>
                  </a:cubicBezTo>
                  <a:cubicBezTo>
                    <a:pt x="1135" y="7656"/>
                    <a:pt x="883" y="6490"/>
                    <a:pt x="757" y="5766"/>
                  </a:cubicBezTo>
                  <a:close/>
                  <a:moveTo>
                    <a:pt x="9893" y="6459"/>
                  </a:moveTo>
                  <a:cubicBezTo>
                    <a:pt x="9799" y="7183"/>
                    <a:pt x="9578" y="8381"/>
                    <a:pt x="9074" y="8853"/>
                  </a:cubicBezTo>
                  <a:cubicBezTo>
                    <a:pt x="8805" y="9123"/>
                    <a:pt x="8570" y="9287"/>
                    <a:pt x="8321" y="9287"/>
                  </a:cubicBezTo>
                  <a:cubicBezTo>
                    <a:pt x="8162" y="9287"/>
                    <a:pt x="7998" y="9221"/>
                    <a:pt x="7814" y="9074"/>
                  </a:cubicBezTo>
                  <a:lnTo>
                    <a:pt x="8570" y="8349"/>
                  </a:lnTo>
                  <a:cubicBezTo>
                    <a:pt x="8728" y="8192"/>
                    <a:pt x="8728" y="7971"/>
                    <a:pt x="8570" y="7814"/>
                  </a:cubicBezTo>
                  <a:cubicBezTo>
                    <a:pt x="8491" y="7735"/>
                    <a:pt x="8397" y="7695"/>
                    <a:pt x="8302" y="7695"/>
                  </a:cubicBezTo>
                  <a:cubicBezTo>
                    <a:pt x="8208" y="7695"/>
                    <a:pt x="8113" y="7735"/>
                    <a:pt x="8035" y="7814"/>
                  </a:cubicBezTo>
                  <a:lnTo>
                    <a:pt x="7278" y="8570"/>
                  </a:lnTo>
                  <a:cubicBezTo>
                    <a:pt x="7026" y="8192"/>
                    <a:pt x="7026" y="7814"/>
                    <a:pt x="7531" y="7309"/>
                  </a:cubicBezTo>
                  <a:cubicBezTo>
                    <a:pt x="8003" y="6837"/>
                    <a:pt x="9169" y="6553"/>
                    <a:pt x="9893" y="6459"/>
                  </a:cubicBezTo>
                  <a:close/>
                  <a:moveTo>
                    <a:pt x="5357" y="0"/>
                  </a:moveTo>
                  <a:cubicBezTo>
                    <a:pt x="4979" y="0"/>
                    <a:pt x="4601" y="221"/>
                    <a:pt x="4412" y="536"/>
                  </a:cubicBezTo>
                  <a:cubicBezTo>
                    <a:pt x="4313" y="500"/>
                    <a:pt x="4206" y="482"/>
                    <a:pt x="4097" y="482"/>
                  </a:cubicBezTo>
                  <a:cubicBezTo>
                    <a:pt x="3826" y="482"/>
                    <a:pt x="3543" y="594"/>
                    <a:pt x="3340" y="819"/>
                  </a:cubicBezTo>
                  <a:cubicBezTo>
                    <a:pt x="3088" y="1103"/>
                    <a:pt x="2962" y="1513"/>
                    <a:pt x="3088" y="1891"/>
                  </a:cubicBezTo>
                  <a:cubicBezTo>
                    <a:pt x="2710" y="2080"/>
                    <a:pt x="2521" y="2426"/>
                    <a:pt x="2521" y="2836"/>
                  </a:cubicBezTo>
                  <a:cubicBezTo>
                    <a:pt x="2521" y="3214"/>
                    <a:pt x="2773" y="3560"/>
                    <a:pt x="3088" y="3781"/>
                  </a:cubicBezTo>
                  <a:cubicBezTo>
                    <a:pt x="2962" y="4127"/>
                    <a:pt x="3057" y="4569"/>
                    <a:pt x="3340" y="4821"/>
                  </a:cubicBezTo>
                  <a:cubicBezTo>
                    <a:pt x="3549" y="5030"/>
                    <a:pt x="3844" y="5153"/>
                    <a:pt x="4123" y="5153"/>
                  </a:cubicBezTo>
                  <a:cubicBezTo>
                    <a:pt x="4223" y="5153"/>
                    <a:pt x="4320" y="5137"/>
                    <a:pt x="4412" y="5104"/>
                  </a:cubicBezTo>
                  <a:cubicBezTo>
                    <a:pt x="4538" y="5325"/>
                    <a:pt x="4758" y="5545"/>
                    <a:pt x="5010" y="5608"/>
                  </a:cubicBezTo>
                  <a:lnTo>
                    <a:pt x="5010" y="9483"/>
                  </a:lnTo>
                  <a:lnTo>
                    <a:pt x="3907" y="8381"/>
                  </a:lnTo>
                  <a:cubicBezTo>
                    <a:pt x="4538" y="7593"/>
                    <a:pt x="4380" y="6837"/>
                    <a:pt x="3655" y="6144"/>
                  </a:cubicBezTo>
                  <a:cubicBezTo>
                    <a:pt x="2773" y="5230"/>
                    <a:pt x="505" y="5041"/>
                    <a:pt x="410" y="5041"/>
                  </a:cubicBezTo>
                  <a:cubicBezTo>
                    <a:pt x="158" y="5041"/>
                    <a:pt x="1" y="5199"/>
                    <a:pt x="1" y="5419"/>
                  </a:cubicBezTo>
                  <a:cubicBezTo>
                    <a:pt x="1" y="5482"/>
                    <a:pt x="190" y="7751"/>
                    <a:pt x="1104" y="8696"/>
                  </a:cubicBezTo>
                  <a:cubicBezTo>
                    <a:pt x="1517" y="9091"/>
                    <a:pt x="1951" y="9312"/>
                    <a:pt x="2382" y="9312"/>
                  </a:cubicBezTo>
                  <a:cubicBezTo>
                    <a:pt x="2706" y="9312"/>
                    <a:pt x="3029" y="9187"/>
                    <a:pt x="3340" y="8916"/>
                  </a:cubicBezTo>
                  <a:lnTo>
                    <a:pt x="4979" y="10554"/>
                  </a:lnTo>
                  <a:lnTo>
                    <a:pt x="4979" y="11500"/>
                  </a:lnTo>
                  <a:lnTo>
                    <a:pt x="2490" y="11500"/>
                  </a:lnTo>
                  <a:cubicBezTo>
                    <a:pt x="2301" y="11500"/>
                    <a:pt x="2143" y="11657"/>
                    <a:pt x="2143" y="11846"/>
                  </a:cubicBezTo>
                  <a:cubicBezTo>
                    <a:pt x="2143" y="12035"/>
                    <a:pt x="2301" y="12193"/>
                    <a:pt x="2490" y="12193"/>
                  </a:cubicBezTo>
                  <a:lnTo>
                    <a:pt x="8192" y="12193"/>
                  </a:lnTo>
                  <a:cubicBezTo>
                    <a:pt x="8381" y="12193"/>
                    <a:pt x="8539" y="12035"/>
                    <a:pt x="8539" y="11846"/>
                  </a:cubicBezTo>
                  <a:cubicBezTo>
                    <a:pt x="8539" y="11657"/>
                    <a:pt x="8381" y="11500"/>
                    <a:pt x="8192" y="11500"/>
                  </a:cubicBezTo>
                  <a:lnTo>
                    <a:pt x="5703" y="11500"/>
                  </a:lnTo>
                  <a:lnTo>
                    <a:pt x="5703" y="11248"/>
                  </a:lnTo>
                  <a:lnTo>
                    <a:pt x="7342" y="9641"/>
                  </a:lnTo>
                  <a:cubicBezTo>
                    <a:pt x="7677" y="9909"/>
                    <a:pt x="8000" y="10034"/>
                    <a:pt x="8317" y="10034"/>
                  </a:cubicBezTo>
                  <a:cubicBezTo>
                    <a:pt x="8746" y="10034"/>
                    <a:pt x="9162" y="9805"/>
                    <a:pt x="9578" y="9389"/>
                  </a:cubicBezTo>
                  <a:cubicBezTo>
                    <a:pt x="10492" y="8507"/>
                    <a:pt x="10681" y="6238"/>
                    <a:pt x="10681" y="6144"/>
                  </a:cubicBezTo>
                  <a:cubicBezTo>
                    <a:pt x="10710" y="5910"/>
                    <a:pt x="10550" y="5731"/>
                    <a:pt x="10376" y="5731"/>
                  </a:cubicBezTo>
                  <a:cubicBezTo>
                    <a:pt x="10362" y="5731"/>
                    <a:pt x="10348" y="5732"/>
                    <a:pt x="10334" y="5734"/>
                  </a:cubicBezTo>
                  <a:cubicBezTo>
                    <a:pt x="10240" y="5734"/>
                    <a:pt x="8003" y="5923"/>
                    <a:pt x="7058" y="6837"/>
                  </a:cubicBezTo>
                  <a:cubicBezTo>
                    <a:pt x="6333" y="7561"/>
                    <a:pt x="6176" y="8286"/>
                    <a:pt x="6806" y="9074"/>
                  </a:cubicBezTo>
                  <a:lnTo>
                    <a:pt x="5703" y="10176"/>
                  </a:lnTo>
                  <a:lnTo>
                    <a:pt x="5703" y="5608"/>
                  </a:lnTo>
                  <a:cubicBezTo>
                    <a:pt x="5955" y="5545"/>
                    <a:pt x="6176" y="5356"/>
                    <a:pt x="6302" y="5104"/>
                  </a:cubicBezTo>
                  <a:cubicBezTo>
                    <a:pt x="6401" y="5140"/>
                    <a:pt x="6508" y="5158"/>
                    <a:pt x="6616" y="5158"/>
                  </a:cubicBezTo>
                  <a:cubicBezTo>
                    <a:pt x="6888" y="5158"/>
                    <a:pt x="7170" y="5046"/>
                    <a:pt x="7373" y="4821"/>
                  </a:cubicBezTo>
                  <a:cubicBezTo>
                    <a:pt x="7562" y="4632"/>
                    <a:pt x="7688" y="4348"/>
                    <a:pt x="7688" y="4096"/>
                  </a:cubicBezTo>
                  <a:cubicBezTo>
                    <a:pt x="7688" y="3970"/>
                    <a:pt x="7688" y="3875"/>
                    <a:pt x="7657" y="3781"/>
                  </a:cubicBezTo>
                  <a:cubicBezTo>
                    <a:pt x="8003" y="3560"/>
                    <a:pt x="8192" y="3214"/>
                    <a:pt x="8192" y="2836"/>
                  </a:cubicBezTo>
                  <a:cubicBezTo>
                    <a:pt x="8192" y="2426"/>
                    <a:pt x="7972" y="2080"/>
                    <a:pt x="7657" y="1891"/>
                  </a:cubicBezTo>
                  <a:cubicBezTo>
                    <a:pt x="7751" y="1513"/>
                    <a:pt x="7688" y="1103"/>
                    <a:pt x="7373" y="819"/>
                  </a:cubicBezTo>
                  <a:cubicBezTo>
                    <a:pt x="7164" y="610"/>
                    <a:pt x="6869" y="487"/>
                    <a:pt x="6590" y="487"/>
                  </a:cubicBezTo>
                  <a:cubicBezTo>
                    <a:pt x="6491" y="487"/>
                    <a:pt x="6393" y="503"/>
                    <a:pt x="6302" y="536"/>
                  </a:cubicBezTo>
                  <a:cubicBezTo>
                    <a:pt x="6113" y="189"/>
                    <a:pt x="5766" y="0"/>
                    <a:pt x="535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668;p142">
              <a:extLst>
                <a:ext uri="{FF2B5EF4-FFF2-40B4-BE49-F238E27FC236}">
                  <a16:creationId xmlns:a16="http://schemas.microsoft.com/office/drawing/2014/main" id="{21F5471C-F6D1-FBF3-8BFA-EF69225E4586}"/>
                </a:ext>
              </a:extLst>
            </p:cNvPr>
            <p:cNvSpPr/>
            <p:nvPr/>
          </p:nvSpPr>
          <p:spPr>
            <a:xfrm>
              <a:off x="-20788300" y="2842125"/>
              <a:ext cx="35475" cy="35475"/>
            </a:xfrm>
            <a:custGeom>
              <a:avLst/>
              <a:gdLst/>
              <a:ahLst/>
              <a:cxnLst/>
              <a:rect l="l" t="t" r="r" b="b"/>
              <a:pathLst>
                <a:path w="1419" h="1419" extrusionOk="0">
                  <a:moveTo>
                    <a:pt x="694" y="1"/>
                  </a:moveTo>
                  <a:cubicBezTo>
                    <a:pt x="316" y="1"/>
                    <a:pt x="1" y="316"/>
                    <a:pt x="1" y="725"/>
                  </a:cubicBezTo>
                  <a:cubicBezTo>
                    <a:pt x="1" y="1103"/>
                    <a:pt x="316" y="1418"/>
                    <a:pt x="694" y="1418"/>
                  </a:cubicBezTo>
                  <a:cubicBezTo>
                    <a:pt x="1040" y="1418"/>
                    <a:pt x="1418" y="1103"/>
                    <a:pt x="1418" y="725"/>
                  </a:cubicBezTo>
                  <a:cubicBezTo>
                    <a:pt x="1418" y="316"/>
                    <a:pt x="1103" y="1"/>
                    <a:pt x="69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2500;p138">
            <a:extLst>
              <a:ext uri="{FF2B5EF4-FFF2-40B4-BE49-F238E27FC236}">
                <a16:creationId xmlns:a16="http://schemas.microsoft.com/office/drawing/2014/main" id="{E3F81AF5-6C04-197B-77F3-CAC599ABB1D0}"/>
              </a:ext>
            </a:extLst>
          </p:cNvPr>
          <p:cNvGrpSpPr/>
          <p:nvPr/>
        </p:nvGrpSpPr>
        <p:grpSpPr>
          <a:xfrm>
            <a:off x="7376246" y="2305801"/>
            <a:ext cx="356946" cy="332464"/>
            <a:chOff x="-25477800" y="2357750"/>
            <a:chExt cx="298525" cy="278050"/>
          </a:xfrm>
          <a:solidFill>
            <a:schemeClr val="bg1"/>
          </a:solidFill>
          <a:effectLst>
            <a:glow rad="63500">
              <a:schemeClr val="accent1">
                <a:satMod val="175000"/>
                <a:alpha val="40000"/>
              </a:schemeClr>
            </a:glow>
          </a:effectLst>
        </p:grpSpPr>
        <p:sp>
          <p:nvSpPr>
            <p:cNvPr id="15" name="Google Shape;12501;p138">
              <a:extLst>
                <a:ext uri="{FF2B5EF4-FFF2-40B4-BE49-F238E27FC236}">
                  <a16:creationId xmlns:a16="http://schemas.microsoft.com/office/drawing/2014/main" id="{9B88CE2B-9EA4-6D9C-D55C-D4A3B7115BC2}"/>
                </a:ext>
              </a:extLst>
            </p:cNvPr>
            <p:cNvSpPr/>
            <p:nvPr/>
          </p:nvSpPr>
          <p:spPr>
            <a:xfrm>
              <a:off x="-25477800" y="2357750"/>
              <a:ext cx="298525" cy="278050"/>
            </a:xfrm>
            <a:custGeom>
              <a:avLst/>
              <a:gdLst/>
              <a:ahLst/>
              <a:cxnLst/>
              <a:rect l="l" t="t" r="r" b="b"/>
              <a:pathLst>
                <a:path w="11941" h="11122" extrusionOk="0">
                  <a:moveTo>
                    <a:pt x="7057" y="1229"/>
                  </a:moveTo>
                  <a:lnTo>
                    <a:pt x="7971" y="2143"/>
                  </a:lnTo>
                  <a:lnTo>
                    <a:pt x="7057" y="2143"/>
                  </a:lnTo>
                  <a:lnTo>
                    <a:pt x="7057" y="1229"/>
                  </a:lnTo>
                  <a:close/>
                  <a:moveTo>
                    <a:pt x="6333" y="756"/>
                  </a:moveTo>
                  <a:lnTo>
                    <a:pt x="6333" y="2489"/>
                  </a:lnTo>
                  <a:cubicBezTo>
                    <a:pt x="6333" y="2678"/>
                    <a:pt x="6490" y="2836"/>
                    <a:pt x="6679" y="2836"/>
                  </a:cubicBezTo>
                  <a:lnTo>
                    <a:pt x="8412" y="2836"/>
                  </a:lnTo>
                  <a:lnTo>
                    <a:pt x="8412" y="4946"/>
                  </a:lnTo>
                  <a:lnTo>
                    <a:pt x="7593" y="4946"/>
                  </a:lnTo>
                  <a:lnTo>
                    <a:pt x="7215" y="4096"/>
                  </a:lnTo>
                  <a:cubicBezTo>
                    <a:pt x="7026" y="3749"/>
                    <a:pt x="6648" y="3529"/>
                    <a:pt x="6270" y="3529"/>
                  </a:cubicBezTo>
                  <a:lnTo>
                    <a:pt x="3245" y="3529"/>
                  </a:lnTo>
                  <a:cubicBezTo>
                    <a:pt x="3119" y="3529"/>
                    <a:pt x="2993" y="3560"/>
                    <a:pt x="2867" y="3592"/>
                  </a:cubicBezTo>
                  <a:lnTo>
                    <a:pt x="2867" y="756"/>
                  </a:lnTo>
                  <a:close/>
                  <a:moveTo>
                    <a:pt x="10901" y="6994"/>
                  </a:moveTo>
                  <a:cubicBezTo>
                    <a:pt x="11027" y="6994"/>
                    <a:pt x="11090" y="7026"/>
                    <a:pt x="11184" y="7089"/>
                  </a:cubicBezTo>
                  <a:cubicBezTo>
                    <a:pt x="11247" y="7183"/>
                    <a:pt x="11247" y="7246"/>
                    <a:pt x="11247" y="7372"/>
                  </a:cubicBezTo>
                  <a:lnTo>
                    <a:pt x="10995" y="9105"/>
                  </a:lnTo>
                  <a:lnTo>
                    <a:pt x="10428" y="6994"/>
                  </a:lnTo>
                  <a:close/>
                  <a:moveTo>
                    <a:pt x="6270" y="4190"/>
                  </a:moveTo>
                  <a:cubicBezTo>
                    <a:pt x="6364" y="4190"/>
                    <a:pt x="6490" y="4253"/>
                    <a:pt x="6585" y="4379"/>
                  </a:cubicBezTo>
                  <a:lnTo>
                    <a:pt x="7089" y="5356"/>
                  </a:lnTo>
                  <a:cubicBezTo>
                    <a:pt x="7120" y="5482"/>
                    <a:pt x="7278" y="5577"/>
                    <a:pt x="7404" y="5577"/>
                  </a:cubicBezTo>
                  <a:lnTo>
                    <a:pt x="9105" y="5577"/>
                  </a:lnTo>
                  <a:cubicBezTo>
                    <a:pt x="9262" y="5577"/>
                    <a:pt x="9420" y="5671"/>
                    <a:pt x="9452" y="5829"/>
                  </a:cubicBezTo>
                  <a:lnTo>
                    <a:pt x="10586" y="10397"/>
                  </a:lnTo>
                  <a:lnTo>
                    <a:pt x="2205" y="10397"/>
                  </a:lnTo>
                  <a:lnTo>
                    <a:pt x="2205" y="10460"/>
                  </a:lnTo>
                  <a:cubicBezTo>
                    <a:pt x="2048" y="10460"/>
                    <a:pt x="1890" y="10334"/>
                    <a:pt x="1859" y="10176"/>
                  </a:cubicBezTo>
                  <a:lnTo>
                    <a:pt x="788" y="5986"/>
                  </a:lnTo>
                  <a:cubicBezTo>
                    <a:pt x="756" y="5892"/>
                    <a:pt x="788" y="5797"/>
                    <a:pt x="851" y="5734"/>
                  </a:cubicBezTo>
                  <a:cubicBezTo>
                    <a:pt x="945" y="5640"/>
                    <a:pt x="1008" y="5608"/>
                    <a:pt x="1134" y="5608"/>
                  </a:cubicBezTo>
                  <a:lnTo>
                    <a:pt x="2520" y="5608"/>
                  </a:lnTo>
                  <a:cubicBezTo>
                    <a:pt x="2709" y="5608"/>
                    <a:pt x="2867" y="5451"/>
                    <a:pt x="2867" y="5262"/>
                  </a:cubicBezTo>
                  <a:lnTo>
                    <a:pt x="2867" y="4537"/>
                  </a:lnTo>
                  <a:cubicBezTo>
                    <a:pt x="2867" y="4348"/>
                    <a:pt x="3025" y="4190"/>
                    <a:pt x="3214" y="4190"/>
                  </a:cubicBezTo>
                  <a:close/>
                  <a:moveTo>
                    <a:pt x="2489" y="0"/>
                  </a:moveTo>
                  <a:cubicBezTo>
                    <a:pt x="2268" y="0"/>
                    <a:pt x="2111" y="158"/>
                    <a:pt x="2111" y="378"/>
                  </a:cubicBezTo>
                  <a:lnTo>
                    <a:pt x="2111" y="4537"/>
                  </a:lnTo>
                  <a:lnTo>
                    <a:pt x="2111" y="4883"/>
                  </a:lnTo>
                  <a:lnTo>
                    <a:pt x="1103" y="4883"/>
                  </a:lnTo>
                  <a:cubicBezTo>
                    <a:pt x="788" y="4883"/>
                    <a:pt x="473" y="5041"/>
                    <a:pt x="284" y="5293"/>
                  </a:cubicBezTo>
                  <a:cubicBezTo>
                    <a:pt x="63" y="5514"/>
                    <a:pt x="0" y="5829"/>
                    <a:pt x="63" y="6144"/>
                  </a:cubicBezTo>
                  <a:lnTo>
                    <a:pt x="1134" y="10334"/>
                  </a:lnTo>
                  <a:cubicBezTo>
                    <a:pt x="1260" y="10806"/>
                    <a:pt x="1701" y="11121"/>
                    <a:pt x="2174" y="11121"/>
                  </a:cubicBezTo>
                  <a:lnTo>
                    <a:pt x="10995" y="11121"/>
                  </a:lnTo>
                  <a:cubicBezTo>
                    <a:pt x="11153" y="11121"/>
                    <a:pt x="11310" y="10995"/>
                    <a:pt x="11342" y="10838"/>
                  </a:cubicBezTo>
                  <a:lnTo>
                    <a:pt x="11877" y="7467"/>
                  </a:lnTo>
                  <a:cubicBezTo>
                    <a:pt x="11940" y="7152"/>
                    <a:pt x="11846" y="6868"/>
                    <a:pt x="11657" y="6616"/>
                  </a:cubicBezTo>
                  <a:cubicBezTo>
                    <a:pt x="11499" y="6427"/>
                    <a:pt x="11216" y="6301"/>
                    <a:pt x="10901" y="6301"/>
                  </a:cubicBezTo>
                  <a:lnTo>
                    <a:pt x="10239" y="6301"/>
                  </a:lnTo>
                  <a:lnTo>
                    <a:pt x="10082" y="5734"/>
                  </a:lnTo>
                  <a:cubicBezTo>
                    <a:pt x="9956" y="5262"/>
                    <a:pt x="9578" y="4946"/>
                    <a:pt x="9105" y="4883"/>
                  </a:cubicBezTo>
                  <a:lnTo>
                    <a:pt x="9105" y="2458"/>
                  </a:lnTo>
                  <a:cubicBezTo>
                    <a:pt x="9105" y="2363"/>
                    <a:pt x="9042" y="2269"/>
                    <a:pt x="8979" y="2206"/>
                  </a:cubicBezTo>
                  <a:lnTo>
                    <a:pt x="6900" y="126"/>
                  </a:lnTo>
                  <a:cubicBezTo>
                    <a:pt x="6805" y="63"/>
                    <a:pt x="6742" y="0"/>
                    <a:pt x="664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2502;p138">
              <a:extLst>
                <a:ext uri="{FF2B5EF4-FFF2-40B4-BE49-F238E27FC236}">
                  <a16:creationId xmlns:a16="http://schemas.microsoft.com/office/drawing/2014/main" id="{E89CA58F-DE02-96B5-450E-7B0EE89606B0}"/>
                </a:ext>
              </a:extLst>
            </p:cNvPr>
            <p:cNvSpPr/>
            <p:nvPr/>
          </p:nvSpPr>
          <p:spPr>
            <a:xfrm>
              <a:off x="-25388025" y="2514850"/>
              <a:ext cx="104000" cy="88650"/>
            </a:xfrm>
            <a:custGeom>
              <a:avLst/>
              <a:gdLst/>
              <a:ahLst/>
              <a:cxnLst/>
              <a:rect l="l" t="t" r="r" b="b"/>
              <a:pathLst>
                <a:path w="4160" h="3546" extrusionOk="0">
                  <a:moveTo>
                    <a:pt x="1752" y="1"/>
                  </a:moveTo>
                  <a:cubicBezTo>
                    <a:pt x="1716" y="1"/>
                    <a:pt x="1678" y="6"/>
                    <a:pt x="1639" y="17"/>
                  </a:cubicBezTo>
                  <a:cubicBezTo>
                    <a:pt x="1450" y="80"/>
                    <a:pt x="1324" y="269"/>
                    <a:pt x="1418" y="458"/>
                  </a:cubicBezTo>
                  <a:lnTo>
                    <a:pt x="1639" y="1403"/>
                  </a:lnTo>
                  <a:lnTo>
                    <a:pt x="347" y="1403"/>
                  </a:lnTo>
                  <a:cubicBezTo>
                    <a:pt x="158" y="1403"/>
                    <a:pt x="1" y="1561"/>
                    <a:pt x="1" y="1750"/>
                  </a:cubicBezTo>
                  <a:cubicBezTo>
                    <a:pt x="1" y="1970"/>
                    <a:pt x="158" y="2128"/>
                    <a:pt x="347" y="2128"/>
                  </a:cubicBezTo>
                  <a:lnTo>
                    <a:pt x="1796" y="2128"/>
                  </a:lnTo>
                  <a:lnTo>
                    <a:pt x="2080" y="3262"/>
                  </a:lnTo>
                  <a:cubicBezTo>
                    <a:pt x="2111" y="3420"/>
                    <a:pt x="2269" y="3546"/>
                    <a:pt x="2426" y="3546"/>
                  </a:cubicBezTo>
                  <a:lnTo>
                    <a:pt x="2521" y="3546"/>
                  </a:lnTo>
                  <a:cubicBezTo>
                    <a:pt x="2710" y="3483"/>
                    <a:pt x="2836" y="3294"/>
                    <a:pt x="2742" y="3105"/>
                  </a:cubicBezTo>
                  <a:lnTo>
                    <a:pt x="2521" y="2159"/>
                  </a:lnTo>
                  <a:lnTo>
                    <a:pt x="3813" y="2159"/>
                  </a:lnTo>
                  <a:cubicBezTo>
                    <a:pt x="4002" y="2159"/>
                    <a:pt x="4159" y="2002"/>
                    <a:pt x="4159" y="1813"/>
                  </a:cubicBezTo>
                  <a:cubicBezTo>
                    <a:pt x="4159" y="1561"/>
                    <a:pt x="4002" y="1403"/>
                    <a:pt x="3813" y="1403"/>
                  </a:cubicBezTo>
                  <a:lnTo>
                    <a:pt x="2363" y="1403"/>
                  </a:lnTo>
                  <a:lnTo>
                    <a:pt x="2080" y="269"/>
                  </a:lnTo>
                  <a:cubicBezTo>
                    <a:pt x="2054" y="114"/>
                    <a:pt x="1921" y="1"/>
                    <a:pt x="175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712"/>
                                        </p:tgtEl>
                                        <p:attrNameLst>
                                          <p:attrName>style.visibility</p:attrName>
                                        </p:attrNameLst>
                                      </p:cBhvr>
                                      <p:to>
                                        <p:strVal val="visible"/>
                                      </p:to>
                                    </p:set>
                                    <p:animEffect transition="in" filter="fade">
                                      <p:cBhvr>
                                        <p:cTn id="7" dur="1000"/>
                                        <p:tgtEl>
                                          <p:spTgt spid="37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700"/>
                                        </p:tgtEl>
                                        <p:attrNameLst>
                                          <p:attrName>style.visibility</p:attrName>
                                        </p:attrNameLst>
                                      </p:cBhvr>
                                      <p:to>
                                        <p:strVal val="visible"/>
                                      </p:to>
                                    </p:set>
                                    <p:animEffect transition="in" filter="fade">
                                      <p:cBhvr>
                                        <p:cTn id="12" dur="1000"/>
                                        <p:tgtEl>
                                          <p:spTgt spid="3700"/>
                                        </p:tgtEl>
                                      </p:cBhvr>
                                    </p:animEffect>
                                  </p:childTnLst>
                                </p:cTn>
                              </p:par>
                              <p:par>
                                <p:cTn id="13" presetID="10" presetClass="entr" presetSubtype="0" fill="hold" nodeType="withEffect">
                                  <p:stCondLst>
                                    <p:cond delay="0"/>
                                  </p:stCondLst>
                                  <p:childTnLst>
                                    <p:set>
                                      <p:cBhvr>
                                        <p:cTn id="14" dur="1" fill="hold">
                                          <p:stCondLst>
                                            <p:cond delay="0"/>
                                          </p:stCondLst>
                                        </p:cTn>
                                        <p:tgtEl>
                                          <p:spTgt spid="3703"/>
                                        </p:tgtEl>
                                        <p:attrNameLst>
                                          <p:attrName>style.visibility</p:attrName>
                                        </p:attrNameLst>
                                      </p:cBhvr>
                                      <p:to>
                                        <p:strVal val="visible"/>
                                      </p:to>
                                    </p:set>
                                    <p:animEffect transition="in" filter="fade">
                                      <p:cBhvr>
                                        <p:cTn id="15" dur="1000"/>
                                        <p:tgtEl>
                                          <p:spTgt spid="3703"/>
                                        </p:tgtEl>
                                      </p:cBhvr>
                                    </p:animEffect>
                                  </p:childTnLst>
                                </p:cTn>
                              </p:par>
                              <p:par>
                                <p:cTn id="16" presetID="10" presetClass="entr" presetSubtype="0" fill="hold" nodeType="withEffect">
                                  <p:stCondLst>
                                    <p:cond delay="0"/>
                                  </p:stCondLst>
                                  <p:childTnLst>
                                    <p:set>
                                      <p:cBhvr>
                                        <p:cTn id="17" dur="1" fill="hold">
                                          <p:stCondLst>
                                            <p:cond delay="0"/>
                                          </p:stCondLst>
                                        </p:cTn>
                                        <p:tgtEl>
                                          <p:spTgt spid="3706"/>
                                        </p:tgtEl>
                                        <p:attrNameLst>
                                          <p:attrName>style.visibility</p:attrName>
                                        </p:attrNameLst>
                                      </p:cBhvr>
                                      <p:to>
                                        <p:strVal val="visible"/>
                                      </p:to>
                                    </p:set>
                                    <p:animEffect transition="in" filter="fade">
                                      <p:cBhvr>
                                        <p:cTn id="18" dur="1000"/>
                                        <p:tgtEl>
                                          <p:spTgt spid="3706"/>
                                        </p:tgtEl>
                                      </p:cBhvr>
                                    </p:animEffect>
                                  </p:childTnLst>
                                </p:cTn>
                              </p:par>
                              <p:par>
                                <p:cTn id="19" presetID="10" presetClass="entr" presetSubtype="0" fill="hold" nodeType="withEffect">
                                  <p:stCondLst>
                                    <p:cond delay="0"/>
                                  </p:stCondLst>
                                  <p:childTnLst>
                                    <p:set>
                                      <p:cBhvr>
                                        <p:cTn id="20" dur="1" fill="hold">
                                          <p:stCondLst>
                                            <p:cond delay="0"/>
                                          </p:stCondLst>
                                        </p:cTn>
                                        <p:tgtEl>
                                          <p:spTgt spid="3709"/>
                                        </p:tgtEl>
                                        <p:attrNameLst>
                                          <p:attrName>style.visibility</p:attrName>
                                        </p:attrNameLst>
                                      </p:cBhvr>
                                      <p:to>
                                        <p:strVal val="visible"/>
                                      </p:to>
                                    </p:set>
                                    <p:animEffect transition="in" filter="fade">
                                      <p:cBhvr>
                                        <p:cTn id="21" dur="1000"/>
                                        <p:tgtEl>
                                          <p:spTgt spid="3709"/>
                                        </p:tgtEl>
                                      </p:cBhvr>
                                    </p:animEffect>
                                  </p:childTnLst>
                                </p:cTn>
                              </p:par>
                              <p:par>
                                <p:cTn id="22" presetID="10" presetClass="entr" presetSubtype="0" fill="hold" nodeType="withEffect">
                                  <p:stCondLst>
                                    <p:cond delay="0"/>
                                  </p:stCondLst>
                                  <p:childTnLst>
                                    <p:set>
                                      <p:cBhvr>
                                        <p:cTn id="23" dur="1" fill="hold">
                                          <p:stCondLst>
                                            <p:cond delay="0"/>
                                          </p:stCondLst>
                                        </p:cTn>
                                        <p:tgtEl>
                                          <p:spTgt spid="3714"/>
                                        </p:tgtEl>
                                        <p:attrNameLst>
                                          <p:attrName>style.visibility</p:attrName>
                                        </p:attrNameLst>
                                      </p:cBhvr>
                                      <p:to>
                                        <p:strVal val="visible"/>
                                      </p:to>
                                    </p:set>
                                    <p:animEffect transition="in" filter="fade">
                                      <p:cBhvr>
                                        <p:cTn id="24" dur="1000"/>
                                        <p:tgtEl>
                                          <p:spTgt spid="3714"/>
                                        </p:tgtEl>
                                      </p:cBhvr>
                                    </p:animEffect>
                                  </p:childTnLst>
                                </p:cTn>
                              </p:par>
                              <p:par>
                                <p:cTn id="25" presetID="10" presetClass="entr" presetSubtype="0" fill="hold" nodeType="withEffect">
                                  <p:stCondLst>
                                    <p:cond delay="0"/>
                                  </p:stCondLst>
                                  <p:childTnLst>
                                    <p:set>
                                      <p:cBhvr>
                                        <p:cTn id="26" dur="1" fill="hold">
                                          <p:stCondLst>
                                            <p:cond delay="0"/>
                                          </p:stCondLst>
                                        </p:cTn>
                                        <p:tgtEl>
                                          <p:spTgt spid="3715"/>
                                        </p:tgtEl>
                                        <p:attrNameLst>
                                          <p:attrName>style.visibility</p:attrName>
                                        </p:attrNameLst>
                                      </p:cBhvr>
                                      <p:to>
                                        <p:strVal val="visible"/>
                                      </p:to>
                                    </p:set>
                                    <p:animEffect transition="in" filter="fade">
                                      <p:cBhvr>
                                        <p:cTn id="27" dur="1000"/>
                                        <p:tgtEl>
                                          <p:spTgt spid="3715"/>
                                        </p:tgtEl>
                                      </p:cBhvr>
                                    </p:animEffect>
                                  </p:childTnLst>
                                </p:cTn>
                              </p:par>
                              <p:par>
                                <p:cTn id="28" presetID="10" presetClass="entr" presetSubtype="0" fill="hold" nodeType="withEffect">
                                  <p:stCondLst>
                                    <p:cond delay="0"/>
                                  </p:stCondLst>
                                  <p:childTnLst>
                                    <p:set>
                                      <p:cBhvr>
                                        <p:cTn id="29" dur="1" fill="hold">
                                          <p:stCondLst>
                                            <p:cond delay="0"/>
                                          </p:stCondLst>
                                        </p:cTn>
                                        <p:tgtEl>
                                          <p:spTgt spid="3716"/>
                                        </p:tgtEl>
                                        <p:attrNameLst>
                                          <p:attrName>style.visibility</p:attrName>
                                        </p:attrNameLst>
                                      </p:cBhvr>
                                      <p:to>
                                        <p:strVal val="visible"/>
                                      </p:to>
                                    </p:set>
                                    <p:animEffect transition="in" filter="fade">
                                      <p:cBhvr>
                                        <p:cTn id="30" dur="1000"/>
                                        <p:tgtEl>
                                          <p:spTgt spid="3716"/>
                                        </p:tgtEl>
                                      </p:cBhvr>
                                    </p:animEffect>
                                  </p:childTnLst>
                                </p:cTn>
                              </p:par>
                              <p:par>
                                <p:cTn id="31" presetID="10" presetClass="entr" presetSubtype="0" fill="hold" nodeType="withEffect">
                                  <p:stCondLst>
                                    <p:cond delay="0"/>
                                  </p:stCondLst>
                                  <p:childTnLst>
                                    <p:set>
                                      <p:cBhvr>
                                        <p:cTn id="32" dur="1" fill="hold">
                                          <p:stCondLst>
                                            <p:cond delay="0"/>
                                          </p:stCondLst>
                                        </p:cTn>
                                        <p:tgtEl>
                                          <p:spTgt spid="3725"/>
                                        </p:tgtEl>
                                        <p:attrNameLst>
                                          <p:attrName>style.visibility</p:attrName>
                                        </p:attrNameLst>
                                      </p:cBhvr>
                                      <p:to>
                                        <p:strVal val="visible"/>
                                      </p:to>
                                    </p:set>
                                    <p:animEffect transition="in" filter="fade">
                                      <p:cBhvr>
                                        <p:cTn id="33" dur="1000"/>
                                        <p:tgtEl>
                                          <p:spTgt spid="3725"/>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3717"/>
                                        </p:tgtEl>
                                        <p:attrNameLst>
                                          <p:attrName>style.visibility</p:attrName>
                                        </p:attrNameLst>
                                      </p:cBhvr>
                                      <p:to>
                                        <p:strVal val="visible"/>
                                      </p:to>
                                    </p:set>
                                    <p:animEffect transition="in" filter="fade">
                                      <p:cBhvr>
                                        <p:cTn id="38" dur="1000"/>
                                        <p:tgtEl>
                                          <p:spTgt spid="3717"/>
                                        </p:tgtEl>
                                      </p:cBhvr>
                                    </p:animEffect>
                                  </p:childTnLst>
                                </p:cTn>
                              </p:par>
                              <p:par>
                                <p:cTn id="39" presetID="10" presetClass="entr" presetSubtype="0" fill="hold" nodeType="withEffect">
                                  <p:stCondLst>
                                    <p:cond delay="0"/>
                                  </p:stCondLst>
                                  <p:childTnLst>
                                    <p:set>
                                      <p:cBhvr>
                                        <p:cTn id="40" dur="1" fill="hold">
                                          <p:stCondLst>
                                            <p:cond delay="0"/>
                                          </p:stCondLst>
                                        </p:cTn>
                                        <p:tgtEl>
                                          <p:spTgt spid="3718"/>
                                        </p:tgtEl>
                                        <p:attrNameLst>
                                          <p:attrName>style.visibility</p:attrName>
                                        </p:attrNameLst>
                                      </p:cBhvr>
                                      <p:to>
                                        <p:strVal val="visible"/>
                                      </p:to>
                                    </p:set>
                                    <p:animEffect transition="in" filter="fade">
                                      <p:cBhvr>
                                        <p:cTn id="41" dur="1000"/>
                                        <p:tgtEl>
                                          <p:spTgt spid="3718"/>
                                        </p:tgtEl>
                                      </p:cBhvr>
                                    </p:animEffect>
                                  </p:childTnLst>
                                </p:cTn>
                              </p:par>
                              <p:par>
                                <p:cTn id="42" presetID="10" presetClass="entr" presetSubtype="0" fill="hold" nodeType="withEffect">
                                  <p:stCondLst>
                                    <p:cond delay="0"/>
                                  </p:stCondLst>
                                  <p:childTnLst>
                                    <p:set>
                                      <p:cBhvr>
                                        <p:cTn id="43" dur="1" fill="hold">
                                          <p:stCondLst>
                                            <p:cond delay="0"/>
                                          </p:stCondLst>
                                        </p:cTn>
                                        <p:tgtEl>
                                          <p:spTgt spid="3719"/>
                                        </p:tgtEl>
                                        <p:attrNameLst>
                                          <p:attrName>style.visibility</p:attrName>
                                        </p:attrNameLst>
                                      </p:cBhvr>
                                      <p:to>
                                        <p:strVal val="visible"/>
                                      </p:to>
                                    </p:set>
                                    <p:animEffect transition="in" filter="fade">
                                      <p:cBhvr>
                                        <p:cTn id="44" dur="1000"/>
                                        <p:tgtEl>
                                          <p:spTgt spid="3719"/>
                                        </p:tgtEl>
                                      </p:cBhvr>
                                    </p:animEffect>
                                  </p:childTnLst>
                                </p:cTn>
                              </p:par>
                              <p:par>
                                <p:cTn id="45" presetID="10" presetClass="entr" presetSubtype="0" fill="hold" nodeType="withEffect">
                                  <p:stCondLst>
                                    <p:cond delay="0"/>
                                  </p:stCondLst>
                                  <p:childTnLst>
                                    <p:set>
                                      <p:cBhvr>
                                        <p:cTn id="46" dur="1" fill="hold">
                                          <p:stCondLst>
                                            <p:cond delay="0"/>
                                          </p:stCondLst>
                                        </p:cTn>
                                        <p:tgtEl>
                                          <p:spTgt spid="3721"/>
                                        </p:tgtEl>
                                        <p:attrNameLst>
                                          <p:attrName>style.visibility</p:attrName>
                                        </p:attrNameLst>
                                      </p:cBhvr>
                                      <p:to>
                                        <p:strVal val="visible"/>
                                      </p:to>
                                    </p:set>
                                    <p:animEffect transition="in" filter="fade">
                                      <p:cBhvr>
                                        <p:cTn id="47" dur="1000"/>
                                        <p:tgtEl>
                                          <p:spTgt spid="3721"/>
                                        </p:tgtEl>
                                      </p:cBhvr>
                                    </p:animEffect>
                                  </p:childTnLst>
                                </p:cTn>
                              </p:par>
                              <p:par>
                                <p:cTn id="48" presetID="10" presetClass="entr" presetSubtype="0" fill="hold" nodeType="withEffect">
                                  <p:stCondLst>
                                    <p:cond delay="0"/>
                                  </p:stCondLst>
                                  <p:childTnLst>
                                    <p:set>
                                      <p:cBhvr>
                                        <p:cTn id="49" dur="1" fill="hold">
                                          <p:stCondLst>
                                            <p:cond delay="0"/>
                                          </p:stCondLst>
                                        </p:cTn>
                                        <p:tgtEl>
                                          <p:spTgt spid="3722"/>
                                        </p:tgtEl>
                                        <p:attrNameLst>
                                          <p:attrName>style.visibility</p:attrName>
                                        </p:attrNameLst>
                                      </p:cBhvr>
                                      <p:to>
                                        <p:strVal val="visible"/>
                                      </p:to>
                                    </p:set>
                                    <p:animEffect transition="in" filter="fade">
                                      <p:cBhvr>
                                        <p:cTn id="50" dur="1000"/>
                                        <p:tgtEl>
                                          <p:spTgt spid="3722"/>
                                        </p:tgtEl>
                                      </p:cBhvr>
                                    </p:animEffect>
                                  </p:childTnLst>
                                </p:cTn>
                              </p:par>
                              <p:par>
                                <p:cTn id="51" presetID="10" presetClass="entr" presetSubtype="0" fill="hold" nodeType="withEffect">
                                  <p:stCondLst>
                                    <p:cond delay="0"/>
                                  </p:stCondLst>
                                  <p:childTnLst>
                                    <p:set>
                                      <p:cBhvr>
                                        <p:cTn id="52" dur="1" fill="hold">
                                          <p:stCondLst>
                                            <p:cond delay="0"/>
                                          </p:stCondLst>
                                        </p:cTn>
                                        <p:tgtEl>
                                          <p:spTgt spid="3723"/>
                                        </p:tgtEl>
                                        <p:attrNameLst>
                                          <p:attrName>style.visibility</p:attrName>
                                        </p:attrNameLst>
                                      </p:cBhvr>
                                      <p:to>
                                        <p:strVal val="visible"/>
                                      </p:to>
                                    </p:set>
                                    <p:animEffect transition="in" filter="fade">
                                      <p:cBhvr>
                                        <p:cTn id="53" dur="1000"/>
                                        <p:tgtEl>
                                          <p:spTgt spid="3723"/>
                                        </p:tgtEl>
                                      </p:cBhvr>
                                    </p:animEffect>
                                  </p:childTnLst>
                                </p:cTn>
                              </p:par>
                              <p:par>
                                <p:cTn id="54" presetID="10" presetClass="entr" presetSubtype="0" fill="hold" nodeType="withEffect">
                                  <p:stCondLst>
                                    <p:cond delay="0"/>
                                  </p:stCondLst>
                                  <p:childTnLst>
                                    <p:set>
                                      <p:cBhvr>
                                        <p:cTn id="55" dur="1" fill="hold">
                                          <p:stCondLst>
                                            <p:cond delay="0"/>
                                          </p:stCondLst>
                                        </p:cTn>
                                        <p:tgtEl>
                                          <p:spTgt spid="3724"/>
                                        </p:tgtEl>
                                        <p:attrNameLst>
                                          <p:attrName>style.visibility</p:attrName>
                                        </p:attrNameLst>
                                      </p:cBhvr>
                                      <p:to>
                                        <p:strVal val="visible"/>
                                      </p:to>
                                    </p:set>
                                    <p:animEffect transition="in" filter="fade">
                                      <p:cBhvr>
                                        <p:cTn id="56" dur="1000"/>
                                        <p:tgtEl>
                                          <p:spTgt spid="37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99"/>
        <p:cNvGrpSpPr/>
        <p:nvPr/>
      </p:nvGrpSpPr>
      <p:grpSpPr>
        <a:xfrm>
          <a:off x="0" y="0"/>
          <a:ext cx="0" cy="0"/>
          <a:chOff x="0" y="0"/>
          <a:chExt cx="0" cy="0"/>
        </a:xfrm>
      </p:grpSpPr>
      <p:sp>
        <p:nvSpPr>
          <p:cNvPr id="700" name="Google Shape;700;p66"/>
          <p:cNvSpPr/>
          <p:nvPr/>
        </p:nvSpPr>
        <p:spPr>
          <a:xfrm>
            <a:off x="1426038" y="784050"/>
            <a:ext cx="6291900" cy="3575400"/>
          </a:xfrm>
          <a:prstGeom prst="snip2DiagRect">
            <a:avLst>
              <a:gd name="adj1" fmla="val 0"/>
              <a:gd name="adj2" fmla="val 22249"/>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1" name="Google Shape;701;p66"/>
          <p:cNvGrpSpPr/>
          <p:nvPr/>
        </p:nvGrpSpPr>
        <p:grpSpPr>
          <a:xfrm>
            <a:off x="7086635" y="919407"/>
            <a:ext cx="943732" cy="306757"/>
            <a:chOff x="7827710" y="4530982"/>
            <a:chExt cx="943732" cy="306757"/>
          </a:xfrm>
        </p:grpSpPr>
        <p:grpSp>
          <p:nvGrpSpPr>
            <p:cNvPr id="702" name="Google Shape;702;p66"/>
            <p:cNvGrpSpPr/>
            <p:nvPr/>
          </p:nvGrpSpPr>
          <p:grpSpPr>
            <a:xfrm>
              <a:off x="7827710" y="4530982"/>
              <a:ext cx="943732" cy="63948"/>
              <a:chOff x="3779200" y="1371600"/>
              <a:chExt cx="1615980" cy="109500"/>
            </a:xfrm>
          </p:grpSpPr>
          <p:sp>
            <p:nvSpPr>
              <p:cNvPr id="703" name="Google Shape;703;p66"/>
              <p:cNvSpPr/>
              <p:nvPr/>
            </p:nvSpPr>
            <p:spPr>
              <a:xfrm>
                <a:off x="377920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66"/>
              <p:cNvSpPr/>
              <p:nvPr/>
            </p:nvSpPr>
            <p:spPr>
              <a:xfrm>
                <a:off x="415582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66"/>
              <p:cNvSpPr/>
              <p:nvPr/>
            </p:nvSpPr>
            <p:spPr>
              <a:xfrm>
                <a:off x="453244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66"/>
              <p:cNvSpPr/>
              <p:nvPr/>
            </p:nvSpPr>
            <p:spPr>
              <a:xfrm>
                <a:off x="490906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66"/>
              <p:cNvSpPr/>
              <p:nvPr/>
            </p:nvSpPr>
            <p:spPr>
              <a:xfrm>
                <a:off x="528568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8" name="Google Shape;708;p66"/>
            <p:cNvGrpSpPr/>
            <p:nvPr/>
          </p:nvGrpSpPr>
          <p:grpSpPr>
            <a:xfrm>
              <a:off x="7827710" y="4773790"/>
              <a:ext cx="943732" cy="63948"/>
              <a:chOff x="3779200" y="1371600"/>
              <a:chExt cx="1615980" cy="109500"/>
            </a:xfrm>
          </p:grpSpPr>
          <p:sp>
            <p:nvSpPr>
              <p:cNvPr id="709" name="Google Shape;709;p66"/>
              <p:cNvSpPr/>
              <p:nvPr/>
            </p:nvSpPr>
            <p:spPr>
              <a:xfrm>
                <a:off x="377920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66"/>
              <p:cNvSpPr/>
              <p:nvPr/>
            </p:nvSpPr>
            <p:spPr>
              <a:xfrm>
                <a:off x="415582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66"/>
              <p:cNvSpPr/>
              <p:nvPr/>
            </p:nvSpPr>
            <p:spPr>
              <a:xfrm>
                <a:off x="453244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66"/>
              <p:cNvSpPr/>
              <p:nvPr/>
            </p:nvSpPr>
            <p:spPr>
              <a:xfrm>
                <a:off x="490906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66"/>
              <p:cNvSpPr/>
              <p:nvPr/>
            </p:nvSpPr>
            <p:spPr>
              <a:xfrm>
                <a:off x="528568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14" name="Google Shape;714;p66"/>
          <p:cNvGrpSpPr/>
          <p:nvPr/>
        </p:nvGrpSpPr>
        <p:grpSpPr>
          <a:xfrm rot="10800000" flipH="1">
            <a:off x="1426041" y="994595"/>
            <a:ext cx="2125761" cy="273605"/>
            <a:chOff x="198225" y="4390550"/>
            <a:chExt cx="3765075" cy="484600"/>
          </a:xfrm>
        </p:grpSpPr>
        <p:sp>
          <p:nvSpPr>
            <p:cNvPr id="715" name="Google Shape;715;p66"/>
            <p:cNvSpPr/>
            <p:nvPr/>
          </p:nvSpPr>
          <p:spPr>
            <a:xfrm>
              <a:off x="198225" y="4390550"/>
              <a:ext cx="3580525" cy="392325"/>
            </a:xfrm>
            <a:custGeom>
              <a:avLst/>
              <a:gdLst/>
              <a:ahLst/>
              <a:cxnLst/>
              <a:rect l="l" t="t" r="r" b="b"/>
              <a:pathLst>
                <a:path w="143221" h="15693" fill="none" extrusionOk="0">
                  <a:moveTo>
                    <a:pt x="1" y="7585"/>
                  </a:moveTo>
                  <a:lnTo>
                    <a:pt x="21063" y="7585"/>
                  </a:lnTo>
                  <a:lnTo>
                    <a:pt x="28659" y="1"/>
                  </a:lnTo>
                  <a:lnTo>
                    <a:pt x="118492" y="1"/>
                  </a:lnTo>
                  <a:lnTo>
                    <a:pt x="134172" y="15693"/>
                  </a:lnTo>
                  <a:lnTo>
                    <a:pt x="143221" y="15693"/>
                  </a:lnTo>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66"/>
            <p:cNvSpPr/>
            <p:nvPr/>
          </p:nvSpPr>
          <p:spPr>
            <a:xfrm>
              <a:off x="3778725" y="4690575"/>
              <a:ext cx="184575" cy="184575"/>
            </a:xfrm>
            <a:custGeom>
              <a:avLst/>
              <a:gdLst/>
              <a:ahLst/>
              <a:cxnLst/>
              <a:rect l="l" t="t" r="r" b="b"/>
              <a:pathLst>
                <a:path w="7383" h="7383" fill="none" extrusionOk="0">
                  <a:moveTo>
                    <a:pt x="1" y="3692"/>
                  </a:moveTo>
                  <a:cubicBezTo>
                    <a:pt x="1" y="1656"/>
                    <a:pt x="1656" y="1"/>
                    <a:pt x="3692" y="1"/>
                  </a:cubicBezTo>
                  <a:cubicBezTo>
                    <a:pt x="5728" y="1"/>
                    <a:pt x="7383" y="1656"/>
                    <a:pt x="7383" y="3692"/>
                  </a:cubicBezTo>
                  <a:cubicBezTo>
                    <a:pt x="7383" y="5728"/>
                    <a:pt x="5728" y="7383"/>
                    <a:pt x="3692" y="7383"/>
                  </a:cubicBezTo>
                  <a:cubicBezTo>
                    <a:pt x="1656" y="7383"/>
                    <a:pt x="1" y="5728"/>
                    <a:pt x="1" y="3692"/>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17" name="Google Shape;717;p66"/>
          <p:cNvSpPr txBox="1">
            <a:spLocks noGrp="1"/>
          </p:cNvSpPr>
          <p:nvPr>
            <p:ph type="title"/>
          </p:nvPr>
        </p:nvSpPr>
        <p:spPr>
          <a:xfrm>
            <a:off x="2281800" y="1470443"/>
            <a:ext cx="4580400" cy="731700"/>
          </a:xfrm>
          <a:prstGeom prst="rect">
            <a:avLst/>
          </a:prstGeom>
        </p:spPr>
        <p:txBody>
          <a:bodyPr spcFirstLastPara="1" wrap="square" lIns="91425" tIns="91425" rIns="91425" bIns="91425" anchor="b" anchorCtr="0">
            <a:noAutofit/>
          </a:bodyPr>
          <a:lstStyle/>
          <a:p>
            <a:pPr lvl="0"/>
            <a:r>
              <a:rPr lang="en-US" sz="2400" dirty="0"/>
              <a:t>Data Collection, Cleanup, and Exploration</a:t>
            </a:r>
            <a:endParaRPr sz="2400" dirty="0"/>
          </a:p>
        </p:txBody>
      </p:sp>
      <p:sp>
        <p:nvSpPr>
          <p:cNvPr id="718" name="Google Shape;718;p66"/>
          <p:cNvSpPr txBox="1">
            <a:spLocks noGrp="1"/>
          </p:cNvSpPr>
          <p:nvPr>
            <p:ph type="subTitle" idx="1"/>
          </p:nvPr>
        </p:nvSpPr>
        <p:spPr>
          <a:xfrm>
            <a:off x="1915886" y="2174075"/>
            <a:ext cx="4946314" cy="1628400"/>
          </a:xfrm>
          <a:prstGeom prst="rect">
            <a:avLst/>
          </a:prstGeom>
        </p:spPr>
        <p:txBody>
          <a:bodyPr spcFirstLastPara="1" wrap="square" lIns="91425" tIns="91425" rIns="91425" bIns="91425" anchor="t" anchorCtr="0">
            <a:noAutofit/>
          </a:bodyPr>
          <a:lstStyle/>
          <a:p>
            <a:pPr marL="0" lvl="0" indent="0"/>
            <a:r>
              <a:rPr lang="en-US" sz="1600" b="1" dirty="0"/>
              <a:t>&gt; </a:t>
            </a:r>
            <a:r>
              <a:rPr lang="en-US" sz="1600" b="1" u="sng" dirty="0"/>
              <a:t>Dataset</a:t>
            </a:r>
            <a:r>
              <a:rPr lang="en-US" sz="1600" b="1" dirty="0"/>
              <a:t>: </a:t>
            </a:r>
            <a:r>
              <a:rPr lang="en-US" sz="1600" dirty="0"/>
              <a:t>5,863 X-ray images in train, test, and val folders.</a:t>
            </a:r>
            <a:br>
              <a:rPr lang="en-US" sz="1600" dirty="0"/>
            </a:br>
            <a:endParaRPr lang="en-US" sz="1600" dirty="0"/>
          </a:p>
          <a:p>
            <a:pPr marL="0" lvl="0" indent="0"/>
            <a:r>
              <a:rPr lang="en-US" sz="1600" b="1" dirty="0"/>
              <a:t>&gt; </a:t>
            </a:r>
            <a:r>
              <a:rPr lang="en-US" sz="1600" b="1" u="sng" dirty="0"/>
              <a:t>Categories</a:t>
            </a:r>
            <a:r>
              <a:rPr lang="en-US" sz="1600" b="1" dirty="0"/>
              <a:t>:</a:t>
            </a:r>
            <a:r>
              <a:rPr lang="en-US" sz="1600" dirty="0"/>
              <a:t> Pneumonia and Normal.</a:t>
            </a:r>
          </a:p>
          <a:p>
            <a:pPr marL="0" lvl="0" indent="0"/>
            <a:r>
              <a:rPr lang="en-US" sz="1600" dirty="0"/>
              <a:t>Collected from pediatric patients (ages 1-5).</a:t>
            </a:r>
          </a:p>
          <a:p>
            <a:pPr marL="0" lvl="0" indent="0"/>
            <a:r>
              <a:rPr lang="en-US" sz="1600" dirty="0"/>
              <a:t>Quality control and expert grading.</a:t>
            </a:r>
          </a:p>
          <a:p>
            <a:pPr marL="0" lvl="0" indent="0"/>
            <a:r>
              <a:rPr lang="en-US" sz="1600" dirty="0"/>
              <a:t>Evaluation by third expert.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717"/>
                                        </p:tgtEl>
                                        <p:attrNameLst>
                                          <p:attrName>style.visibility</p:attrName>
                                        </p:attrNameLst>
                                      </p:cBhvr>
                                      <p:to>
                                        <p:strVal val="visible"/>
                                      </p:to>
                                    </p:set>
                                    <p:anim calcmode="lin" valueType="num">
                                      <p:cBhvr additive="base">
                                        <p:cTn id="7" dur="1000"/>
                                        <p:tgtEl>
                                          <p:spTgt spid="717"/>
                                        </p:tgtEl>
                                        <p:attrNameLst>
                                          <p:attrName>ppt_y</p:attrName>
                                        </p:attrNameLst>
                                      </p:cBhvr>
                                      <p:tavLst>
                                        <p:tav tm="0">
                                          <p:val>
                                            <p:strVal val="#ppt_y-1"/>
                                          </p:val>
                                        </p:tav>
                                        <p:tav tm="100000">
                                          <p:val>
                                            <p:strVal val="#ppt_y"/>
                                          </p:val>
                                        </p:tav>
                                      </p:tavLst>
                                    </p:anim>
                                  </p:childTnLst>
                                </p:cTn>
                              </p:par>
                              <p:par>
                                <p:cTn id="8" presetID="2" presetClass="entr" presetSubtype="4" fill="hold" nodeType="withEffect">
                                  <p:stCondLst>
                                    <p:cond delay="0"/>
                                  </p:stCondLst>
                                  <p:childTnLst>
                                    <p:set>
                                      <p:cBhvr>
                                        <p:cTn id="9" dur="1" fill="hold">
                                          <p:stCondLst>
                                            <p:cond delay="0"/>
                                          </p:stCondLst>
                                        </p:cTn>
                                        <p:tgtEl>
                                          <p:spTgt spid="718"/>
                                        </p:tgtEl>
                                        <p:attrNameLst>
                                          <p:attrName>style.visibility</p:attrName>
                                        </p:attrNameLst>
                                      </p:cBhvr>
                                      <p:to>
                                        <p:strVal val="visible"/>
                                      </p:to>
                                    </p:set>
                                    <p:anim calcmode="lin" valueType="num">
                                      <p:cBhvr additive="base">
                                        <p:cTn id="10" dur="1000"/>
                                        <p:tgtEl>
                                          <p:spTgt spid="718"/>
                                        </p:tgtEl>
                                        <p:attrNameLst>
                                          <p:attrName>ppt_y</p:attrName>
                                        </p:attrNameLst>
                                      </p:cBhvr>
                                      <p:tavLst>
                                        <p:tav tm="0">
                                          <p:val>
                                            <p:strVal val="#ppt_y+1"/>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700"/>
                                        </p:tgtEl>
                                        <p:attrNameLst>
                                          <p:attrName>style.visibility</p:attrName>
                                        </p:attrNameLst>
                                      </p:cBhvr>
                                      <p:to>
                                        <p:strVal val="visible"/>
                                      </p:to>
                                    </p:set>
                                    <p:animEffect transition="in" filter="fade">
                                      <p:cBhvr>
                                        <p:cTn id="15" dur="1000"/>
                                        <p:tgtEl>
                                          <p:spTgt spid="700"/>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8" fill="hold" nodeType="clickEffect">
                                  <p:stCondLst>
                                    <p:cond delay="0"/>
                                  </p:stCondLst>
                                  <p:childTnLst>
                                    <p:set>
                                      <p:cBhvr>
                                        <p:cTn id="19" dur="1" fill="hold">
                                          <p:stCondLst>
                                            <p:cond delay="0"/>
                                          </p:stCondLst>
                                        </p:cTn>
                                        <p:tgtEl>
                                          <p:spTgt spid="714"/>
                                        </p:tgtEl>
                                        <p:attrNameLst>
                                          <p:attrName>style.visibility</p:attrName>
                                        </p:attrNameLst>
                                      </p:cBhvr>
                                      <p:to>
                                        <p:strVal val="visible"/>
                                      </p:to>
                                    </p:set>
                                    <p:anim calcmode="lin" valueType="num">
                                      <p:cBhvr additive="base">
                                        <p:cTn id="20" dur="1000"/>
                                        <p:tgtEl>
                                          <p:spTgt spid="714"/>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09"/>
        <p:cNvGrpSpPr/>
        <p:nvPr/>
      </p:nvGrpSpPr>
      <p:grpSpPr>
        <a:xfrm>
          <a:off x="0" y="0"/>
          <a:ext cx="0" cy="0"/>
          <a:chOff x="0" y="0"/>
          <a:chExt cx="0" cy="0"/>
        </a:xfrm>
      </p:grpSpPr>
      <p:sp>
        <p:nvSpPr>
          <p:cNvPr id="912" name="Google Shape;912;p76"/>
          <p:cNvSpPr txBox="1">
            <a:spLocks noGrp="1"/>
          </p:cNvSpPr>
          <p:nvPr>
            <p:ph type="title"/>
          </p:nvPr>
        </p:nvSpPr>
        <p:spPr>
          <a:xfrm>
            <a:off x="469764" y="1956158"/>
            <a:ext cx="1332604" cy="408857"/>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400" dirty="0"/>
              <a:t>Normal</a:t>
            </a:r>
            <a:endParaRPr sz="1400" dirty="0"/>
          </a:p>
        </p:txBody>
      </p:sp>
      <p:grpSp>
        <p:nvGrpSpPr>
          <p:cNvPr id="2" name="Google Shape;12347;p138">
            <a:extLst>
              <a:ext uri="{FF2B5EF4-FFF2-40B4-BE49-F238E27FC236}">
                <a16:creationId xmlns:a16="http://schemas.microsoft.com/office/drawing/2014/main" id="{C2D2C9EF-85BD-4796-D09D-294782CBBEE0}"/>
              </a:ext>
            </a:extLst>
          </p:cNvPr>
          <p:cNvGrpSpPr/>
          <p:nvPr/>
        </p:nvGrpSpPr>
        <p:grpSpPr>
          <a:xfrm>
            <a:off x="4742692" y="1698989"/>
            <a:ext cx="310943" cy="291760"/>
            <a:chOff x="-28467625" y="2331750"/>
            <a:chExt cx="296150" cy="296950"/>
          </a:xfrm>
          <a:solidFill>
            <a:schemeClr val="accent1"/>
          </a:solidFill>
        </p:grpSpPr>
        <p:sp>
          <p:nvSpPr>
            <p:cNvPr id="7" name="Google Shape;12348;p138">
              <a:extLst>
                <a:ext uri="{FF2B5EF4-FFF2-40B4-BE49-F238E27FC236}">
                  <a16:creationId xmlns:a16="http://schemas.microsoft.com/office/drawing/2014/main" id="{4CBF8135-7749-2E43-EFB4-B5D6B3B68900}"/>
                </a:ext>
              </a:extLst>
            </p:cNvPr>
            <p:cNvSpPr/>
            <p:nvPr/>
          </p:nvSpPr>
          <p:spPr>
            <a:xfrm>
              <a:off x="-28467625" y="2331750"/>
              <a:ext cx="296150" cy="296950"/>
            </a:xfrm>
            <a:custGeom>
              <a:avLst/>
              <a:gdLst/>
              <a:ahLst/>
              <a:cxnLst/>
              <a:rect l="l" t="t" r="r" b="b"/>
              <a:pathLst>
                <a:path w="11846" h="11878" extrusionOk="0">
                  <a:moveTo>
                    <a:pt x="1733" y="3466"/>
                  </a:moveTo>
                  <a:cubicBezTo>
                    <a:pt x="1922" y="3466"/>
                    <a:pt x="2080" y="3624"/>
                    <a:pt x="2080" y="3813"/>
                  </a:cubicBezTo>
                  <a:cubicBezTo>
                    <a:pt x="2080" y="4002"/>
                    <a:pt x="1922" y="4159"/>
                    <a:pt x="1733" y="4159"/>
                  </a:cubicBezTo>
                  <a:lnTo>
                    <a:pt x="693" y="4159"/>
                  </a:lnTo>
                  <a:lnTo>
                    <a:pt x="693" y="3466"/>
                  </a:lnTo>
                  <a:close/>
                  <a:moveTo>
                    <a:pt x="1418" y="4821"/>
                  </a:moveTo>
                  <a:lnTo>
                    <a:pt x="1418" y="6963"/>
                  </a:lnTo>
                  <a:lnTo>
                    <a:pt x="693" y="6963"/>
                  </a:lnTo>
                  <a:lnTo>
                    <a:pt x="693" y="4821"/>
                  </a:lnTo>
                  <a:close/>
                  <a:moveTo>
                    <a:pt x="1733" y="7656"/>
                  </a:moveTo>
                  <a:cubicBezTo>
                    <a:pt x="1922" y="7656"/>
                    <a:pt x="2080" y="7814"/>
                    <a:pt x="2080" y="8034"/>
                  </a:cubicBezTo>
                  <a:cubicBezTo>
                    <a:pt x="2080" y="8223"/>
                    <a:pt x="1922" y="8381"/>
                    <a:pt x="1733" y="8381"/>
                  </a:cubicBezTo>
                  <a:lnTo>
                    <a:pt x="693" y="8381"/>
                  </a:lnTo>
                  <a:lnTo>
                    <a:pt x="693" y="7656"/>
                  </a:lnTo>
                  <a:close/>
                  <a:moveTo>
                    <a:pt x="9389" y="2080"/>
                  </a:moveTo>
                  <a:cubicBezTo>
                    <a:pt x="9609" y="2080"/>
                    <a:pt x="9767" y="2237"/>
                    <a:pt x="9767" y="2426"/>
                  </a:cubicBezTo>
                  <a:lnTo>
                    <a:pt x="9767" y="9389"/>
                  </a:lnTo>
                  <a:cubicBezTo>
                    <a:pt x="9767" y="9610"/>
                    <a:pt x="9609" y="9767"/>
                    <a:pt x="9389" y="9767"/>
                  </a:cubicBezTo>
                  <a:lnTo>
                    <a:pt x="2426" y="9767"/>
                  </a:lnTo>
                  <a:cubicBezTo>
                    <a:pt x="2237" y="9767"/>
                    <a:pt x="2080" y="9610"/>
                    <a:pt x="2080" y="9389"/>
                  </a:cubicBezTo>
                  <a:lnTo>
                    <a:pt x="2080" y="9011"/>
                  </a:lnTo>
                  <a:cubicBezTo>
                    <a:pt x="2458" y="8853"/>
                    <a:pt x="2773" y="8507"/>
                    <a:pt x="2773" y="8034"/>
                  </a:cubicBezTo>
                  <a:cubicBezTo>
                    <a:pt x="2773" y="7562"/>
                    <a:pt x="2521" y="7184"/>
                    <a:pt x="2080" y="7026"/>
                  </a:cubicBezTo>
                  <a:lnTo>
                    <a:pt x="2080" y="4789"/>
                  </a:lnTo>
                  <a:cubicBezTo>
                    <a:pt x="2458" y="4632"/>
                    <a:pt x="2773" y="4285"/>
                    <a:pt x="2773" y="3813"/>
                  </a:cubicBezTo>
                  <a:cubicBezTo>
                    <a:pt x="2773" y="3340"/>
                    <a:pt x="2521" y="2994"/>
                    <a:pt x="2080" y="2836"/>
                  </a:cubicBezTo>
                  <a:lnTo>
                    <a:pt x="2080" y="2426"/>
                  </a:lnTo>
                  <a:cubicBezTo>
                    <a:pt x="2080" y="2237"/>
                    <a:pt x="2237" y="2080"/>
                    <a:pt x="2426" y="2080"/>
                  </a:cubicBezTo>
                  <a:close/>
                  <a:moveTo>
                    <a:pt x="9389" y="694"/>
                  </a:moveTo>
                  <a:cubicBezTo>
                    <a:pt x="10334" y="694"/>
                    <a:pt x="11121" y="1481"/>
                    <a:pt x="11121" y="2426"/>
                  </a:cubicBezTo>
                  <a:lnTo>
                    <a:pt x="11121" y="9389"/>
                  </a:lnTo>
                  <a:cubicBezTo>
                    <a:pt x="11121" y="10334"/>
                    <a:pt x="10334" y="11122"/>
                    <a:pt x="9389" y="11122"/>
                  </a:cubicBezTo>
                  <a:lnTo>
                    <a:pt x="2426" y="11122"/>
                  </a:lnTo>
                  <a:cubicBezTo>
                    <a:pt x="1481" y="11122"/>
                    <a:pt x="693" y="10334"/>
                    <a:pt x="693" y="9389"/>
                  </a:cubicBezTo>
                  <a:lnTo>
                    <a:pt x="693" y="9042"/>
                  </a:lnTo>
                  <a:lnTo>
                    <a:pt x="1418" y="9042"/>
                  </a:lnTo>
                  <a:lnTo>
                    <a:pt x="1418" y="9389"/>
                  </a:lnTo>
                  <a:cubicBezTo>
                    <a:pt x="1418" y="9988"/>
                    <a:pt x="1891" y="10429"/>
                    <a:pt x="2426" y="10429"/>
                  </a:cubicBezTo>
                  <a:lnTo>
                    <a:pt x="9389" y="10429"/>
                  </a:lnTo>
                  <a:cubicBezTo>
                    <a:pt x="9987" y="10429"/>
                    <a:pt x="10428" y="9956"/>
                    <a:pt x="10428" y="9389"/>
                  </a:cubicBezTo>
                  <a:lnTo>
                    <a:pt x="10428" y="2426"/>
                  </a:lnTo>
                  <a:cubicBezTo>
                    <a:pt x="10428" y="1828"/>
                    <a:pt x="9956" y="1418"/>
                    <a:pt x="9389" y="1418"/>
                  </a:cubicBezTo>
                  <a:lnTo>
                    <a:pt x="2426" y="1418"/>
                  </a:lnTo>
                  <a:cubicBezTo>
                    <a:pt x="1828" y="1418"/>
                    <a:pt x="1418" y="1891"/>
                    <a:pt x="1418" y="2426"/>
                  </a:cubicBezTo>
                  <a:lnTo>
                    <a:pt x="1418" y="2773"/>
                  </a:lnTo>
                  <a:lnTo>
                    <a:pt x="693" y="2773"/>
                  </a:lnTo>
                  <a:lnTo>
                    <a:pt x="693" y="2426"/>
                  </a:lnTo>
                  <a:cubicBezTo>
                    <a:pt x="693" y="1481"/>
                    <a:pt x="1481" y="694"/>
                    <a:pt x="2426" y="694"/>
                  </a:cubicBezTo>
                  <a:close/>
                  <a:moveTo>
                    <a:pt x="2426" y="1"/>
                  </a:moveTo>
                  <a:cubicBezTo>
                    <a:pt x="1103" y="1"/>
                    <a:pt x="0" y="1103"/>
                    <a:pt x="0" y="2426"/>
                  </a:cubicBezTo>
                  <a:lnTo>
                    <a:pt x="0" y="3151"/>
                  </a:lnTo>
                  <a:lnTo>
                    <a:pt x="0" y="4506"/>
                  </a:lnTo>
                  <a:lnTo>
                    <a:pt x="0" y="7341"/>
                  </a:lnTo>
                  <a:lnTo>
                    <a:pt x="0" y="8727"/>
                  </a:lnTo>
                  <a:lnTo>
                    <a:pt x="0" y="9452"/>
                  </a:lnTo>
                  <a:cubicBezTo>
                    <a:pt x="0" y="10775"/>
                    <a:pt x="1103" y="11878"/>
                    <a:pt x="2426" y="11878"/>
                  </a:cubicBezTo>
                  <a:lnTo>
                    <a:pt x="9389" y="11878"/>
                  </a:lnTo>
                  <a:cubicBezTo>
                    <a:pt x="10743" y="11878"/>
                    <a:pt x="11846" y="10775"/>
                    <a:pt x="11846" y="9452"/>
                  </a:cubicBezTo>
                  <a:lnTo>
                    <a:pt x="11846" y="2458"/>
                  </a:lnTo>
                  <a:cubicBezTo>
                    <a:pt x="11846" y="1103"/>
                    <a:pt x="10743" y="1"/>
                    <a:pt x="9389" y="1"/>
                  </a:cubicBezTo>
                  <a:close/>
                </a:path>
              </a:pathLst>
            </a:custGeom>
            <a:grpFill/>
            <a:ln>
              <a:solidFill>
                <a:schemeClr val="bg1"/>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 name="Google Shape;12349;p138">
              <a:extLst>
                <a:ext uri="{FF2B5EF4-FFF2-40B4-BE49-F238E27FC236}">
                  <a16:creationId xmlns:a16="http://schemas.microsoft.com/office/drawing/2014/main" id="{9101D8F8-8A7C-F5E4-52FD-10E69E1E3688}"/>
                </a:ext>
              </a:extLst>
            </p:cNvPr>
            <p:cNvSpPr/>
            <p:nvPr/>
          </p:nvSpPr>
          <p:spPr>
            <a:xfrm>
              <a:off x="-28371550" y="2419175"/>
              <a:ext cx="121325" cy="121325"/>
            </a:xfrm>
            <a:custGeom>
              <a:avLst/>
              <a:gdLst/>
              <a:ahLst/>
              <a:cxnLst/>
              <a:rect l="l" t="t" r="r" b="b"/>
              <a:pathLst>
                <a:path w="4853" h="4853" extrusionOk="0">
                  <a:moveTo>
                    <a:pt x="2773" y="662"/>
                  </a:moveTo>
                  <a:lnTo>
                    <a:pt x="2773" y="1670"/>
                  </a:lnTo>
                  <a:cubicBezTo>
                    <a:pt x="2773" y="1891"/>
                    <a:pt x="2931" y="2048"/>
                    <a:pt x="3120" y="2048"/>
                  </a:cubicBezTo>
                  <a:lnTo>
                    <a:pt x="4159" y="2048"/>
                  </a:lnTo>
                  <a:lnTo>
                    <a:pt x="4159" y="2741"/>
                  </a:lnTo>
                  <a:lnTo>
                    <a:pt x="3120" y="2741"/>
                  </a:lnTo>
                  <a:cubicBezTo>
                    <a:pt x="2931" y="2741"/>
                    <a:pt x="2773" y="2899"/>
                    <a:pt x="2773" y="3120"/>
                  </a:cubicBezTo>
                  <a:lnTo>
                    <a:pt x="2773" y="4128"/>
                  </a:lnTo>
                  <a:lnTo>
                    <a:pt x="2049" y="4128"/>
                  </a:lnTo>
                  <a:lnTo>
                    <a:pt x="2049" y="3120"/>
                  </a:lnTo>
                  <a:cubicBezTo>
                    <a:pt x="2049" y="2899"/>
                    <a:pt x="1891" y="2741"/>
                    <a:pt x="1702" y="2741"/>
                  </a:cubicBezTo>
                  <a:lnTo>
                    <a:pt x="662" y="2741"/>
                  </a:lnTo>
                  <a:lnTo>
                    <a:pt x="662" y="2048"/>
                  </a:lnTo>
                  <a:lnTo>
                    <a:pt x="1702" y="2048"/>
                  </a:lnTo>
                  <a:cubicBezTo>
                    <a:pt x="1891" y="2048"/>
                    <a:pt x="2049" y="1891"/>
                    <a:pt x="2049" y="1670"/>
                  </a:cubicBezTo>
                  <a:lnTo>
                    <a:pt x="2049" y="662"/>
                  </a:lnTo>
                  <a:close/>
                  <a:moveTo>
                    <a:pt x="1734" y="1"/>
                  </a:moveTo>
                  <a:cubicBezTo>
                    <a:pt x="1545" y="1"/>
                    <a:pt x="1387" y="158"/>
                    <a:pt x="1387" y="347"/>
                  </a:cubicBezTo>
                  <a:lnTo>
                    <a:pt x="1387" y="1387"/>
                  </a:lnTo>
                  <a:lnTo>
                    <a:pt x="347" y="1387"/>
                  </a:lnTo>
                  <a:cubicBezTo>
                    <a:pt x="158" y="1387"/>
                    <a:pt x="1" y="1544"/>
                    <a:pt x="1" y="1733"/>
                  </a:cubicBezTo>
                  <a:lnTo>
                    <a:pt x="1" y="3120"/>
                  </a:lnTo>
                  <a:cubicBezTo>
                    <a:pt x="1" y="3309"/>
                    <a:pt x="158" y="3466"/>
                    <a:pt x="347" y="3466"/>
                  </a:cubicBezTo>
                  <a:lnTo>
                    <a:pt x="1387" y="3466"/>
                  </a:lnTo>
                  <a:lnTo>
                    <a:pt x="1387" y="4474"/>
                  </a:lnTo>
                  <a:cubicBezTo>
                    <a:pt x="1387" y="4695"/>
                    <a:pt x="1545" y="4852"/>
                    <a:pt x="1734" y="4852"/>
                  </a:cubicBezTo>
                  <a:lnTo>
                    <a:pt x="3120" y="4852"/>
                  </a:lnTo>
                  <a:cubicBezTo>
                    <a:pt x="3309" y="4852"/>
                    <a:pt x="3466" y="4695"/>
                    <a:pt x="3466" y="4474"/>
                  </a:cubicBezTo>
                  <a:lnTo>
                    <a:pt x="3466" y="3466"/>
                  </a:lnTo>
                  <a:lnTo>
                    <a:pt x="4506" y="3466"/>
                  </a:lnTo>
                  <a:cubicBezTo>
                    <a:pt x="4695" y="3466"/>
                    <a:pt x="4853" y="3309"/>
                    <a:pt x="4853" y="3120"/>
                  </a:cubicBezTo>
                  <a:lnTo>
                    <a:pt x="4853" y="1733"/>
                  </a:lnTo>
                  <a:cubicBezTo>
                    <a:pt x="4853" y="1544"/>
                    <a:pt x="4695" y="1387"/>
                    <a:pt x="4506" y="1387"/>
                  </a:cubicBezTo>
                  <a:lnTo>
                    <a:pt x="3466" y="1387"/>
                  </a:lnTo>
                  <a:lnTo>
                    <a:pt x="3466" y="347"/>
                  </a:lnTo>
                  <a:cubicBezTo>
                    <a:pt x="3466" y="158"/>
                    <a:pt x="3309" y="1"/>
                    <a:pt x="3120" y="1"/>
                  </a:cubicBezTo>
                  <a:close/>
                </a:path>
              </a:pathLst>
            </a:custGeom>
            <a:grpFill/>
            <a:ln>
              <a:solidFill>
                <a:schemeClr val="bg1"/>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nvGrpSpPr>
          <p:cNvPr id="3" name="Google Shape;12437;p138">
            <a:extLst>
              <a:ext uri="{FF2B5EF4-FFF2-40B4-BE49-F238E27FC236}">
                <a16:creationId xmlns:a16="http://schemas.microsoft.com/office/drawing/2014/main" id="{D60CD80F-0A4C-5A34-ECF6-CD859208D18C}"/>
              </a:ext>
            </a:extLst>
          </p:cNvPr>
          <p:cNvGrpSpPr/>
          <p:nvPr/>
        </p:nvGrpSpPr>
        <p:grpSpPr>
          <a:xfrm>
            <a:off x="1003099" y="1688305"/>
            <a:ext cx="267140" cy="283076"/>
            <a:chOff x="-27710725" y="1959200"/>
            <a:chExt cx="260725" cy="295400"/>
          </a:xfrm>
          <a:solidFill>
            <a:schemeClr val="accent1"/>
          </a:solidFill>
        </p:grpSpPr>
        <p:sp>
          <p:nvSpPr>
            <p:cNvPr id="5" name="Google Shape;12438;p138">
              <a:extLst>
                <a:ext uri="{FF2B5EF4-FFF2-40B4-BE49-F238E27FC236}">
                  <a16:creationId xmlns:a16="http://schemas.microsoft.com/office/drawing/2014/main" id="{8805C884-25F8-0BDD-8CB5-E1BAA2984910}"/>
                </a:ext>
              </a:extLst>
            </p:cNvPr>
            <p:cNvSpPr/>
            <p:nvPr/>
          </p:nvSpPr>
          <p:spPr>
            <a:xfrm>
              <a:off x="-27710725" y="1959200"/>
              <a:ext cx="260725" cy="295400"/>
            </a:xfrm>
            <a:custGeom>
              <a:avLst/>
              <a:gdLst/>
              <a:ahLst/>
              <a:cxnLst/>
              <a:rect l="l" t="t" r="r" b="b"/>
              <a:pathLst>
                <a:path w="10429" h="11816" extrusionOk="0">
                  <a:moveTo>
                    <a:pt x="1072" y="3561"/>
                  </a:moveTo>
                  <a:cubicBezTo>
                    <a:pt x="1261" y="3561"/>
                    <a:pt x="1418" y="3718"/>
                    <a:pt x="1418" y="3907"/>
                  </a:cubicBezTo>
                  <a:lnTo>
                    <a:pt x="1418" y="4916"/>
                  </a:lnTo>
                  <a:lnTo>
                    <a:pt x="694" y="4916"/>
                  </a:lnTo>
                  <a:lnTo>
                    <a:pt x="694" y="3907"/>
                  </a:lnTo>
                  <a:cubicBezTo>
                    <a:pt x="694" y="3718"/>
                    <a:pt x="851" y="3561"/>
                    <a:pt x="1072" y="3561"/>
                  </a:cubicBezTo>
                  <a:close/>
                  <a:moveTo>
                    <a:pt x="5230" y="3561"/>
                  </a:moveTo>
                  <a:cubicBezTo>
                    <a:pt x="5419" y="3561"/>
                    <a:pt x="5577" y="3718"/>
                    <a:pt x="5577" y="3907"/>
                  </a:cubicBezTo>
                  <a:lnTo>
                    <a:pt x="5577" y="4916"/>
                  </a:lnTo>
                  <a:lnTo>
                    <a:pt x="4884" y="4916"/>
                  </a:lnTo>
                  <a:lnTo>
                    <a:pt x="4884" y="3907"/>
                  </a:lnTo>
                  <a:cubicBezTo>
                    <a:pt x="4884" y="3718"/>
                    <a:pt x="5041" y="3561"/>
                    <a:pt x="5230" y="3561"/>
                  </a:cubicBezTo>
                  <a:close/>
                  <a:moveTo>
                    <a:pt x="8696" y="4348"/>
                  </a:moveTo>
                  <a:cubicBezTo>
                    <a:pt x="9294" y="4348"/>
                    <a:pt x="9736" y="4821"/>
                    <a:pt x="9736" y="5357"/>
                  </a:cubicBezTo>
                  <a:cubicBezTo>
                    <a:pt x="9736" y="5924"/>
                    <a:pt x="9263" y="6396"/>
                    <a:pt x="8696" y="6396"/>
                  </a:cubicBezTo>
                  <a:cubicBezTo>
                    <a:pt x="8097" y="6396"/>
                    <a:pt x="7688" y="5924"/>
                    <a:pt x="7688" y="5357"/>
                  </a:cubicBezTo>
                  <a:cubicBezTo>
                    <a:pt x="7688" y="4821"/>
                    <a:pt x="8160" y="4348"/>
                    <a:pt x="8696" y="4348"/>
                  </a:cubicBezTo>
                  <a:close/>
                  <a:moveTo>
                    <a:pt x="5482" y="5609"/>
                  </a:moveTo>
                  <a:cubicBezTo>
                    <a:pt x="5388" y="6176"/>
                    <a:pt x="5073" y="6774"/>
                    <a:pt x="4569" y="7121"/>
                  </a:cubicBezTo>
                  <a:cubicBezTo>
                    <a:pt x="4120" y="7475"/>
                    <a:pt x="3582" y="7653"/>
                    <a:pt x="3036" y="7653"/>
                  </a:cubicBezTo>
                  <a:cubicBezTo>
                    <a:pt x="2854" y="7653"/>
                    <a:pt x="2671" y="7633"/>
                    <a:pt x="2489" y="7593"/>
                  </a:cubicBezTo>
                  <a:cubicBezTo>
                    <a:pt x="1639" y="7404"/>
                    <a:pt x="946" y="6617"/>
                    <a:pt x="757" y="5640"/>
                  </a:cubicBezTo>
                  <a:lnTo>
                    <a:pt x="1418" y="5640"/>
                  </a:lnTo>
                  <a:cubicBezTo>
                    <a:pt x="1481" y="5955"/>
                    <a:pt x="1639" y="6270"/>
                    <a:pt x="1891" y="6491"/>
                  </a:cubicBezTo>
                  <a:cubicBezTo>
                    <a:pt x="2206" y="6806"/>
                    <a:pt x="2647" y="7026"/>
                    <a:pt x="3119" y="7026"/>
                  </a:cubicBezTo>
                  <a:cubicBezTo>
                    <a:pt x="3183" y="7026"/>
                    <a:pt x="3309" y="7026"/>
                    <a:pt x="3372" y="6963"/>
                  </a:cubicBezTo>
                  <a:cubicBezTo>
                    <a:pt x="4096" y="6837"/>
                    <a:pt x="4600" y="6302"/>
                    <a:pt x="4758" y="5609"/>
                  </a:cubicBezTo>
                  <a:close/>
                  <a:moveTo>
                    <a:pt x="2426" y="1"/>
                  </a:moveTo>
                  <a:cubicBezTo>
                    <a:pt x="2237" y="1"/>
                    <a:pt x="2080" y="158"/>
                    <a:pt x="2080" y="347"/>
                  </a:cubicBezTo>
                  <a:lnTo>
                    <a:pt x="2080" y="725"/>
                  </a:lnTo>
                  <a:lnTo>
                    <a:pt x="1733" y="725"/>
                  </a:lnTo>
                  <a:cubicBezTo>
                    <a:pt x="1135" y="725"/>
                    <a:pt x="694" y="1198"/>
                    <a:pt x="694" y="1734"/>
                  </a:cubicBezTo>
                  <a:lnTo>
                    <a:pt x="694" y="2836"/>
                  </a:lnTo>
                  <a:cubicBezTo>
                    <a:pt x="316" y="2994"/>
                    <a:pt x="1" y="3340"/>
                    <a:pt x="1" y="3813"/>
                  </a:cubicBezTo>
                  <a:lnTo>
                    <a:pt x="1" y="5073"/>
                  </a:lnTo>
                  <a:lnTo>
                    <a:pt x="1" y="5231"/>
                  </a:lnTo>
                  <a:cubicBezTo>
                    <a:pt x="32" y="5924"/>
                    <a:pt x="284" y="6554"/>
                    <a:pt x="662" y="7058"/>
                  </a:cubicBezTo>
                  <a:cubicBezTo>
                    <a:pt x="1103" y="7656"/>
                    <a:pt x="1702" y="8035"/>
                    <a:pt x="2395" y="8224"/>
                  </a:cubicBezTo>
                  <a:cubicBezTo>
                    <a:pt x="2521" y="8287"/>
                    <a:pt x="2678" y="8287"/>
                    <a:pt x="2804" y="8318"/>
                  </a:cubicBezTo>
                  <a:lnTo>
                    <a:pt x="2804" y="8696"/>
                  </a:lnTo>
                  <a:cubicBezTo>
                    <a:pt x="2804" y="10429"/>
                    <a:pt x="4222" y="11815"/>
                    <a:pt x="5892" y="11815"/>
                  </a:cubicBezTo>
                  <a:cubicBezTo>
                    <a:pt x="7625" y="11815"/>
                    <a:pt x="9011" y="10397"/>
                    <a:pt x="9011" y="8696"/>
                  </a:cubicBezTo>
                  <a:lnTo>
                    <a:pt x="9011" y="6932"/>
                  </a:lnTo>
                  <a:cubicBezTo>
                    <a:pt x="9830" y="6837"/>
                    <a:pt x="10429" y="6176"/>
                    <a:pt x="10429" y="5325"/>
                  </a:cubicBezTo>
                  <a:cubicBezTo>
                    <a:pt x="10429" y="4380"/>
                    <a:pt x="9641" y="3592"/>
                    <a:pt x="8696" y="3592"/>
                  </a:cubicBezTo>
                  <a:cubicBezTo>
                    <a:pt x="7751" y="3592"/>
                    <a:pt x="6963" y="4380"/>
                    <a:pt x="6963" y="5325"/>
                  </a:cubicBezTo>
                  <a:cubicBezTo>
                    <a:pt x="6963" y="6144"/>
                    <a:pt x="7562" y="6837"/>
                    <a:pt x="8349" y="7026"/>
                  </a:cubicBezTo>
                  <a:lnTo>
                    <a:pt x="8349" y="8791"/>
                  </a:lnTo>
                  <a:cubicBezTo>
                    <a:pt x="8349" y="10114"/>
                    <a:pt x="7247" y="11216"/>
                    <a:pt x="5892" y="11216"/>
                  </a:cubicBezTo>
                  <a:cubicBezTo>
                    <a:pt x="4569" y="11216"/>
                    <a:pt x="3466" y="10114"/>
                    <a:pt x="3466" y="8791"/>
                  </a:cubicBezTo>
                  <a:lnTo>
                    <a:pt x="3466" y="8350"/>
                  </a:lnTo>
                  <a:cubicBezTo>
                    <a:pt x="4065" y="8287"/>
                    <a:pt x="4600" y="8066"/>
                    <a:pt x="5073" y="7688"/>
                  </a:cubicBezTo>
                  <a:cubicBezTo>
                    <a:pt x="5829" y="7089"/>
                    <a:pt x="6270" y="6176"/>
                    <a:pt x="6270" y="5231"/>
                  </a:cubicBezTo>
                  <a:lnTo>
                    <a:pt x="6270" y="3876"/>
                  </a:lnTo>
                  <a:cubicBezTo>
                    <a:pt x="6270" y="3435"/>
                    <a:pt x="5986" y="3025"/>
                    <a:pt x="5545" y="2868"/>
                  </a:cubicBezTo>
                  <a:lnTo>
                    <a:pt x="5545" y="1765"/>
                  </a:lnTo>
                  <a:cubicBezTo>
                    <a:pt x="5545" y="1198"/>
                    <a:pt x="5073" y="757"/>
                    <a:pt x="4537" y="757"/>
                  </a:cubicBezTo>
                  <a:lnTo>
                    <a:pt x="4159" y="757"/>
                  </a:lnTo>
                  <a:lnTo>
                    <a:pt x="4159" y="410"/>
                  </a:lnTo>
                  <a:cubicBezTo>
                    <a:pt x="4159" y="190"/>
                    <a:pt x="4002" y="32"/>
                    <a:pt x="3813" y="32"/>
                  </a:cubicBezTo>
                  <a:cubicBezTo>
                    <a:pt x="3624" y="32"/>
                    <a:pt x="3466" y="190"/>
                    <a:pt x="3466" y="410"/>
                  </a:cubicBezTo>
                  <a:lnTo>
                    <a:pt x="3466" y="1765"/>
                  </a:lnTo>
                  <a:cubicBezTo>
                    <a:pt x="3466" y="1986"/>
                    <a:pt x="3624" y="2143"/>
                    <a:pt x="3813" y="2143"/>
                  </a:cubicBezTo>
                  <a:cubicBezTo>
                    <a:pt x="4002" y="2143"/>
                    <a:pt x="4159" y="1986"/>
                    <a:pt x="4159" y="1765"/>
                  </a:cubicBezTo>
                  <a:lnTo>
                    <a:pt x="4159" y="1418"/>
                  </a:lnTo>
                  <a:lnTo>
                    <a:pt x="4537" y="1418"/>
                  </a:lnTo>
                  <a:cubicBezTo>
                    <a:pt x="4726" y="1418"/>
                    <a:pt x="4884" y="1576"/>
                    <a:pt x="4884" y="1765"/>
                  </a:cubicBezTo>
                  <a:lnTo>
                    <a:pt x="4884" y="2868"/>
                  </a:lnTo>
                  <a:cubicBezTo>
                    <a:pt x="4474" y="3025"/>
                    <a:pt x="4159" y="3403"/>
                    <a:pt x="4159" y="3876"/>
                  </a:cubicBezTo>
                  <a:lnTo>
                    <a:pt x="4159" y="5168"/>
                  </a:lnTo>
                  <a:cubicBezTo>
                    <a:pt x="4159" y="5703"/>
                    <a:pt x="3813" y="6176"/>
                    <a:pt x="3309" y="6270"/>
                  </a:cubicBezTo>
                  <a:lnTo>
                    <a:pt x="3151" y="6270"/>
                  </a:lnTo>
                  <a:cubicBezTo>
                    <a:pt x="2867" y="6270"/>
                    <a:pt x="2584" y="6144"/>
                    <a:pt x="2395" y="5955"/>
                  </a:cubicBezTo>
                  <a:cubicBezTo>
                    <a:pt x="2206" y="5766"/>
                    <a:pt x="2080" y="5483"/>
                    <a:pt x="2080" y="5199"/>
                  </a:cubicBezTo>
                  <a:lnTo>
                    <a:pt x="2080" y="3813"/>
                  </a:lnTo>
                  <a:cubicBezTo>
                    <a:pt x="2080" y="3403"/>
                    <a:pt x="1796" y="2994"/>
                    <a:pt x="1387" y="2836"/>
                  </a:cubicBezTo>
                  <a:lnTo>
                    <a:pt x="1387" y="1734"/>
                  </a:lnTo>
                  <a:cubicBezTo>
                    <a:pt x="1387" y="1545"/>
                    <a:pt x="1544" y="1387"/>
                    <a:pt x="1733" y="1387"/>
                  </a:cubicBezTo>
                  <a:lnTo>
                    <a:pt x="2080" y="1387"/>
                  </a:lnTo>
                  <a:lnTo>
                    <a:pt x="2080" y="1734"/>
                  </a:lnTo>
                  <a:cubicBezTo>
                    <a:pt x="2080" y="1923"/>
                    <a:pt x="2237" y="2080"/>
                    <a:pt x="2426" y="2080"/>
                  </a:cubicBezTo>
                  <a:cubicBezTo>
                    <a:pt x="2647" y="2080"/>
                    <a:pt x="2804" y="1923"/>
                    <a:pt x="2804" y="1734"/>
                  </a:cubicBezTo>
                  <a:lnTo>
                    <a:pt x="2804" y="347"/>
                  </a:lnTo>
                  <a:cubicBezTo>
                    <a:pt x="2804" y="158"/>
                    <a:pt x="2647" y="1"/>
                    <a:pt x="2426" y="1"/>
                  </a:cubicBezTo>
                  <a:close/>
                </a:path>
              </a:pathLst>
            </a:custGeom>
            <a:grpFill/>
            <a:ln>
              <a:solidFill>
                <a:schemeClr val="bg1"/>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 name="Google Shape;12439;p138">
              <a:extLst>
                <a:ext uri="{FF2B5EF4-FFF2-40B4-BE49-F238E27FC236}">
                  <a16:creationId xmlns:a16="http://schemas.microsoft.com/office/drawing/2014/main" id="{4E832941-2C67-75A9-020E-05E222589A55}"/>
                </a:ext>
              </a:extLst>
            </p:cNvPr>
            <p:cNvSpPr/>
            <p:nvPr/>
          </p:nvSpPr>
          <p:spPr>
            <a:xfrm>
              <a:off x="-27502000" y="2084450"/>
              <a:ext cx="17350" cy="17350"/>
            </a:xfrm>
            <a:custGeom>
              <a:avLst/>
              <a:gdLst/>
              <a:ahLst/>
              <a:cxnLst/>
              <a:rect l="l" t="t" r="r" b="b"/>
              <a:pathLst>
                <a:path w="694" h="694" extrusionOk="0">
                  <a:moveTo>
                    <a:pt x="347" y="0"/>
                  </a:moveTo>
                  <a:cubicBezTo>
                    <a:pt x="158" y="0"/>
                    <a:pt x="0" y="158"/>
                    <a:pt x="0" y="347"/>
                  </a:cubicBezTo>
                  <a:cubicBezTo>
                    <a:pt x="0" y="536"/>
                    <a:pt x="158" y="693"/>
                    <a:pt x="347" y="693"/>
                  </a:cubicBezTo>
                  <a:cubicBezTo>
                    <a:pt x="536" y="693"/>
                    <a:pt x="693" y="536"/>
                    <a:pt x="693" y="347"/>
                  </a:cubicBezTo>
                  <a:cubicBezTo>
                    <a:pt x="693" y="158"/>
                    <a:pt x="536" y="0"/>
                    <a:pt x="347" y="0"/>
                  </a:cubicBezTo>
                  <a:close/>
                </a:path>
              </a:pathLst>
            </a:custGeom>
            <a:grpFill/>
            <a:ln>
              <a:solidFill>
                <a:schemeClr val="bg1"/>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sp>
        <p:nvSpPr>
          <p:cNvPr id="4" name="Google Shape;12474;p138">
            <a:extLst>
              <a:ext uri="{FF2B5EF4-FFF2-40B4-BE49-F238E27FC236}">
                <a16:creationId xmlns:a16="http://schemas.microsoft.com/office/drawing/2014/main" id="{39E98205-5ECC-C2FF-5473-A61DE1547B7E}"/>
              </a:ext>
            </a:extLst>
          </p:cNvPr>
          <p:cNvSpPr/>
          <p:nvPr/>
        </p:nvSpPr>
        <p:spPr>
          <a:xfrm>
            <a:off x="2897243" y="1688305"/>
            <a:ext cx="326576" cy="283076"/>
          </a:xfrm>
          <a:custGeom>
            <a:avLst/>
            <a:gdLst/>
            <a:ahLst/>
            <a:cxnLst/>
            <a:rect l="l" t="t" r="r" b="b"/>
            <a:pathLst>
              <a:path w="11815" h="11878" extrusionOk="0">
                <a:moveTo>
                  <a:pt x="6301" y="725"/>
                </a:moveTo>
                <a:lnTo>
                  <a:pt x="6301" y="1670"/>
                </a:lnTo>
                <a:cubicBezTo>
                  <a:pt x="6301" y="2143"/>
                  <a:pt x="6490" y="2584"/>
                  <a:pt x="6805" y="2899"/>
                </a:cubicBezTo>
                <a:lnTo>
                  <a:pt x="7120" y="3214"/>
                </a:lnTo>
                <a:cubicBezTo>
                  <a:pt x="7026" y="3340"/>
                  <a:pt x="6868" y="3529"/>
                  <a:pt x="6742" y="3781"/>
                </a:cubicBezTo>
                <a:lnTo>
                  <a:pt x="6648" y="3781"/>
                </a:lnTo>
                <a:cubicBezTo>
                  <a:pt x="6459" y="3576"/>
                  <a:pt x="6191" y="3474"/>
                  <a:pt x="5923" y="3474"/>
                </a:cubicBezTo>
                <a:cubicBezTo>
                  <a:pt x="5656" y="3474"/>
                  <a:pt x="5388" y="3576"/>
                  <a:pt x="5199" y="3781"/>
                </a:cubicBezTo>
                <a:lnTo>
                  <a:pt x="5167" y="3813"/>
                </a:lnTo>
                <a:cubicBezTo>
                  <a:pt x="5167" y="3813"/>
                  <a:pt x="5167" y="3781"/>
                  <a:pt x="5136" y="3781"/>
                </a:cubicBezTo>
                <a:cubicBezTo>
                  <a:pt x="5010" y="3529"/>
                  <a:pt x="4884" y="3372"/>
                  <a:pt x="4758" y="3214"/>
                </a:cubicBezTo>
                <a:lnTo>
                  <a:pt x="5073" y="2899"/>
                </a:lnTo>
                <a:cubicBezTo>
                  <a:pt x="5388" y="2584"/>
                  <a:pt x="5608" y="2143"/>
                  <a:pt x="5608" y="1670"/>
                </a:cubicBezTo>
                <a:lnTo>
                  <a:pt x="5608" y="725"/>
                </a:lnTo>
                <a:close/>
                <a:moveTo>
                  <a:pt x="3970" y="3529"/>
                </a:moveTo>
                <a:cubicBezTo>
                  <a:pt x="4159" y="3529"/>
                  <a:pt x="4348" y="3687"/>
                  <a:pt x="4506" y="4002"/>
                </a:cubicBezTo>
                <a:cubicBezTo>
                  <a:pt x="4569" y="4128"/>
                  <a:pt x="4600" y="4285"/>
                  <a:pt x="4663" y="4474"/>
                </a:cubicBezTo>
                <a:cubicBezTo>
                  <a:pt x="4758" y="4852"/>
                  <a:pt x="4821" y="5293"/>
                  <a:pt x="4852" y="5829"/>
                </a:cubicBezTo>
                <a:lnTo>
                  <a:pt x="3812" y="6837"/>
                </a:lnTo>
                <a:lnTo>
                  <a:pt x="3340" y="6396"/>
                </a:lnTo>
                <a:cubicBezTo>
                  <a:pt x="3293" y="6333"/>
                  <a:pt x="3206" y="6302"/>
                  <a:pt x="3115" y="6302"/>
                </a:cubicBezTo>
                <a:cubicBezTo>
                  <a:pt x="3025" y="6302"/>
                  <a:pt x="2930" y="6333"/>
                  <a:pt x="2867" y="6396"/>
                </a:cubicBezTo>
                <a:cubicBezTo>
                  <a:pt x="2804" y="6491"/>
                  <a:pt x="2804" y="6554"/>
                  <a:pt x="2804" y="6648"/>
                </a:cubicBezTo>
                <a:cubicBezTo>
                  <a:pt x="2804" y="6711"/>
                  <a:pt x="2836" y="6837"/>
                  <a:pt x="2930" y="6869"/>
                </a:cubicBezTo>
                <a:lnTo>
                  <a:pt x="3340" y="7310"/>
                </a:lnTo>
                <a:lnTo>
                  <a:pt x="2206" y="8444"/>
                </a:lnTo>
                <a:cubicBezTo>
                  <a:pt x="2080" y="8570"/>
                  <a:pt x="2080" y="8822"/>
                  <a:pt x="2206" y="8916"/>
                </a:cubicBezTo>
                <a:cubicBezTo>
                  <a:pt x="2300" y="9011"/>
                  <a:pt x="2363" y="9042"/>
                  <a:pt x="2458" y="9042"/>
                </a:cubicBezTo>
                <a:cubicBezTo>
                  <a:pt x="2521" y="9042"/>
                  <a:pt x="2647" y="9011"/>
                  <a:pt x="2678" y="8916"/>
                </a:cubicBezTo>
                <a:lnTo>
                  <a:pt x="4852" y="6743"/>
                </a:lnTo>
                <a:lnTo>
                  <a:pt x="4852" y="6806"/>
                </a:lnTo>
                <a:cubicBezTo>
                  <a:pt x="4758" y="7971"/>
                  <a:pt x="4569" y="8979"/>
                  <a:pt x="4254" y="9358"/>
                </a:cubicBezTo>
                <a:cubicBezTo>
                  <a:pt x="3970" y="9767"/>
                  <a:pt x="3529" y="9988"/>
                  <a:pt x="3056" y="10271"/>
                </a:cubicBezTo>
                <a:cubicBezTo>
                  <a:pt x="2867" y="10397"/>
                  <a:pt x="2710" y="10492"/>
                  <a:pt x="2521" y="10618"/>
                </a:cubicBezTo>
                <a:cubicBezTo>
                  <a:pt x="2111" y="10901"/>
                  <a:pt x="1702" y="11185"/>
                  <a:pt x="1292" y="11185"/>
                </a:cubicBezTo>
                <a:cubicBezTo>
                  <a:pt x="851" y="11122"/>
                  <a:pt x="662" y="10712"/>
                  <a:pt x="693" y="9862"/>
                </a:cubicBezTo>
                <a:cubicBezTo>
                  <a:pt x="756" y="8759"/>
                  <a:pt x="1261" y="7152"/>
                  <a:pt x="1954" y="5766"/>
                </a:cubicBezTo>
                <a:cubicBezTo>
                  <a:pt x="2332" y="5104"/>
                  <a:pt x="2710" y="4506"/>
                  <a:pt x="3056" y="4128"/>
                </a:cubicBezTo>
                <a:cubicBezTo>
                  <a:pt x="3434" y="3781"/>
                  <a:pt x="3749" y="3529"/>
                  <a:pt x="3970" y="3529"/>
                </a:cubicBezTo>
                <a:close/>
                <a:moveTo>
                  <a:pt x="7845" y="3624"/>
                </a:moveTo>
                <a:cubicBezTo>
                  <a:pt x="8066" y="3624"/>
                  <a:pt x="8381" y="3813"/>
                  <a:pt x="8759" y="4191"/>
                </a:cubicBezTo>
                <a:cubicBezTo>
                  <a:pt x="9105" y="4600"/>
                  <a:pt x="9483" y="5136"/>
                  <a:pt x="9861" y="5860"/>
                </a:cubicBezTo>
                <a:cubicBezTo>
                  <a:pt x="10555" y="7247"/>
                  <a:pt x="11059" y="8853"/>
                  <a:pt x="11122" y="9956"/>
                </a:cubicBezTo>
                <a:cubicBezTo>
                  <a:pt x="11153" y="10744"/>
                  <a:pt x="10933" y="11185"/>
                  <a:pt x="10523" y="11185"/>
                </a:cubicBezTo>
                <a:cubicBezTo>
                  <a:pt x="10504" y="11186"/>
                  <a:pt x="10485" y="11187"/>
                  <a:pt x="10466" y="11187"/>
                </a:cubicBezTo>
                <a:cubicBezTo>
                  <a:pt x="10072" y="11187"/>
                  <a:pt x="9655" y="10888"/>
                  <a:pt x="9294" y="10618"/>
                </a:cubicBezTo>
                <a:cubicBezTo>
                  <a:pt x="9105" y="10492"/>
                  <a:pt x="8948" y="10397"/>
                  <a:pt x="8727" y="10271"/>
                </a:cubicBezTo>
                <a:cubicBezTo>
                  <a:pt x="8286" y="9988"/>
                  <a:pt x="7845" y="9767"/>
                  <a:pt x="7562" y="9358"/>
                </a:cubicBezTo>
                <a:cubicBezTo>
                  <a:pt x="7278" y="8979"/>
                  <a:pt x="7057" y="7971"/>
                  <a:pt x="6963" y="6869"/>
                </a:cubicBezTo>
                <a:lnTo>
                  <a:pt x="6963" y="6837"/>
                </a:lnTo>
                <a:lnTo>
                  <a:pt x="9137" y="9011"/>
                </a:lnTo>
                <a:cubicBezTo>
                  <a:pt x="9200" y="9074"/>
                  <a:pt x="9294" y="9137"/>
                  <a:pt x="9357" y="9137"/>
                </a:cubicBezTo>
                <a:cubicBezTo>
                  <a:pt x="9452" y="9137"/>
                  <a:pt x="9578" y="9074"/>
                  <a:pt x="9609" y="9011"/>
                </a:cubicBezTo>
                <a:cubicBezTo>
                  <a:pt x="9735" y="8885"/>
                  <a:pt x="9735" y="8633"/>
                  <a:pt x="9609" y="8538"/>
                </a:cubicBezTo>
                <a:lnTo>
                  <a:pt x="8475" y="7404"/>
                </a:lnTo>
                <a:lnTo>
                  <a:pt x="8885" y="6963"/>
                </a:lnTo>
                <a:cubicBezTo>
                  <a:pt x="9011" y="6837"/>
                  <a:pt x="9011" y="6617"/>
                  <a:pt x="8885" y="6491"/>
                </a:cubicBezTo>
                <a:cubicBezTo>
                  <a:pt x="8838" y="6428"/>
                  <a:pt x="8751" y="6396"/>
                  <a:pt x="8660" y="6396"/>
                </a:cubicBezTo>
                <a:cubicBezTo>
                  <a:pt x="8570" y="6396"/>
                  <a:pt x="8475" y="6428"/>
                  <a:pt x="8412" y="6491"/>
                </a:cubicBezTo>
                <a:lnTo>
                  <a:pt x="8003" y="6932"/>
                </a:lnTo>
                <a:lnTo>
                  <a:pt x="6963" y="5892"/>
                </a:lnTo>
                <a:cubicBezTo>
                  <a:pt x="6994" y="5388"/>
                  <a:pt x="7057" y="4915"/>
                  <a:pt x="7152" y="4569"/>
                </a:cubicBezTo>
                <a:cubicBezTo>
                  <a:pt x="7215" y="4411"/>
                  <a:pt x="7278" y="4222"/>
                  <a:pt x="7310" y="4096"/>
                </a:cubicBezTo>
                <a:cubicBezTo>
                  <a:pt x="7499" y="3781"/>
                  <a:pt x="7656" y="3624"/>
                  <a:pt x="7845" y="3624"/>
                </a:cubicBezTo>
                <a:close/>
                <a:moveTo>
                  <a:pt x="5230" y="1"/>
                </a:moveTo>
                <a:cubicBezTo>
                  <a:pt x="5041" y="1"/>
                  <a:pt x="4884" y="158"/>
                  <a:pt x="4884" y="347"/>
                </a:cubicBezTo>
                <a:lnTo>
                  <a:pt x="4884" y="1639"/>
                </a:lnTo>
                <a:cubicBezTo>
                  <a:pt x="4884" y="1922"/>
                  <a:pt x="4758" y="2206"/>
                  <a:pt x="4569" y="2395"/>
                </a:cubicBezTo>
                <a:lnTo>
                  <a:pt x="4096" y="2868"/>
                </a:lnTo>
                <a:lnTo>
                  <a:pt x="4002" y="2868"/>
                </a:lnTo>
                <a:cubicBezTo>
                  <a:pt x="3991" y="2867"/>
                  <a:pt x="3981" y="2867"/>
                  <a:pt x="3970" y="2867"/>
                </a:cubicBezTo>
                <a:cubicBezTo>
                  <a:pt x="2880" y="2867"/>
                  <a:pt x="1886" y="4484"/>
                  <a:pt x="1387" y="5451"/>
                </a:cubicBezTo>
                <a:cubicBezTo>
                  <a:pt x="599" y="6963"/>
                  <a:pt x="63" y="8601"/>
                  <a:pt x="32" y="9862"/>
                </a:cubicBezTo>
                <a:cubicBezTo>
                  <a:pt x="0" y="10429"/>
                  <a:pt x="63" y="10901"/>
                  <a:pt x="284" y="11216"/>
                </a:cubicBezTo>
                <a:cubicBezTo>
                  <a:pt x="473" y="11657"/>
                  <a:pt x="820" y="11878"/>
                  <a:pt x="1292" y="11878"/>
                </a:cubicBezTo>
                <a:lnTo>
                  <a:pt x="1387" y="11878"/>
                </a:lnTo>
                <a:cubicBezTo>
                  <a:pt x="1954" y="11878"/>
                  <a:pt x="2489" y="11531"/>
                  <a:pt x="2962" y="11216"/>
                </a:cubicBezTo>
                <a:cubicBezTo>
                  <a:pt x="3119" y="11090"/>
                  <a:pt x="3277" y="10964"/>
                  <a:pt x="3434" y="10901"/>
                </a:cubicBezTo>
                <a:cubicBezTo>
                  <a:pt x="3970" y="10586"/>
                  <a:pt x="4474" y="10303"/>
                  <a:pt x="4852" y="9799"/>
                </a:cubicBezTo>
                <a:cubicBezTo>
                  <a:pt x="5199" y="9263"/>
                  <a:pt x="5482" y="8223"/>
                  <a:pt x="5545" y="6963"/>
                </a:cubicBezTo>
                <a:cubicBezTo>
                  <a:pt x="5545" y="6648"/>
                  <a:pt x="5577" y="6365"/>
                  <a:pt x="5545" y="6081"/>
                </a:cubicBezTo>
                <a:lnTo>
                  <a:pt x="5545" y="5987"/>
                </a:lnTo>
                <a:cubicBezTo>
                  <a:pt x="5545" y="5451"/>
                  <a:pt x="5482" y="4978"/>
                  <a:pt x="5388" y="4569"/>
                </a:cubicBezTo>
                <a:lnTo>
                  <a:pt x="5671" y="4285"/>
                </a:lnTo>
                <a:cubicBezTo>
                  <a:pt x="5734" y="4222"/>
                  <a:pt x="5821" y="4191"/>
                  <a:pt x="5908" y="4191"/>
                </a:cubicBezTo>
                <a:cubicBezTo>
                  <a:pt x="5994" y="4191"/>
                  <a:pt x="6081" y="4222"/>
                  <a:pt x="6144" y="4285"/>
                </a:cubicBezTo>
                <a:lnTo>
                  <a:pt x="6427" y="4569"/>
                </a:lnTo>
                <a:cubicBezTo>
                  <a:pt x="6270" y="5230"/>
                  <a:pt x="6207" y="6050"/>
                  <a:pt x="6270" y="6963"/>
                </a:cubicBezTo>
                <a:cubicBezTo>
                  <a:pt x="6333" y="8223"/>
                  <a:pt x="6616" y="9295"/>
                  <a:pt x="6963" y="9799"/>
                </a:cubicBezTo>
                <a:cubicBezTo>
                  <a:pt x="7310" y="10303"/>
                  <a:pt x="7845" y="10618"/>
                  <a:pt x="8381" y="10901"/>
                </a:cubicBezTo>
                <a:cubicBezTo>
                  <a:pt x="8538" y="10964"/>
                  <a:pt x="8696" y="11090"/>
                  <a:pt x="8853" y="11216"/>
                </a:cubicBezTo>
                <a:cubicBezTo>
                  <a:pt x="9326" y="11531"/>
                  <a:pt x="9830" y="11878"/>
                  <a:pt x="10429" y="11878"/>
                </a:cubicBezTo>
                <a:lnTo>
                  <a:pt x="10523" y="11878"/>
                </a:lnTo>
                <a:cubicBezTo>
                  <a:pt x="10996" y="11846"/>
                  <a:pt x="11342" y="11594"/>
                  <a:pt x="11531" y="11216"/>
                </a:cubicBezTo>
                <a:cubicBezTo>
                  <a:pt x="11720" y="10870"/>
                  <a:pt x="11815" y="10429"/>
                  <a:pt x="11783" y="9862"/>
                </a:cubicBezTo>
                <a:cubicBezTo>
                  <a:pt x="11720" y="8664"/>
                  <a:pt x="11216" y="6963"/>
                  <a:pt x="10429" y="5451"/>
                </a:cubicBezTo>
                <a:cubicBezTo>
                  <a:pt x="9924" y="4474"/>
                  <a:pt x="8885" y="2868"/>
                  <a:pt x="7782" y="2868"/>
                </a:cubicBezTo>
                <a:lnTo>
                  <a:pt x="7751" y="2868"/>
                </a:lnTo>
                <a:lnTo>
                  <a:pt x="7278" y="2395"/>
                </a:lnTo>
                <a:cubicBezTo>
                  <a:pt x="7089" y="2206"/>
                  <a:pt x="6963" y="1922"/>
                  <a:pt x="6963" y="1639"/>
                </a:cubicBezTo>
                <a:lnTo>
                  <a:pt x="6963" y="347"/>
                </a:lnTo>
                <a:cubicBezTo>
                  <a:pt x="6963" y="158"/>
                  <a:pt x="6805" y="1"/>
                  <a:pt x="6616" y="1"/>
                </a:cubicBezTo>
                <a:close/>
              </a:path>
            </a:pathLst>
          </a:custGeom>
          <a:solidFill>
            <a:schemeClr val="accent1"/>
          </a:solidFill>
          <a:ln>
            <a:solidFill>
              <a:schemeClr val="bg1"/>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pic>
        <p:nvPicPr>
          <p:cNvPr id="10" name="Picture 9">
            <a:extLst>
              <a:ext uri="{FF2B5EF4-FFF2-40B4-BE49-F238E27FC236}">
                <a16:creationId xmlns:a16="http://schemas.microsoft.com/office/drawing/2014/main" id="{C69CF1B1-2D7B-4CD3-AE35-39F07F1441DC}"/>
              </a:ext>
            </a:extLst>
          </p:cNvPr>
          <p:cNvPicPr>
            <a:picLocks noChangeAspect="1"/>
          </p:cNvPicPr>
          <p:nvPr/>
        </p:nvPicPr>
        <p:blipFill rotWithShape="1">
          <a:blip r:embed="rId3"/>
          <a:srcRect l="961" t="11180" r="66503" b="2017"/>
          <a:stretch/>
        </p:blipFill>
        <p:spPr>
          <a:xfrm>
            <a:off x="514041" y="2570953"/>
            <a:ext cx="1403462" cy="1171718"/>
          </a:xfrm>
          <a:prstGeom prst="rect">
            <a:avLst/>
          </a:prstGeom>
        </p:spPr>
      </p:pic>
      <p:sp>
        <p:nvSpPr>
          <p:cNvPr id="25" name="Google Shape;910;p76">
            <a:extLst>
              <a:ext uri="{FF2B5EF4-FFF2-40B4-BE49-F238E27FC236}">
                <a16:creationId xmlns:a16="http://schemas.microsoft.com/office/drawing/2014/main" id="{698EF52A-FD4E-6909-7061-6EE78780DC2A}"/>
              </a:ext>
            </a:extLst>
          </p:cNvPr>
          <p:cNvSpPr/>
          <p:nvPr/>
        </p:nvSpPr>
        <p:spPr>
          <a:xfrm>
            <a:off x="4089668" y="1588808"/>
            <a:ext cx="1746805" cy="2379942"/>
          </a:xfrm>
          <a:prstGeom prst="snip2DiagRect">
            <a:avLst>
              <a:gd name="adj1" fmla="val 0"/>
              <a:gd name="adj2" fmla="val 16667"/>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 name="Google Shape;922;p76">
            <a:extLst>
              <a:ext uri="{FF2B5EF4-FFF2-40B4-BE49-F238E27FC236}">
                <a16:creationId xmlns:a16="http://schemas.microsoft.com/office/drawing/2014/main" id="{3A065B47-4092-1A0C-10EA-EEFFBE1C9EDB}"/>
              </a:ext>
            </a:extLst>
          </p:cNvPr>
          <p:cNvGrpSpPr/>
          <p:nvPr/>
        </p:nvGrpSpPr>
        <p:grpSpPr>
          <a:xfrm rot="10800000" flipH="1">
            <a:off x="4169763" y="1780977"/>
            <a:ext cx="1531897" cy="275951"/>
            <a:chOff x="198225" y="4390550"/>
            <a:chExt cx="3765075" cy="484600"/>
          </a:xfrm>
        </p:grpSpPr>
        <p:sp>
          <p:nvSpPr>
            <p:cNvPr id="27" name="Google Shape;923;p76">
              <a:extLst>
                <a:ext uri="{FF2B5EF4-FFF2-40B4-BE49-F238E27FC236}">
                  <a16:creationId xmlns:a16="http://schemas.microsoft.com/office/drawing/2014/main" id="{12E11651-815E-E9F6-D2FD-E07248AFF643}"/>
                </a:ext>
              </a:extLst>
            </p:cNvPr>
            <p:cNvSpPr/>
            <p:nvPr/>
          </p:nvSpPr>
          <p:spPr>
            <a:xfrm>
              <a:off x="198225" y="4390550"/>
              <a:ext cx="3580525" cy="392325"/>
            </a:xfrm>
            <a:custGeom>
              <a:avLst/>
              <a:gdLst/>
              <a:ahLst/>
              <a:cxnLst/>
              <a:rect l="l" t="t" r="r" b="b"/>
              <a:pathLst>
                <a:path w="143221" h="15693" fill="none" extrusionOk="0">
                  <a:moveTo>
                    <a:pt x="1" y="7585"/>
                  </a:moveTo>
                  <a:lnTo>
                    <a:pt x="21063" y="7585"/>
                  </a:lnTo>
                  <a:lnTo>
                    <a:pt x="28659" y="1"/>
                  </a:lnTo>
                  <a:lnTo>
                    <a:pt x="118492" y="1"/>
                  </a:lnTo>
                  <a:lnTo>
                    <a:pt x="134172" y="15693"/>
                  </a:lnTo>
                  <a:lnTo>
                    <a:pt x="143221" y="15693"/>
                  </a:lnTo>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924;p76">
              <a:extLst>
                <a:ext uri="{FF2B5EF4-FFF2-40B4-BE49-F238E27FC236}">
                  <a16:creationId xmlns:a16="http://schemas.microsoft.com/office/drawing/2014/main" id="{BFE5964F-E30A-7E41-EC60-9EBE15BB3968}"/>
                </a:ext>
              </a:extLst>
            </p:cNvPr>
            <p:cNvSpPr/>
            <p:nvPr/>
          </p:nvSpPr>
          <p:spPr>
            <a:xfrm>
              <a:off x="3778725" y="4690575"/>
              <a:ext cx="184575" cy="184575"/>
            </a:xfrm>
            <a:custGeom>
              <a:avLst/>
              <a:gdLst/>
              <a:ahLst/>
              <a:cxnLst/>
              <a:rect l="l" t="t" r="r" b="b"/>
              <a:pathLst>
                <a:path w="7383" h="7383" fill="none" extrusionOk="0">
                  <a:moveTo>
                    <a:pt x="1" y="3692"/>
                  </a:moveTo>
                  <a:cubicBezTo>
                    <a:pt x="1" y="1656"/>
                    <a:pt x="1656" y="1"/>
                    <a:pt x="3692" y="1"/>
                  </a:cubicBezTo>
                  <a:cubicBezTo>
                    <a:pt x="5728" y="1"/>
                    <a:pt x="7383" y="1656"/>
                    <a:pt x="7383" y="3692"/>
                  </a:cubicBezTo>
                  <a:cubicBezTo>
                    <a:pt x="7383" y="5728"/>
                    <a:pt x="5728" y="7383"/>
                    <a:pt x="3692" y="7383"/>
                  </a:cubicBezTo>
                  <a:cubicBezTo>
                    <a:pt x="1656" y="7383"/>
                    <a:pt x="1" y="5728"/>
                    <a:pt x="1" y="3692"/>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4" name="Picture 33">
            <a:extLst>
              <a:ext uri="{FF2B5EF4-FFF2-40B4-BE49-F238E27FC236}">
                <a16:creationId xmlns:a16="http://schemas.microsoft.com/office/drawing/2014/main" id="{CA8BB5D5-8CE7-1993-D910-F8CAC0DB9071}"/>
              </a:ext>
            </a:extLst>
          </p:cNvPr>
          <p:cNvPicPr>
            <a:picLocks noChangeAspect="1"/>
          </p:cNvPicPr>
          <p:nvPr/>
        </p:nvPicPr>
        <p:blipFill rotWithShape="1">
          <a:blip r:embed="rId3"/>
          <a:srcRect l="32987" t="12099" r="33991" b="3485"/>
          <a:stretch/>
        </p:blipFill>
        <p:spPr>
          <a:xfrm>
            <a:off x="2421302" y="2563603"/>
            <a:ext cx="1278455" cy="1179068"/>
          </a:xfrm>
          <a:prstGeom prst="rect">
            <a:avLst/>
          </a:prstGeom>
        </p:spPr>
      </p:pic>
      <p:sp>
        <p:nvSpPr>
          <p:cNvPr id="35" name="Google Shape;912;p76">
            <a:extLst>
              <a:ext uri="{FF2B5EF4-FFF2-40B4-BE49-F238E27FC236}">
                <a16:creationId xmlns:a16="http://schemas.microsoft.com/office/drawing/2014/main" id="{D791D314-D53A-F6AD-1A33-8C75E2DB9AEF}"/>
              </a:ext>
            </a:extLst>
          </p:cNvPr>
          <p:cNvSpPr txBox="1">
            <a:spLocks/>
          </p:cNvSpPr>
          <p:nvPr/>
        </p:nvSpPr>
        <p:spPr>
          <a:xfrm>
            <a:off x="4192919" y="2012053"/>
            <a:ext cx="1540301" cy="558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500"/>
              <a:buFont typeface="IBM Plex Sans"/>
              <a:buNone/>
              <a:defRPr sz="2500" b="1" i="0" u="none" strike="noStrike" cap="none">
                <a:solidFill>
                  <a:schemeClr val="lt1"/>
                </a:solidFill>
                <a:latin typeface="IBM Plex Sans"/>
                <a:ea typeface="IBM Plex Sans"/>
                <a:cs typeface="IBM Plex Sans"/>
                <a:sym typeface="IBM Plex Sans"/>
              </a:defRPr>
            </a:lvl1pPr>
            <a:lvl2pPr marR="0" lvl="1" algn="l" rtl="0">
              <a:lnSpc>
                <a:spcPct val="100000"/>
              </a:lnSpc>
              <a:spcBef>
                <a:spcPts val="0"/>
              </a:spcBef>
              <a:spcAft>
                <a:spcPts val="0"/>
              </a:spcAft>
              <a:buClr>
                <a:schemeClr val="lt1"/>
              </a:buClr>
              <a:buSzPts val="3500"/>
              <a:buFont typeface="IBM Plex Sans"/>
              <a:buNone/>
              <a:defRPr sz="3500" b="1" i="0" u="none" strike="noStrike" cap="none">
                <a:solidFill>
                  <a:schemeClr val="lt1"/>
                </a:solidFill>
                <a:latin typeface="IBM Plex Sans"/>
                <a:ea typeface="IBM Plex Sans"/>
                <a:cs typeface="IBM Plex Sans"/>
                <a:sym typeface="IBM Plex Sans"/>
              </a:defRPr>
            </a:lvl2pPr>
            <a:lvl3pPr marR="0" lvl="2" algn="l" rtl="0">
              <a:lnSpc>
                <a:spcPct val="100000"/>
              </a:lnSpc>
              <a:spcBef>
                <a:spcPts val="0"/>
              </a:spcBef>
              <a:spcAft>
                <a:spcPts val="0"/>
              </a:spcAft>
              <a:buClr>
                <a:schemeClr val="lt1"/>
              </a:buClr>
              <a:buSzPts val="3500"/>
              <a:buFont typeface="IBM Plex Sans"/>
              <a:buNone/>
              <a:defRPr sz="3500" b="1" i="0" u="none" strike="noStrike" cap="none">
                <a:solidFill>
                  <a:schemeClr val="lt1"/>
                </a:solidFill>
                <a:latin typeface="IBM Plex Sans"/>
                <a:ea typeface="IBM Plex Sans"/>
                <a:cs typeface="IBM Plex Sans"/>
                <a:sym typeface="IBM Plex Sans"/>
              </a:defRPr>
            </a:lvl3pPr>
            <a:lvl4pPr marR="0" lvl="3" algn="l" rtl="0">
              <a:lnSpc>
                <a:spcPct val="100000"/>
              </a:lnSpc>
              <a:spcBef>
                <a:spcPts val="0"/>
              </a:spcBef>
              <a:spcAft>
                <a:spcPts val="0"/>
              </a:spcAft>
              <a:buClr>
                <a:schemeClr val="lt1"/>
              </a:buClr>
              <a:buSzPts val="3500"/>
              <a:buFont typeface="IBM Plex Sans"/>
              <a:buNone/>
              <a:defRPr sz="3500" b="1" i="0" u="none" strike="noStrike" cap="none">
                <a:solidFill>
                  <a:schemeClr val="lt1"/>
                </a:solidFill>
                <a:latin typeface="IBM Plex Sans"/>
                <a:ea typeface="IBM Plex Sans"/>
                <a:cs typeface="IBM Plex Sans"/>
                <a:sym typeface="IBM Plex Sans"/>
              </a:defRPr>
            </a:lvl4pPr>
            <a:lvl5pPr marR="0" lvl="4" algn="l" rtl="0">
              <a:lnSpc>
                <a:spcPct val="100000"/>
              </a:lnSpc>
              <a:spcBef>
                <a:spcPts val="0"/>
              </a:spcBef>
              <a:spcAft>
                <a:spcPts val="0"/>
              </a:spcAft>
              <a:buClr>
                <a:schemeClr val="lt1"/>
              </a:buClr>
              <a:buSzPts val="3500"/>
              <a:buFont typeface="IBM Plex Sans"/>
              <a:buNone/>
              <a:defRPr sz="3500" b="1" i="0" u="none" strike="noStrike" cap="none">
                <a:solidFill>
                  <a:schemeClr val="lt1"/>
                </a:solidFill>
                <a:latin typeface="IBM Plex Sans"/>
                <a:ea typeface="IBM Plex Sans"/>
                <a:cs typeface="IBM Plex Sans"/>
                <a:sym typeface="IBM Plex Sans"/>
              </a:defRPr>
            </a:lvl5pPr>
            <a:lvl6pPr marR="0" lvl="5" algn="l" rtl="0">
              <a:lnSpc>
                <a:spcPct val="100000"/>
              </a:lnSpc>
              <a:spcBef>
                <a:spcPts val="0"/>
              </a:spcBef>
              <a:spcAft>
                <a:spcPts val="0"/>
              </a:spcAft>
              <a:buClr>
                <a:schemeClr val="lt1"/>
              </a:buClr>
              <a:buSzPts val="3500"/>
              <a:buFont typeface="IBM Plex Sans"/>
              <a:buNone/>
              <a:defRPr sz="3500" b="1" i="0" u="none" strike="noStrike" cap="none">
                <a:solidFill>
                  <a:schemeClr val="lt1"/>
                </a:solidFill>
                <a:latin typeface="IBM Plex Sans"/>
                <a:ea typeface="IBM Plex Sans"/>
                <a:cs typeface="IBM Plex Sans"/>
                <a:sym typeface="IBM Plex Sans"/>
              </a:defRPr>
            </a:lvl6pPr>
            <a:lvl7pPr marR="0" lvl="6" algn="l" rtl="0">
              <a:lnSpc>
                <a:spcPct val="100000"/>
              </a:lnSpc>
              <a:spcBef>
                <a:spcPts val="0"/>
              </a:spcBef>
              <a:spcAft>
                <a:spcPts val="0"/>
              </a:spcAft>
              <a:buClr>
                <a:schemeClr val="lt1"/>
              </a:buClr>
              <a:buSzPts val="3500"/>
              <a:buFont typeface="IBM Plex Sans"/>
              <a:buNone/>
              <a:defRPr sz="3500" b="1" i="0" u="none" strike="noStrike" cap="none">
                <a:solidFill>
                  <a:schemeClr val="lt1"/>
                </a:solidFill>
                <a:latin typeface="IBM Plex Sans"/>
                <a:ea typeface="IBM Plex Sans"/>
                <a:cs typeface="IBM Plex Sans"/>
                <a:sym typeface="IBM Plex Sans"/>
              </a:defRPr>
            </a:lvl7pPr>
            <a:lvl8pPr marR="0" lvl="7" algn="l" rtl="0">
              <a:lnSpc>
                <a:spcPct val="100000"/>
              </a:lnSpc>
              <a:spcBef>
                <a:spcPts val="0"/>
              </a:spcBef>
              <a:spcAft>
                <a:spcPts val="0"/>
              </a:spcAft>
              <a:buClr>
                <a:schemeClr val="lt1"/>
              </a:buClr>
              <a:buSzPts val="3500"/>
              <a:buFont typeface="IBM Plex Sans"/>
              <a:buNone/>
              <a:defRPr sz="3500" b="1" i="0" u="none" strike="noStrike" cap="none">
                <a:solidFill>
                  <a:schemeClr val="lt1"/>
                </a:solidFill>
                <a:latin typeface="IBM Plex Sans"/>
                <a:ea typeface="IBM Plex Sans"/>
                <a:cs typeface="IBM Plex Sans"/>
                <a:sym typeface="IBM Plex Sans"/>
              </a:defRPr>
            </a:lvl8pPr>
            <a:lvl9pPr marR="0" lvl="8" algn="l" rtl="0">
              <a:lnSpc>
                <a:spcPct val="100000"/>
              </a:lnSpc>
              <a:spcBef>
                <a:spcPts val="0"/>
              </a:spcBef>
              <a:spcAft>
                <a:spcPts val="0"/>
              </a:spcAft>
              <a:buClr>
                <a:schemeClr val="lt1"/>
              </a:buClr>
              <a:buSzPts val="3500"/>
              <a:buFont typeface="IBM Plex Sans"/>
              <a:buNone/>
              <a:defRPr sz="3500" b="1" i="0" u="none" strike="noStrike" cap="none">
                <a:solidFill>
                  <a:schemeClr val="lt1"/>
                </a:solidFill>
                <a:latin typeface="IBM Plex Sans"/>
                <a:ea typeface="IBM Plex Sans"/>
                <a:cs typeface="IBM Plex Sans"/>
                <a:sym typeface="IBM Plex Sans"/>
              </a:defRPr>
            </a:lvl9pPr>
          </a:lstStyle>
          <a:p>
            <a:r>
              <a:rPr lang="en-US" sz="1400" dirty="0"/>
              <a:t>Viral Pneumonia</a:t>
            </a:r>
          </a:p>
        </p:txBody>
      </p:sp>
      <p:sp>
        <p:nvSpPr>
          <p:cNvPr id="36" name="Google Shape;912;p76">
            <a:extLst>
              <a:ext uri="{FF2B5EF4-FFF2-40B4-BE49-F238E27FC236}">
                <a16:creationId xmlns:a16="http://schemas.microsoft.com/office/drawing/2014/main" id="{16E5A6F8-FB90-90A0-71B5-47B518A7B2E2}"/>
              </a:ext>
            </a:extLst>
          </p:cNvPr>
          <p:cNvSpPr txBox="1">
            <a:spLocks/>
          </p:cNvSpPr>
          <p:nvPr/>
        </p:nvSpPr>
        <p:spPr>
          <a:xfrm>
            <a:off x="2203958" y="1971381"/>
            <a:ext cx="1713145" cy="558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500"/>
              <a:buFont typeface="IBM Plex Sans"/>
              <a:buNone/>
              <a:defRPr sz="2500" b="1" i="0" u="none" strike="noStrike" cap="none">
                <a:solidFill>
                  <a:schemeClr val="lt1"/>
                </a:solidFill>
                <a:latin typeface="IBM Plex Sans"/>
                <a:ea typeface="IBM Plex Sans"/>
                <a:cs typeface="IBM Plex Sans"/>
                <a:sym typeface="IBM Plex Sans"/>
              </a:defRPr>
            </a:lvl1pPr>
            <a:lvl2pPr marR="0" lvl="1" algn="l" rtl="0">
              <a:lnSpc>
                <a:spcPct val="100000"/>
              </a:lnSpc>
              <a:spcBef>
                <a:spcPts val="0"/>
              </a:spcBef>
              <a:spcAft>
                <a:spcPts val="0"/>
              </a:spcAft>
              <a:buClr>
                <a:schemeClr val="lt1"/>
              </a:buClr>
              <a:buSzPts val="3500"/>
              <a:buFont typeface="IBM Plex Sans"/>
              <a:buNone/>
              <a:defRPr sz="3500" b="1" i="0" u="none" strike="noStrike" cap="none">
                <a:solidFill>
                  <a:schemeClr val="lt1"/>
                </a:solidFill>
                <a:latin typeface="IBM Plex Sans"/>
                <a:ea typeface="IBM Plex Sans"/>
                <a:cs typeface="IBM Plex Sans"/>
                <a:sym typeface="IBM Plex Sans"/>
              </a:defRPr>
            </a:lvl2pPr>
            <a:lvl3pPr marR="0" lvl="2" algn="l" rtl="0">
              <a:lnSpc>
                <a:spcPct val="100000"/>
              </a:lnSpc>
              <a:spcBef>
                <a:spcPts val="0"/>
              </a:spcBef>
              <a:spcAft>
                <a:spcPts val="0"/>
              </a:spcAft>
              <a:buClr>
                <a:schemeClr val="lt1"/>
              </a:buClr>
              <a:buSzPts val="3500"/>
              <a:buFont typeface="IBM Plex Sans"/>
              <a:buNone/>
              <a:defRPr sz="3500" b="1" i="0" u="none" strike="noStrike" cap="none">
                <a:solidFill>
                  <a:schemeClr val="lt1"/>
                </a:solidFill>
                <a:latin typeface="IBM Plex Sans"/>
                <a:ea typeface="IBM Plex Sans"/>
                <a:cs typeface="IBM Plex Sans"/>
                <a:sym typeface="IBM Plex Sans"/>
              </a:defRPr>
            </a:lvl3pPr>
            <a:lvl4pPr marR="0" lvl="3" algn="l" rtl="0">
              <a:lnSpc>
                <a:spcPct val="100000"/>
              </a:lnSpc>
              <a:spcBef>
                <a:spcPts val="0"/>
              </a:spcBef>
              <a:spcAft>
                <a:spcPts val="0"/>
              </a:spcAft>
              <a:buClr>
                <a:schemeClr val="lt1"/>
              </a:buClr>
              <a:buSzPts val="3500"/>
              <a:buFont typeface="IBM Plex Sans"/>
              <a:buNone/>
              <a:defRPr sz="3500" b="1" i="0" u="none" strike="noStrike" cap="none">
                <a:solidFill>
                  <a:schemeClr val="lt1"/>
                </a:solidFill>
                <a:latin typeface="IBM Plex Sans"/>
                <a:ea typeface="IBM Plex Sans"/>
                <a:cs typeface="IBM Plex Sans"/>
                <a:sym typeface="IBM Plex Sans"/>
              </a:defRPr>
            </a:lvl4pPr>
            <a:lvl5pPr marR="0" lvl="4" algn="l" rtl="0">
              <a:lnSpc>
                <a:spcPct val="100000"/>
              </a:lnSpc>
              <a:spcBef>
                <a:spcPts val="0"/>
              </a:spcBef>
              <a:spcAft>
                <a:spcPts val="0"/>
              </a:spcAft>
              <a:buClr>
                <a:schemeClr val="lt1"/>
              </a:buClr>
              <a:buSzPts val="3500"/>
              <a:buFont typeface="IBM Plex Sans"/>
              <a:buNone/>
              <a:defRPr sz="3500" b="1" i="0" u="none" strike="noStrike" cap="none">
                <a:solidFill>
                  <a:schemeClr val="lt1"/>
                </a:solidFill>
                <a:latin typeface="IBM Plex Sans"/>
                <a:ea typeface="IBM Plex Sans"/>
                <a:cs typeface="IBM Plex Sans"/>
                <a:sym typeface="IBM Plex Sans"/>
              </a:defRPr>
            </a:lvl5pPr>
            <a:lvl6pPr marR="0" lvl="5" algn="l" rtl="0">
              <a:lnSpc>
                <a:spcPct val="100000"/>
              </a:lnSpc>
              <a:spcBef>
                <a:spcPts val="0"/>
              </a:spcBef>
              <a:spcAft>
                <a:spcPts val="0"/>
              </a:spcAft>
              <a:buClr>
                <a:schemeClr val="lt1"/>
              </a:buClr>
              <a:buSzPts val="3500"/>
              <a:buFont typeface="IBM Plex Sans"/>
              <a:buNone/>
              <a:defRPr sz="3500" b="1" i="0" u="none" strike="noStrike" cap="none">
                <a:solidFill>
                  <a:schemeClr val="lt1"/>
                </a:solidFill>
                <a:latin typeface="IBM Plex Sans"/>
                <a:ea typeface="IBM Plex Sans"/>
                <a:cs typeface="IBM Plex Sans"/>
                <a:sym typeface="IBM Plex Sans"/>
              </a:defRPr>
            </a:lvl6pPr>
            <a:lvl7pPr marR="0" lvl="6" algn="l" rtl="0">
              <a:lnSpc>
                <a:spcPct val="100000"/>
              </a:lnSpc>
              <a:spcBef>
                <a:spcPts val="0"/>
              </a:spcBef>
              <a:spcAft>
                <a:spcPts val="0"/>
              </a:spcAft>
              <a:buClr>
                <a:schemeClr val="lt1"/>
              </a:buClr>
              <a:buSzPts val="3500"/>
              <a:buFont typeface="IBM Plex Sans"/>
              <a:buNone/>
              <a:defRPr sz="3500" b="1" i="0" u="none" strike="noStrike" cap="none">
                <a:solidFill>
                  <a:schemeClr val="lt1"/>
                </a:solidFill>
                <a:latin typeface="IBM Plex Sans"/>
                <a:ea typeface="IBM Plex Sans"/>
                <a:cs typeface="IBM Plex Sans"/>
                <a:sym typeface="IBM Plex Sans"/>
              </a:defRPr>
            </a:lvl7pPr>
            <a:lvl8pPr marR="0" lvl="7" algn="l" rtl="0">
              <a:lnSpc>
                <a:spcPct val="100000"/>
              </a:lnSpc>
              <a:spcBef>
                <a:spcPts val="0"/>
              </a:spcBef>
              <a:spcAft>
                <a:spcPts val="0"/>
              </a:spcAft>
              <a:buClr>
                <a:schemeClr val="lt1"/>
              </a:buClr>
              <a:buSzPts val="3500"/>
              <a:buFont typeface="IBM Plex Sans"/>
              <a:buNone/>
              <a:defRPr sz="3500" b="1" i="0" u="none" strike="noStrike" cap="none">
                <a:solidFill>
                  <a:schemeClr val="lt1"/>
                </a:solidFill>
                <a:latin typeface="IBM Plex Sans"/>
                <a:ea typeface="IBM Plex Sans"/>
                <a:cs typeface="IBM Plex Sans"/>
                <a:sym typeface="IBM Plex Sans"/>
              </a:defRPr>
            </a:lvl8pPr>
            <a:lvl9pPr marR="0" lvl="8" algn="l" rtl="0">
              <a:lnSpc>
                <a:spcPct val="100000"/>
              </a:lnSpc>
              <a:spcBef>
                <a:spcPts val="0"/>
              </a:spcBef>
              <a:spcAft>
                <a:spcPts val="0"/>
              </a:spcAft>
              <a:buClr>
                <a:schemeClr val="lt1"/>
              </a:buClr>
              <a:buSzPts val="3500"/>
              <a:buFont typeface="IBM Plex Sans"/>
              <a:buNone/>
              <a:defRPr sz="3500" b="1" i="0" u="none" strike="noStrike" cap="none">
                <a:solidFill>
                  <a:schemeClr val="lt1"/>
                </a:solidFill>
                <a:latin typeface="IBM Plex Sans"/>
                <a:ea typeface="IBM Plex Sans"/>
                <a:cs typeface="IBM Plex Sans"/>
                <a:sym typeface="IBM Plex Sans"/>
              </a:defRPr>
            </a:lvl9pPr>
          </a:lstStyle>
          <a:p>
            <a:r>
              <a:rPr lang="en-US" sz="1400" dirty="0"/>
              <a:t>Bacterial </a:t>
            </a:r>
            <a:br>
              <a:rPr lang="en-US" sz="1400" dirty="0"/>
            </a:br>
            <a:r>
              <a:rPr lang="en-US" sz="1400" dirty="0"/>
              <a:t>Pneumonia</a:t>
            </a:r>
          </a:p>
        </p:txBody>
      </p:sp>
      <p:pic>
        <p:nvPicPr>
          <p:cNvPr id="38" name="Picture 37">
            <a:extLst>
              <a:ext uri="{FF2B5EF4-FFF2-40B4-BE49-F238E27FC236}">
                <a16:creationId xmlns:a16="http://schemas.microsoft.com/office/drawing/2014/main" id="{56C71EE6-2F93-5C1F-2272-FABCF8815573}"/>
              </a:ext>
            </a:extLst>
          </p:cNvPr>
          <p:cNvPicPr>
            <a:picLocks noChangeAspect="1"/>
          </p:cNvPicPr>
          <p:nvPr/>
        </p:nvPicPr>
        <p:blipFill rotWithShape="1">
          <a:blip r:embed="rId3"/>
          <a:srcRect l="66411" t="12270" r="1056" b="5072"/>
          <a:stretch/>
        </p:blipFill>
        <p:spPr>
          <a:xfrm>
            <a:off x="4245398" y="2570953"/>
            <a:ext cx="1435341" cy="1171718"/>
          </a:xfrm>
          <a:prstGeom prst="rect">
            <a:avLst/>
          </a:prstGeom>
        </p:spPr>
      </p:pic>
      <p:pic>
        <p:nvPicPr>
          <p:cNvPr id="1026" name="Picture 2" descr="Pneumonia Images - Free Download on Freepik">
            <a:extLst>
              <a:ext uri="{FF2B5EF4-FFF2-40B4-BE49-F238E27FC236}">
                <a16:creationId xmlns:a16="http://schemas.microsoft.com/office/drawing/2014/main" id="{6208B7A6-3FBD-4F29-7D9D-3926509BDF5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6720" t="16132" r="9548" b="6887"/>
          <a:stretch/>
        </p:blipFill>
        <p:spPr bwMode="auto">
          <a:xfrm>
            <a:off x="6274587" y="2156731"/>
            <a:ext cx="2569345" cy="1599961"/>
          </a:xfrm>
          <a:prstGeom prst="rect">
            <a:avLst/>
          </a:prstGeom>
          <a:extLst>
            <a:ext uri="{909E8E84-426E-40DD-AFC4-6F175D3DCCD1}">
              <a14:hiddenFill xmlns:a14="http://schemas.microsoft.com/office/drawing/2010/main">
                <a:solidFill>
                  <a:srgbClr val="FFFFFF"/>
                </a:solidFill>
              </a14:hiddenFill>
            </a:ext>
          </a:extLst>
        </p:spPr>
      </p:pic>
      <p:sp>
        <p:nvSpPr>
          <p:cNvPr id="13" name="Google Shape;910;p76">
            <a:extLst>
              <a:ext uri="{FF2B5EF4-FFF2-40B4-BE49-F238E27FC236}">
                <a16:creationId xmlns:a16="http://schemas.microsoft.com/office/drawing/2014/main" id="{4F271D45-A64B-7BE5-C635-0921F6071133}"/>
              </a:ext>
            </a:extLst>
          </p:cNvPr>
          <p:cNvSpPr/>
          <p:nvPr/>
        </p:nvSpPr>
        <p:spPr>
          <a:xfrm>
            <a:off x="2187129" y="1585130"/>
            <a:ext cx="1746805" cy="2379942"/>
          </a:xfrm>
          <a:prstGeom prst="snip2DiagRect">
            <a:avLst>
              <a:gd name="adj1" fmla="val 0"/>
              <a:gd name="adj2" fmla="val 16667"/>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 name="Google Shape;922;p76">
            <a:extLst>
              <a:ext uri="{FF2B5EF4-FFF2-40B4-BE49-F238E27FC236}">
                <a16:creationId xmlns:a16="http://schemas.microsoft.com/office/drawing/2014/main" id="{E26528E2-074C-FE41-42BB-CCD189CC09F5}"/>
              </a:ext>
            </a:extLst>
          </p:cNvPr>
          <p:cNvGrpSpPr/>
          <p:nvPr/>
        </p:nvGrpSpPr>
        <p:grpSpPr>
          <a:xfrm rot="10800000" flipH="1">
            <a:off x="2267224" y="1777299"/>
            <a:ext cx="1531897" cy="275951"/>
            <a:chOff x="198225" y="4390550"/>
            <a:chExt cx="3765075" cy="484600"/>
          </a:xfrm>
        </p:grpSpPr>
        <p:sp>
          <p:nvSpPr>
            <p:cNvPr id="15" name="Google Shape;923;p76">
              <a:extLst>
                <a:ext uri="{FF2B5EF4-FFF2-40B4-BE49-F238E27FC236}">
                  <a16:creationId xmlns:a16="http://schemas.microsoft.com/office/drawing/2014/main" id="{B7E3B57F-EBA2-C24A-A48A-FA2170F36FDA}"/>
                </a:ext>
              </a:extLst>
            </p:cNvPr>
            <p:cNvSpPr/>
            <p:nvPr/>
          </p:nvSpPr>
          <p:spPr>
            <a:xfrm>
              <a:off x="198225" y="4390550"/>
              <a:ext cx="3580525" cy="392325"/>
            </a:xfrm>
            <a:custGeom>
              <a:avLst/>
              <a:gdLst/>
              <a:ahLst/>
              <a:cxnLst/>
              <a:rect l="l" t="t" r="r" b="b"/>
              <a:pathLst>
                <a:path w="143221" h="15693" fill="none" extrusionOk="0">
                  <a:moveTo>
                    <a:pt x="1" y="7585"/>
                  </a:moveTo>
                  <a:lnTo>
                    <a:pt x="21063" y="7585"/>
                  </a:lnTo>
                  <a:lnTo>
                    <a:pt x="28659" y="1"/>
                  </a:lnTo>
                  <a:lnTo>
                    <a:pt x="118492" y="1"/>
                  </a:lnTo>
                  <a:lnTo>
                    <a:pt x="134172" y="15693"/>
                  </a:lnTo>
                  <a:lnTo>
                    <a:pt x="143221" y="15693"/>
                  </a:lnTo>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924;p76">
              <a:extLst>
                <a:ext uri="{FF2B5EF4-FFF2-40B4-BE49-F238E27FC236}">
                  <a16:creationId xmlns:a16="http://schemas.microsoft.com/office/drawing/2014/main" id="{780A66A7-5993-A292-1F07-583A46829755}"/>
                </a:ext>
              </a:extLst>
            </p:cNvPr>
            <p:cNvSpPr/>
            <p:nvPr/>
          </p:nvSpPr>
          <p:spPr>
            <a:xfrm>
              <a:off x="3778725" y="4690575"/>
              <a:ext cx="184575" cy="184575"/>
            </a:xfrm>
            <a:custGeom>
              <a:avLst/>
              <a:gdLst/>
              <a:ahLst/>
              <a:cxnLst/>
              <a:rect l="l" t="t" r="r" b="b"/>
              <a:pathLst>
                <a:path w="7383" h="7383" fill="none" extrusionOk="0">
                  <a:moveTo>
                    <a:pt x="1" y="3692"/>
                  </a:moveTo>
                  <a:cubicBezTo>
                    <a:pt x="1" y="1656"/>
                    <a:pt x="1656" y="1"/>
                    <a:pt x="3692" y="1"/>
                  </a:cubicBezTo>
                  <a:cubicBezTo>
                    <a:pt x="5728" y="1"/>
                    <a:pt x="7383" y="1656"/>
                    <a:pt x="7383" y="3692"/>
                  </a:cubicBezTo>
                  <a:cubicBezTo>
                    <a:pt x="7383" y="5728"/>
                    <a:pt x="5728" y="7383"/>
                    <a:pt x="3692" y="7383"/>
                  </a:cubicBezTo>
                  <a:cubicBezTo>
                    <a:pt x="1656" y="7383"/>
                    <a:pt x="1" y="5728"/>
                    <a:pt x="1" y="3692"/>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 name="Google Shape;910;p76">
            <a:extLst>
              <a:ext uri="{FF2B5EF4-FFF2-40B4-BE49-F238E27FC236}">
                <a16:creationId xmlns:a16="http://schemas.microsoft.com/office/drawing/2014/main" id="{F613748F-2676-A8B3-BD8D-331B423FC11F}"/>
              </a:ext>
            </a:extLst>
          </p:cNvPr>
          <p:cNvSpPr/>
          <p:nvPr/>
        </p:nvSpPr>
        <p:spPr>
          <a:xfrm>
            <a:off x="305511" y="1574793"/>
            <a:ext cx="1746805" cy="2379942"/>
          </a:xfrm>
          <a:prstGeom prst="snip2DiagRect">
            <a:avLst>
              <a:gd name="adj1" fmla="val 0"/>
              <a:gd name="adj2" fmla="val 16667"/>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 name="Google Shape;922;p76">
            <a:extLst>
              <a:ext uri="{FF2B5EF4-FFF2-40B4-BE49-F238E27FC236}">
                <a16:creationId xmlns:a16="http://schemas.microsoft.com/office/drawing/2014/main" id="{284750D0-8E12-DD80-90A1-C2766764BF70}"/>
              </a:ext>
            </a:extLst>
          </p:cNvPr>
          <p:cNvGrpSpPr/>
          <p:nvPr/>
        </p:nvGrpSpPr>
        <p:grpSpPr>
          <a:xfrm rot="10800000" flipH="1">
            <a:off x="385606" y="1766962"/>
            <a:ext cx="1531897" cy="275951"/>
            <a:chOff x="198225" y="4390550"/>
            <a:chExt cx="3765075" cy="484600"/>
          </a:xfrm>
        </p:grpSpPr>
        <p:sp>
          <p:nvSpPr>
            <p:cNvPr id="32" name="Google Shape;923;p76">
              <a:extLst>
                <a:ext uri="{FF2B5EF4-FFF2-40B4-BE49-F238E27FC236}">
                  <a16:creationId xmlns:a16="http://schemas.microsoft.com/office/drawing/2014/main" id="{8146A3E4-BEC3-31EB-AD45-49637A316AD2}"/>
                </a:ext>
              </a:extLst>
            </p:cNvPr>
            <p:cNvSpPr/>
            <p:nvPr/>
          </p:nvSpPr>
          <p:spPr>
            <a:xfrm>
              <a:off x="198225" y="4390550"/>
              <a:ext cx="3580525" cy="392325"/>
            </a:xfrm>
            <a:custGeom>
              <a:avLst/>
              <a:gdLst/>
              <a:ahLst/>
              <a:cxnLst/>
              <a:rect l="l" t="t" r="r" b="b"/>
              <a:pathLst>
                <a:path w="143221" h="15693" fill="none" extrusionOk="0">
                  <a:moveTo>
                    <a:pt x="1" y="7585"/>
                  </a:moveTo>
                  <a:lnTo>
                    <a:pt x="21063" y="7585"/>
                  </a:lnTo>
                  <a:lnTo>
                    <a:pt x="28659" y="1"/>
                  </a:lnTo>
                  <a:lnTo>
                    <a:pt x="118492" y="1"/>
                  </a:lnTo>
                  <a:lnTo>
                    <a:pt x="134172" y="15693"/>
                  </a:lnTo>
                  <a:lnTo>
                    <a:pt x="143221" y="15693"/>
                  </a:lnTo>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924;p76">
              <a:extLst>
                <a:ext uri="{FF2B5EF4-FFF2-40B4-BE49-F238E27FC236}">
                  <a16:creationId xmlns:a16="http://schemas.microsoft.com/office/drawing/2014/main" id="{C31DCDF4-1C8E-FB58-3EBA-44274C557762}"/>
                </a:ext>
              </a:extLst>
            </p:cNvPr>
            <p:cNvSpPr/>
            <p:nvPr/>
          </p:nvSpPr>
          <p:spPr>
            <a:xfrm>
              <a:off x="3778725" y="4690575"/>
              <a:ext cx="184575" cy="184575"/>
            </a:xfrm>
            <a:custGeom>
              <a:avLst/>
              <a:gdLst/>
              <a:ahLst/>
              <a:cxnLst/>
              <a:rect l="l" t="t" r="r" b="b"/>
              <a:pathLst>
                <a:path w="7383" h="7383" fill="none" extrusionOk="0">
                  <a:moveTo>
                    <a:pt x="1" y="3692"/>
                  </a:moveTo>
                  <a:cubicBezTo>
                    <a:pt x="1" y="1656"/>
                    <a:pt x="1656" y="1"/>
                    <a:pt x="3692" y="1"/>
                  </a:cubicBezTo>
                  <a:cubicBezTo>
                    <a:pt x="5728" y="1"/>
                    <a:pt x="7383" y="1656"/>
                    <a:pt x="7383" y="3692"/>
                  </a:cubicBezTo>
                  <a:cubicBezTo>
                    <a:pt x="7383" y="5728"/>
                    <a:pt x="5728" y="7383"/>
                    <a:pt x="3692" y="7383"/>
                  </a:cubicBezTo>
                  <a:cubicBezTo>
                    <a:pt x="1656" y="7383"/>
                    <a:pt x="1" y="5728"/>
                    <a:pt x="1" y="3692"/>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910;p76">
            <a:extLst>
              <a:ext uri="{FF2B5EF4-FFF2-40B4-BE49-F238E27FC236}">
                <a16:creationId xmlns:a16="http://schemas.microsoft.com/office/drawing/2014/main" id="{8980E362-B66B-EF54-9171-20FE8BB7864C}"/>
              </a:ext>
            </a:extLst>
          </p:cNvPr>
          <p:cNvSpPr/>
          <p:nvPr/>
        </p:nvSpPr>
        <p:spPr>
          <a:xfrm>
            <a:off x="6066639" y="1574793"/>
            <a:ext cx="2975761" cy="2390279"/>
          </a:xfrm>
          <a:prstGeom prst="snip2DiagRect">
            <a:avLst>
              <a:gd name="adj1" fmla="val 0"/>
              <a:gd name="adj2" fmla="val 9441"/>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912;p76">
            <a:extLst>
              <a:ext uri="{FF2B5EF4-FFF2-40B4-BE49-F238E27FC236}">
                <a16:creationId xmlns:a16="http://schemas.microsoft.com/office/drawing/2014/main" id="{3F47A25A-0169-672E-CEE1-2D204CA03EAB}"/>
              </a:ext>
            </a:extLst>
          </p:cNvPr>
          <p:cNvSpPr txBox="1">
            <a:spLocks/>
          </p:cNvSpPr>
          <p:nvPr/>
        </p:nvSpPr>
        <p:spPr>
          <a:xfrm>
            <a:off x="6807518" y="1635708"/>
            <a:ext cx="1540301" cy="36186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500"/>
              <a:buFont typeface="IBM Plex Sans"/>
              <a:buNone/>
              <a:defRPr sz="2500" b="1" i="0" u="none" strike="noStrike" cap="none">
                <a:solidFill>
                  <a:schemeClr val="lt1"/>
                </a:solidFill>
                <a:latin typeface="IBM Plex Sans"/>
                <a:ea typeface="IBM Plex Sans"/>
                <a:cs typeface="IBM Plex Sans"/>
                <a:sym typeface="IBM Plex Sans"/>
              </a:defRPr>
            </a:lvl1pPr>
            <a:lvl2pPr marR="0" lvl="1" algn="l" rtl="0">
              <a:lnSpc>
                <a:spcPct val="100000"/>
              </a:lnSpc>
              <a:spcBef>
                <a:spcPts val="0"/>
              </a:spcBef>
              <a:spcAft>
                <a:spcPts val="0"/>
              </a:spcAft>
              <a:buClr>
                <a:schemeClr val="lt1"/>
              </a:buClr>
              <a:buSzPts val="3500"/>
              <a:buFont typeface="IBM Plex Sans"/>
              <a:buNone/>
              <a:defRPr sz="3500" b="1" i="0" u="none" strike="noStrike" cap="none">
                <a:solidFill>
                  <a:schemeClr val="lt1"/>
                </a:solidFill>
                <a:latin typeface="IBM Plex Sans"/>
                <a:ea typeface="IBM Plex Sans"/>
                <a:cs typeface="IBM Plex Sans"/>
                <a:sym typeface="IBM Plex Sans"/>
              </a:defRPr>
            </a:lvl2pPr>
            <a:lvl3pPr marR="0" lvl="2" algn="l" rtl="0">
              <a:lnSpc>
                <a:spcPct val="100000"/>
              </a:lnSpc>
              <a:spcBef>
                <a:spcPts val="0"/>
              </a:spcBef>
              <a:spcAft>
                <a:spcPts val="0"/>
              </a:spcAft>
              <a:buClr>
                <a:schemeClr val="lt1"/>
              </a:buClr>
              <a:buSzPts val="3500"/>
              <a:buFont typeface="IBM Plex Sans"/>
              <a:buNone/>
              <a:defRPr sz="3500" b="1" i="0" u="none" strike="noStrike" cap="none">
                <a:solidFill>
                  <a:schemeClr val="lt1"/>
                </a:solidFill>
                <a:latin typeface="IBM Plex Sans"/>
                <a:ea typeface="IBM Plex Sans"/>
                <a:cs typeface="IBM Plex Sans"/>
                <a:sym typeface="IBM Plex Sans"/>
              </a:defRPr>
            </a:lvl3pPr>
            <a:lvl4pPr marR="0" lvl="3" algn="l" rtl="0">
              <a:lnSpc>
                <a:spcPct val="100000"/>
              </a:lnSpc>
              <a:spcBef>
                <a:spcPts val="0"/>
              </a:spcBef>
              <a:spcAft>
                <a:spcPts val="0"/>
              </a:spcAft>
              <a:buClr>
                <a:schemeClr val="lt1"/>
              </a:buClr>
              <a:buSzPts val="3500"/>
              <a:buFont typeface="IBM Plex Sans"/>
              <a:buNone/>
              <a:defRPr sz="3500" b="1" i="0" u="none" strike="noStrike" cap="none">
                <a:solidFill>
                  <a:schemeClr val="lt1"/>
                </a:solidFill>
                <a:latin typeface="IBM Plex Sans"/>
                <a:ea typeface="IBM Plex Sans"/>
                <a:cs typeface="IBM Plex Sans"/>
                <a:sym typeface="IBM Plex Sans"/>
              </a:defRPr>
            </a:lvl4pPr>
            <a:lvl5pPr marR="0" lvl="4" algn="l" rtl="0">
              <a:lnSpc>
                <a:spcPct val="100000"/>
              </a:lnSpc>
              <a:spcBef>
                <a:spcPts val="0"/>
              </a:spcBef>
              <a:spcAft>
                <a:spcPts val="0"/>
              </a:spcAft>
              <a:buClr>
                <a:schemeClr val="lt1"/>
              </a:buClr>
              <a:buSzPts val="3500"/>
              <a:buFont typeface="IBM Plex Sans"/>
              <a:buNone/>
              <a:defRPr sz="3500" b="1" i="0" u="none" strike="noStrike" cap="none">
                <a:solidFill>
                  <a:schemeClr val="lt1"/>
                </a:solidFill>
                <a:latin typeface="IBM Plex Sans"/>
                <a:ea typeface="IBM Plex Sans"/>
                <a:cs typeface="IBM Plex Sans"/>
                <a:sym typeface="IBM Plex Sans"/>
              </a:defRPr>
            </a:lvl5pPr>
            <a:lvl6pPr marR="0" lvl="5" algn="l" rtl="0">
              <a:lnSpc>
                <a:spcPct val="100000"/>
              </a:lnSpc>
              <a:spcBef>
                <a:spcPts val="0"/>
              </a:spcBef>
              <a:spcAft>
                <a:spcPts val="0"/>
              </a:spcAft>
              <a:buClr>
                <a:schemeClr val="lt1"/>
              </a:buClr>
              <a:buSzPts val="3500"/>
              <a:buFont typeface="IBM Plex Sans"/>
              <a:buNone/>
              <a:defRPr sz="3500" b="1" i="0" u="none" strike="noStrike" cap="none">
                <a:solidFill>
                  <a:schemeClr val="lt1"/>
                </a:solidFill>
                <a:latin typeface="IBM Plex Sans"/>
                <a:ea typeface="IBM Plex Sans"/>
                <a:cs typeface="IBM Plex Sans"/>
                <a:sym typeface="IBM Plex Sans"/>
              </a:defRPr>
            </a:lvl6pPr>
            <a:lvl7pPr marR="0" lvl="6" algn="l" rtl="0">
              <a:lnSpc>
                <a:spcPct val="100000"/>
              </a:lnSpc>
              <a:spcBef>
                <a:spcPts val="0"/>
              </a:spcBef>
              <a:spcAft>
                <a:spcPts val="0"/>
              </a:spcAft>
              <a:buClr>
                <a:schemeClr val="lt1"/>
              </a:buClr>
              <a:buSzPts val="3500"/>
              <a:buFont typeface="IBM Plex Sans"/>
              <a:buNone/>
              <a:defRPr sz="3500" b="1" i="0" u="none" strike="noStrike" cap="none">
                <a:solidFill>
                  <a:schemeClr val="lt1"/>
                </a:solidFill>
                <a:latin typeface="IBM Plex Sans"/>
                <a:ea typeface="IBM Plex Sans"/>
                <a:cs typeface="IBM Plex Sans"/>
                <a:sym typeface="IBM Plex Sans"/>
              </a:defRPr>
            </a:lvl7pPr>
            <a:lvl8pPr marR="0" lvl="7" algn="l" rtl="0">
              <a:lnSpc>
                <a:spcPct val="100000"/>
              </a:lnSpc>
              <a:spcBef>
                <a:spcPts val="0"/>
              </a:spcBef>
              <a:spcAft>
                <a:spcPts val="0"/>
              </a:spcAft>
              <a:buClr>
                <a:schemeClr val="lt1"/>
              </a:buClr>
              <a:buSzPts val="3500"/>
              <a:buFont typeface="IBM Plex Sans"/>
              <a:buNone/>
              <a:defRPr sz="3500" b="1" i="0" u="none" strike="noStrike" cap="none">
                <a:solidFill>
                  <a:schemeClr val="lt1"/>
                </a:solidFill>
                <a:latin typeface="IBM Plex Sans"/>
                <a:ea typeface="IBM Plex Sans"/>
                <a:cs typeface="IBM Plex Sans"/>
                <a:sym typeface="IBM Plex Sans"/>
              </a:defRPr>
            </a:lvl8pPr>
            <a:lvl9pPr marR="0" lvl="8" algn="l" rtl="0">
              <a:lnSpc>
                <a:spcPct val="100000"/>
              </a:lnSpc>
              <a:spcBef>
                <a:spcPts val="0"/>
              </a:spcBef>
              <a:spcAft>
                <a:spcPts val="0"/>
              </a:spcAft>
              <a:buClr>
                <a:schemeClr val="lt1"/>
              </a:buClr>
              <a:buSzPts val="3500"/>
              <a:buFont typeface="IBM Plex Sans"/>
              <a:buNone/>
              <a:defRPr sz="3500" b="1" i="0" u="none" strike="noStrike" cap="none">
                <a:solidFill>
                  <a:schemeClr val="lt1"/>
                </a:solidFill>
                <a:latin typeface="IBM Plex Sans"/>
                <a:ea typeface="IBM Plex Sans"/>
                <a:cs typeface="IBM Plex Sans"/>
                <a:sym typeface="IBM Plex Sans"/>
              </a:defRPr>
            </a:lvl9pPr>
          </a:lstStyle>
          <a:p>
            <a:r>
              <a:rPr lang="en-US" sz="1600" dirty="0"/>
              <a:t>Pneumonia</a:t>
            </a:r>
          </a:p>
        </p:txBody>
      </p:sp>
      <p:grpSp>
        <p:nvGrpSpPr>
          <p:cNvPr id="47" name="Google Shape;922;p76">
            <a:extLst>
              <a:ext uri="{FF2B5EF4-FFF2-40B4-BE49-F238E27FC236}">
                <a16:creationId xmlns:a16="http://schemas.microsoft.com/office/drawing/2014/main" id="{AD3AA2F9-19E8-7FDE-A3D1-269078B675F2}"/>
              </a:ext>
            </a:extLst>
          </p:cNvPr>
          <p:cNvGrpSpPr/>
          <p:nvPr/>
        </p:nvGrpSpPr>
        <p:grpSpPr>
          <a:xfrm rot="10800000" flipH="1">
            <a:off x="6274587" y="1734090"/>
            <a:ext cx="2563901" cy="319159"/>
            <a:chOff x="198225" y="4390550"/>
            <a:chExt cx="3765075" cy="484600"/>
          </a:xfrm>
        </p:grpSpPr>
        <p:sp>
          <p:nvSpPr>
            <p:cNvPr id="48" name="Google Shape;923;p76">
              <a:extLst>
                <a:ext uri="{FF2B5EF4-FFF2-40B4-BE49-F238E27FC236}">
                  <a16:creationId xmlns:a16="http://schemas.microsoft.com/office/drawing/2014/main" id="{0CD9C1A4-5433-CDB7-C5F2-4827601AE4D7}"/>
                </a:ext>
              </a:extLst>
            </p:cNvPr>
            <p:cNvSpPr/>
            <p:nvPr/>
          </p:nvSpPr>
          <p:spPr>
            <a:xfrm>
              <a:off x="198225" y="4390550"/>
              <a:ext cx="3580525" cy="392325"/>
            </a:xfrm>
            <a:custGeom>
              <a:avLst/>
              <a:gdLst/>
              <a:ahLst/>
              <a:cxnLst/>
              <a:rect l="l" t="t" r="r" b="b"/>
              <a:pathLst>
                <a:path w="143221" h="15693" fill="none" extrusionOk="0">
                  <a:moveTo>
                    <a:pt x="1" y="7585"/>
                  </a:moveTo>
                  <a:lnTo>
                    <a:pt x="21063" y="7585"/>
                  </a:lnTo>
                  <a:lnTo>
                    <a:pt x="28659" y="1"/>
                  </a:lnTo>
                  <a:lnTo>
                    <a:pt x="118492" y="1"/>
                  </a:lnTo>
                  <a:lnTo>
                    <a:pt x="134172" y="15693"/>
                  </a:lnTo>
                  <a:lnTo>
                    <a:pt x="143221" y="15693"/>
                  </a:lnTo>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924;p76">
              <a:extLst>
                <a:ext uri="{FF2B5EF4-FFF2-40B4-BE49-F238E27FC236}">
                  <a16:creationId xmlns:a16="http://schemas.microsoft.com/office/drawing/2014/main" id="{502EFEE7-569E-AE4E-A19A-04F945A949B5}"/>
                </a:ext>
              </a:extLst>
            </p:cNvPr>
            <p:cNvSpPr/>
            <p:nvPr/>
          </p:nvSpPr>
          <p:spPr>
            <a:xfrm>
              <a:off x="3778725" y="4690575"/>
              <a:ext cx="184575" cy="184575"/>
            </a:xfrm>
            <a:custGeom>
              <a:avLst/>
              <a:gdLst/>
              <a:ahLst/>
              <a:cxnLst/>
              <a:rect l="l" t="t" r="r" b="b"/>
              <a:pathLst>
                <a:path w="7383" h="7383" fill="none" extrusionOk="0">
                  <a:moveTo>
                    <a:pt x="1" y="3692"/>
                  </a:moveTo>
                  <a:cubicBezTo>
                    <a:pt x="1" y="1656"/>
                    <a:pt x="1656" y="1"/>
                    <a:pt x="3692" y="1"/>
                  </a:cubicBezTo>
                  <a:cubicBezTo>
                    <a:pt x="5728" y="1"/>
                    <a:pt x="7383" y="1656"/>
                    <a:pt x="7383" y="3692"/>
                  </a:cubicBezTo>
                  <a:cubicBezTo>
                    <a:pt x="7383" y="5728"/>
                    <a:pt x="5728" y="7383"/>
                    <a:pt x="3692" y="7383"/>
                  </a:cubicBezTo>
                  <a:cubicBezTo>
                    <a:pt x="1656" y="7383"/>
                    <a:pt x="1" y="5728"/>
                    <a:pt x="1" y="3692"/>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99"/>
        <p:cNvGrpSpPr/>
        <p:nvPr/>
      </p:nvGrpSpPr>
      <p:grpSpPr>
        <a:xfrm>
          <a:off x="0" y="0"/>
          <a:ext cx="0" cy="0"/>
          <a:chOff x="0" y="0"/>
          <a:chExt cx="0" cy="0"/>
        </a:xfrm>
      </p:grpSpPr>
      <p:sp>
        <p:nvSpPr>
          <p:cNvPr id="700" name="Google Shape;700;p66"/>
          <p:cNvSpPr/>
          <p:nvPr/>
        </p:nvSpPr>
        <p:spPr>
          <a:xfrm>
            <a:off x="1426038" y="784050"/>
            <a:ext cx="6291900" cy="3575400"/>
          </a:xfrm>
          <a:prstGeom prst="snip2DiagRect">
            <a:avLst>
              <a:gd name="adj1" fmla="val 0"/>
              <a:gd name="adj2" fmla="val 22249"/>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1" name="Google Shape;701;p66"/>
          <p:cNvGrpSpPr/>
          <p:nvPr/>
        </p:nvGrpSpPr>
        <p:grpSpPr>
          <a:xfrm>
            <a:off x="7086635" y="919407"/>
            <a:ext cx="943732" cy="306757"/>
            <a:chOff x="7827710" y="4530982"/>
            <a:chExt cx="943732" cy="306757"/>
          </a:xfrm>
        </p:grpSpPr>
        <p:grpSp>
          <p:nvGrpSpPr>
            <p:cNvPr id="702" name="Google Shape;702;p66"/>
            <p:cNvGrpSpPr/>
            <p:nvPr/>
          </p:nvGrpSpPr>
          <p:grpSpPr>
            <a:xfrm>
              <a:off x="7827710" y="4530982"/>
              <a:ext cx="943732" cy="63948"/>
              <a:chOff x="3779200" y="1371600"/>
              <a:chExt cx="1615980" cy="109500"/>
            </a:xfrm>
          </p:grpSpPr>
          <p:sp>
            <p:nvSpPr>
              <p:cNvPr id="703" name="Google Shape;703;p66"/>
              <p:cNvSpPr/>
              <p:nvPr/>
            </p:nvSpPr>
            <p:spPr>
              <a:xfrm>
                <a:off x="377920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66"/>
              <p:cNvSpPr/>
              <p:nvPr/>
            </p:nvSpPr>
            <p:spPr>
              <a:xfrm>
                <a:off x="415582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66"/>
              <p:cNvSpPr/>
              <p:nvPr/>
            </p:nvSpPr>
            <p:spPr>
              <a:xfrm>
                <a:off x="453244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66"/>
              <p:cNvSpPr/>
              <p:nvPr/>
            </p:nvSpPr>
            <p:spPr>
              <a:xfrm>
                <a:off x="490906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66"/>
              <p:cNvSpPr/>
              <p:nvPr/>
            </p:nvSpPr>
            <p:spPr>
              <a:xfrm>
                <a:off x="528568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8" name="Google Shape;708;p66"/>
            <p:cNvGrpSpPr/>
            <p:nvPr/>
          </p:nvGrpSpPr>
          <p:grpSpPr>
            <a:xfrm>
              <a:off x="7827710" y="4773790"/>
              <a:ext cx="943732" cy="63948"/>
              <a:chOff x="3779200" y="1371600"/>
              <a:chExt cx="1615980" cy="109500"/>
            </a:xfrm>
          </p:grpSpPr>
          <p:sp>
            <p:nvSpPr>
              <p:cNvPr id="709" name="Google Shape;709;p66"/>
              <p:cNvSpPr/>
              <p:nvPr/>
            </p:nvSpPr>
            <p:spPr>
              <a:xfrm>
                <a:off x="377920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66"/>
              <p:cNvSpPr/>
              <p:nvPr/>
            </p:nvSpPr>
            <p:spPr>
              <a:xfrm>
                <a:off x="415582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66"/>
              <p:cNvSpPr/>
              <p:nvPr/>
            </p:nvSpPr>
            <p:spPr>
              <a:xfrm>
                <a:off x="453244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66"/>
              <p:cNvSpPr/>
              <p:nvPr/>
            </p:nvSpPr>
            <p:spPr>
              <a:xfrm>
                <a:off x="490906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66"/>
              <p:cNvSpPr/>
              <p:nvPr/>
            </p:nvSpPr>
            <p:spPr>
              <a:xfrm>
                <a:off x="528568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14" name="Google Shape;714;p66"/>
          <p:cNvGrpSpPr/>
          <p:nvPr/>
        </p:nvGrpSpPr>
        <p:grpSpPr>
          <a:xfrm rot="10800000" flipH="1">
            <a:off x="1426041" y="994595"/>
            <a:ext cx="2125761" cy="273605"/>
            <a:chOff x="198225" y="4390550"/>
            <a:chExt cx="3765075" cy="484600"/>
          </a:xfrm>
        </p:grpSpPr>
        <p:sp>
          <p:nvSpPr>
            <p:cNvPr id="715" name="Google Shape;715;p66"/>
            <p:cNvSpPr/>
            <p:nvPr/>
          </p:nvSpPr>
          <p:spPr>
            <a:xfrm>
              <a:off x="198225" y="4390550"/>
              <a:ext cx="3580525" cy="392325"/>
            </a:xfrm>
            <a:custGeom>
              <a:avLst/>
              <a:gdLst/>
              <a:ahLst/>
              <a:cxnLst/>
              <a:rect l="l" t="t" r="r" b="b"/>
              <a:pathLst>
                <a:path w="143221" h="15693" fill="none" extrusionOk="0">
                  <a:moveTo>
                    <a:pt x="1" y="7585"/>
                  </a:moveTo>
                  <a:lnTo>
                    <a:pt x="21063" y="7585"/>
                  </a:lnTo>
                  <a:lnTo>
                    <a:pt x="28659" y="1"/>
                  </a:lnTo>
                  <a:lnTo>
                    <a:pt x="118492" y="1"/>
                  </a:lnTo>
                  <a:lnTo>
                    <a:pt x="134172" y="15693"/>
                  </a:lnTo>
                  <a:lnTo>
                    <a:pt x="143221" y="15693"/>
                  </a:lnTo>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66"/>
            <p:cNvSpPr/>
            <p:nvPr/>
          </p:nvSpPr>
          <p:spPr>
            <a:xfrm>
              <a:off x="3778725" y="4690575"/>
              <a:ext cx="184575" cy="184575"/>
            </a:xfrm>
            <a:custGeom>
              <a:avLst/>
              <a:gdLst/>
              <a:ahLst/>
              <a:cxnLst/>
              <a:rect l="l" t="t" r="r" b="b"/>
              <a:pathLst>
                <a:path w="7383" h="7383" fill="none" extrusionOk="0">
                  <a:moveTo>
                    <a:pt x="1" y="3692"/>
                  </a:moveTo>
                  <a:cubicBezTo>
                    <a:pt x="1" y="1656"/>
                    <a:pt x="1656" y="1"/>
                    <a:pt x="3692" y="1"/>
                  </a:cubicBezTo>
                  <a:cubicBezTo>
                    <a:pt x="5728" y="1"/>
                    <a:pt x="7383" y="1656"/>
                    <a:pt x="7383" y="3692"/>
                  </a:cubicBezTo>
                  <a:cubicBezTo>
                    <a:pt x="7383" y="5728"/>
                    <a:pt x="5728" y="7383"/>
                    <a:pt x="3692" y="7383"/>
                  </a:cubicBezTo>
                  <a:cubicBezTo>
                    <a:pt x="1656" y="7383"/>
                    <a:pt x="1" y="5728"/>
                    <a:pt x="1" y="3692"/>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17" name="Google Shape;717;p66"/>
          <p:cNvSpPr txBox="1">
            <a:spLocks noGrp="1"/>
          </p:cNvSpPr>
          <p:nvPr>
            <p:ph type="title"/>
          </p:nvPr>
        </p:nvSpPr>
        <p:spPr>
          <a:xfrm>
            <a:off x="2281800" y="1470443"/>
            <a:ext cx="4580400" cy="416414"/>
          </a:xfrm>
          <a:prstGeom prst="rect">
            <a:avLst/>
          </a:prstGeom>
        </p:spPr>
        <p:txBody>
          <a:bodyPr spcFirstLastPara="1" wrap="square" lIns="91425" tIns="91425" rIns="91425" bIns="91425" anchor="b" anchorCtr="0">
            <a:noAutofit/>
          </a:bodyPr>
          <a:lstStyle/>
          <a:p>
            <a:pPr lvl="0"/>
            <a:r>
              <a:rPr lang="en-US" sz="2400" dirty="0"/>
              <a:t>Data Structure</a:t>
            </a:r>
            <a:endParaRPr sz="2400" dirty="0"/>
          </a:p>
        </p:txBody>
      </p:sp>
      <p:pic>
        <p:nvPicPr>
          <p:cNvPr id="5" name="Picture 4">
            <a:extLst>
              <a:ext uri="{FF2B5EF4-FFF2-40B4-BE49-F238E27FC236}">
                <a16:creationId xmlns:a16="http://schemas.microsoft.com/office/drawing/2014/main" id="{02288720-673B-A2E5-71A1-B2856CAA03F1}"/>
              </a:ext>
            </a:extLst>
          </p:cNvPr>
          <p:cNvPicPr>
            <a:picLocks noChangeAspect="1"/>
          </p:cNvPicPr>
          <p:nvPr/>
        </p:nvPicPr>
        <p:blipFill>
          <a:blip r:embed="rId3">
            <a:duotone>
              <a:schemeClr val="accent1">
                <a:shade val="45000"/>
                <a:satMod val="135000"/>
              </a:schemeClr>
              <a:prstClr val="white"/>
            </a:duotone>
          </a:blip>
          <a:stretch>
            <a:fillRect/>
          </a:stretch>
        </p:blipFill>
        <p:spPr>
          <a:xfrm>
            <a:off x="1937054" y="1886855"/>
            <a:ext cx="2538681" cy="1997369"/>
          </a:xfrm>
          <a:prstGeom prst="rect">
            <a:avLst/>
          </a:prstGeom>
        </p:spPr>
      </p:pic>
      <p:pic>
        <p:nvPicPr>
          <p:cNvPr id="3" name="Picture 2">
            <a:extLst>
              <a:ext uri="{FF2B5EF4-FFF2-40B4-BE49-F238E27FC236}">
                <a16:creationId xmlns:a16="http://schemas.microsoft.com/office/drawing/2014/main" id="{92BF9458-73FE-0F49-53A1-D0412539F46B}"/>
              </a:ext>
            </a:extLst>
          </p:cNvPr>
          <p:cNvPicPr>
            <a:picLocks noChangeAspect="1"/>
          </p:cNvPicPr>
          <p:nvPr/>
        </p:nvPicPr>
        <p:blipFill>
          <a:blip r:embed="rId4"/>
          <a:stretch>
            <a:fillRect/>
          </a:stretch>
        </p:blipFill>
        <p:spPr>
          <a:xfrm>
            <a:off x="4879924" y="1882185"/>
            <a:ext cx="2613903" cy="1997369"/>
          </a:xfrm>
          <a:prstGeom prst="rect">
            <a:avLst/>
          </a:prstGeom>
        </p:spPr>
      </p:pic>
    </p:spTree>
    <p:extLst>
      <p:ext uri="{BB962C8B-B14F-4D97-AF65-F5344CB8AC3E}">
        <p14:creationId xmlns:p14="http://schemas.microsoft.com/office/powerpoint/2010/main" val="1237825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717"/>
                                        </p:tgtEl>
                                        <p:attrNameLst>
                                          <p:attrName>style.visibility</p:attrName>
                                        </p:attrNameLst>
                                      </p:cBhvr>
                                      <p:to>
                                        <p:strVal val="visible"/>
                                      </p:to>
                                    </p:set>
                                    <p:anim calcmode="lin" valueType="num">
                                      <p:cBhvr additive="base">
                                        <p:cTn id="7" dur="1000"/>
                                        <p:tgtEl>
                                          <p:spTgt spid="717"/>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00"/>
                                        </p:tgtEl>
                                        <p:attrNameLst>
                                          <p:attrName>style.visibility</p:attrName>
                                        </p:attrNameLst>
                                      </p:cBhvr>
                                      <p:to>
                                        <p:strVal val="visible"/>
                                      </p:to>
                                    </p:set>
                                    <p:animEffect transition="in" filter="fade">
                                      <p:cBhvr>
                                        <p:cTn id="12" dur="1000"/>
                                        <p:tgtEl>
                                          <p:spTgt spid="700"/>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714"/>
                                        </p:tgtEl>
                                        <p:attrNameLst>
                                          <p:attrName>style.visibility</p:attrName>
                                        </p:attrNameLst>
                                      </p:cBhvr>
                                      <p:to>
                                        <p:strVal val="visible"/>
                                      </p:to>
                                    </p:set>
                                    <p:anim calcmode="lin" valueType="num">
                                      <p:cBhvr additive="base">
                                        <p:cTn id="17" dur="1000"/>
                                        <p:tgtEl>
                                          <p:spTgt spid="714"/>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68"/>
        <p:cNvGrpSpPr/>
        <p:nvPr/>
      </p:nvGrpSpPr>
      <p:grpSpPr>
        <a:xfrm>
          <a:off x="0" y="0"/>
          <a:ext cx="0" cy="0"/>
          <a:chOff x="0" y="0"/>
          <a:chExt cx="0" cy="0"/>
        </a:xfrm>
      </p:grpSpPr>
      <p:sp>
        <p:nvSpPr>
          <p:cNvPr id="869" name="Google Shape;869;p74"/>
          <p:cNvSpPr/>
          <p:nvPr/>
        </p:nvSpPr>
        <p:spPr>
          <a:xfrm>
            <a:off x="-727100" y="-456925"/>
            <a:ext cx="3636300" cy="36363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70" name="Google Shape;870;p74"/>
          <p:cNvGrpSpPr/>
          <p:nvPr/>
        </p:nvGrpSpPr>
        <p:grpSpPr>
          <a:xfrm>
            <a:off x="603881" y="1831258"/>
            <a:ext cx="3810321" cy="2750641"/>
            <a:chOff x="713100" y="1597775"/>
            <a:chExt cx="5712625" cy="3217500"/>
          </a:xfrm>
        </p:grpSpPr>
        <p:sp>
          <p:nvSpPr>
            <p:cNvPr id="871" name="Google Shape;871;p74"/>
            <p:cNvSpPr/>
            <p:nvPr/>
          </p:nvSpPr>
          <p:spPr>
            <a:xfrm>
              <a:off x="713100" y="1597775"/>
              <a:ext cx="5574000" cy="3078900"/>
            </a:xfrm>
            <a:prstGeom prst="snip2DiagRect">
              <a:avLst>
                <a:gd name="adj1" fmla="val 0"/>
                <a:gd name="adj2" fmla="val 16667"/>
              </a:avLst>
            </a:prstGeom>
            <a:solidFill>
              <a:schemeClr val="dk1">
                <a:alpha val="379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74"/>
            <p:cNvSpPr/>
            <p:nvPr/>
          </p:nvSpPr>
          <p:spPr>
            <a:xfrm>
              <a:off x="851725" y="1736375"/>
              <a:ext cx="5574000" cy="3078900"/>
            </a:xfrm>
            <a:prstGeom prst="snip2DiagRect">
              <a:avLst>
                <a:gd name="adj1" fmla="val 0"/>
                <a:gd name="adj2" fmla="val 16667"/>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73" name="Google Shape;873;p74"/>
          <p:cNvSpPr txBox="1">
            <a:spLocks noGrp="1"/>
          </p:cNvSpPr>
          <p:nvPr>
            <p:ph type="title"/>
          </p:nvPr>
        </p:nvSpPr>
        <p:spPr>
          <a:xfrm>
            <a:off x="1039188" y="2248863"/>
            <a:ext cx="3029114"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t>Data A</a:t>
            </a:r>
            <a:r>
              <a:rPr lang="en-US" sz="2400" dirty="0"/>
              <a:t>u</a:t>
            </a:r>
            <a:r>
              <a:rPr lang="en" sz="2400" dirty="0"/>
              <a:t>gmentation </a:t>
            </a:r>
            <a:endParaRPr sz="2400" dirty="0"/>
          </a:p>
        </p:txBody>
      </p:sp>
      <p:sp>
        <p:nvSpPr>
          <p:cNvPr id="874" name="Google Shape;874;p74"/>
          <p:cNvSpPr txBox="1">
            <a:spLocks noGrp="1"/>
          </p:cNvSpPr>
          <p:nvPr>
            <p:ph type="subTitle" idx="1"/>
          </p:nvPr>
        </p:nvSpPr>
        <p:spPr>
          <a:xfrm>
            <a:off x="921479" y="2878272"/>
            <a:ext cx="3282551" cy="1262100"/>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Wingdings" panose="05000000000000000000" pitchFamily="2" charset="2"/>
              <a:buChar char="q"/>
            </a:pPr>
            <a:r>
              <a:rPr lang="en-US" dirty="0"/>
              <a:t>Applied augmentation but needed additional processing power</a:t>
            </a:r>
          </a:p>
          <a:p>
            <a:pPr marL="285750" lvl="0" indent="-285750" algn="l" rtl="0">
              <a:spcBef>
                <a:spcPts val="0"/>
              </a:spcBef>
              <a:spcAft>
                <a:spcPts val="0"/>
              </a:spcAft>
              <a:buFont typeface="Wingdings" panose="05000000000000000000" pitchFamily="2" charset="2"/>
              <a:buChar char="q"/>
            </a:pPr>
            <a:r>
              <a:rPr lang="en-US" dirty="0"/>
              <a:t>X-Ray have a standard orientation of images </a:t>
            </a:r>
          </a:p>
          <a:p>
            <a:pPr marL="285750" lvl="0" indent="-285750" algn="l" rtl="0">
              <a:spcBef>
                <a:spcPts val="0"/>
              </a:spcBef>
              <a:spcAft>
                <a:spcPts val="0"/>
              </a:spcAft>
              <a:buFont typeface="Wingdings" panose="05000000000000000000" pitchFamily="2" charset="2"/>
              <a:buChar char="q"/>
            </a:pPr>
            <a:r>
              <a:rPr lang="en-US" dirty="0"/>
              <a:t>No real benefit to use augmentation</a:t>
            </a:r>
          </a:p>
        </p:txBody>
      </p:sp>
      <p:grpSp>
        <p:nvGrpSpPr>
          <p:cNvPr id="876" name="Google Shape;876;p74"/>
          <p:cNvGrpSpPr/>
          <p:nvPr/>
        </p:nvGrpSpPr>
        <p:grpSpPr>
          <a:xfrm>
            <a:off x="3327675" y="831488"/>
            <a:ext cx="1154625" cy="430500"/>
            <a:chOff x="4042650" y="642025"/>
            <a:chExt cx="1154625" cy="430500"/>
          </a:xfrm>
        </p:grpSpPr>
        <p:sp>
          <p:nvSpPr>
            <p:cNvPr id="877" name="Google Shape;877;p74"/>
            <p:cNvSpPr/>
            <p:nvPr/>
          </p:nvSpPr>
          <p:spPr>
            <a:xfrm>
              <a:off x="4042650" y="642025"/>
              <a:ext cx="498000" cy="4305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74"/>
            <p:cNvSpPr/>
            <p:nvPr/>
          </p:nvSpPr>
          <p:spPr>
            <a:xfrm>
              <a:off x="4699275" y="642025"/>
              <a:ext cx="498000" cy="4305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9" name="Google Shape;879;p74"/>
          <p:cNvGrpSpPr/>
          <p:nvPr/>
        </p:nvGrpSpPr>
        <p:grpSpPr>
          <a:xfrm>
            <a:off x="4896275" y="4041613"/>
            <a:ext cx="1154625" cy="430500"/>
            <a:chOff x="4042650" y="642025"/>
            <a:chExt cx="1154625" cy="430500"/>
          </a:xfrm>
        </p:grpSpPr>
        <p:sp>
          <p:nvSpPr>
            <p:cNvPr id="880" name="Google Shape;880;p74"/>
            <p:cNvSpPr/>
            <p:nvPr/>
          </p:nvSpPr>
          <p:spPr>
            <a:xfrm>
              <a:off x="4042650" y="642025"/>
              <a:ext cx="498000" cy="4305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74"/>
            <p:cNvSpPr/>
            <p:nvPr/>
          </p:nvSpPr>
          <p:spPr>
            <a:xfrm>
              <a:off x="4699275" y="642025"/>
              <a:ext cx="498000" cy="4305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2" name="Google Shape;882;p74"/>
          <p:cNvSpPr/>
          <p:nvPr/>
        </p:nvSpPr>
        <p:spPr>
          <a:xfrm>
            <a:off x="4896275" y="3457963"/>
            <a:ext cx="498000" cy="4305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83" name="Google Shape;883;p74"/>
          <p:cNvPicPr preferRelativeResize="0"/>
          <p:nvPr/>
        </p:nvPicPr>
        <p:blipFill>
          <a:blip r:embed="rId3">
            <a:alphaModFix/>
          </a:blip>
          <a:stretch>
            <a:fillRect/>
          </a:stretch>
        </p:blipFill>
        <p:spPr>
          <a:xfrm>
            <a:off x="89417" y="0"/>
            <a:ext cx="2441750" cy="1479701"/>
          </a:xfrm>
          <a:prstGeom prst="rect">
            <a:avLst/>
          </a:prstGeom>
          <a:noFill/>
          <a:ln>
            <a:noFill/>
          </a:ln>
        </p:spPr>
      </p:pic>
      <p:grpSp>
        <p:nvGrpSpPr>
          <p:cNvPr id="2" name="Google Shape;870;p74">
            <a:extLst>
              <a:ext uri="{FF2B5EF4-FFF2-40B4-BE49-F238E27FC236}">
                <a16:creationId xmlns:a16="http://schemas.microsoft.com/office/drawing/2014/main" id="{423B477A-7EDA-CF74-CF26-CA82BE407C51}"/>
              </a:ext>
            </a:extLst>
          </p:cNvPr>
          <p:cNvGrpSpPr/>
          <p:nvPr/>
        </p:nvGrpSpPr>
        <p:grpSpPr>
          <a:xfrm>
            <a:off x="4984777" y="353220"/>
            <a:ext cx="3810321" cy="2750641"/>
            <a:chOff x="713100" y="1597775"/>
            <a:chExt cx="5712625" cy="3217500"/>
          </a:xfrm>
        </p:grpSpPr>
        <p:sp>
          <p:nvSpPr>
            <p:cNvPr id="3" name="Google Shape;871;p74">
              <a:extLst>
                <a:ext uri="{FF2B5EF4-FFF2-40B4-BE49-F238E27FC236}">
                  <a16:creationId xmlns:a16="http://schemas.microsoft.com/office/drawing/2014/main" id="{E2FEF22F-D968-9D95-0397-79071987F320}"/>
                </a:ext>
              </a:extLst>
            </p:cNvPr>
            <p:cNvSpPr/>
            <p:nvPr/>
          </p:nvSpPr>
          <p:spPr>
            <a:xfrm>
              <a:off x="713100" y="1597775"/>
              <a:ext cx="5574000" cy="3078900"/>
            </a:xfrm>
            <a:prstGeom prst="snip2DiagRect">
              <a:avLst>
                <a:gd name="adj1" fmla="val 0"/>
                <a:gd name="adj2" fmla="val 16667"/>
              </a:avLst>
            </a:prstGeom>
            <a:solidFill>
              <a:schemeClr val="dk1">
                <a:alpha val="379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872;p74">
              <a:extLst>
                <a:ext uri="{FF2B5EF4-FFF2-40B4-BE49-F238E27FC236}">
                  <a16:creationId xmlns:a16="http://schemas.microsoft.com/office/drawing/2014/main" id="{0442F7DB-F228-035A-204F-355EA12672D9}"/>
                </a:ext>
              </a:extLst>
            </p:cNvPr>
            <p:cNvSpPr/>
            <p:nvPr/>
          </p:nvSpPr>
          <p:spPr>
            <a:xfrm>
              <a:off x="851725" y="1736375"/>
              <a:ext cx="5574000" cy="3078900"/>
            </a:xfrm>
            <a:prstGeom prst="snip2DiagRect">
              <a:avLst>
                <a:gd name="adj1" fmla="val 0"/>
                <a:gd name="adj2" fmla="val 16667"/>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Google Shape;873;p74">
            <a:extLst>
              <a:ext uri="{FF2B5EF4-FFF2-40B4-BE49-F238E27FC236}">
                <a16:creationId xmlns:a16="http://schemas.microsoft.com/office/drawing/2014/main" id="{28AFE086-E39E-D89B-A080-27B3185FAAF1}"/>
              </a:ext>
            </a:extLst>
          </p:cNvPr>
          <p:cNvSpPr txBox="1">
            <a:spLocks/>
          </p:cNvSpPr>
          <p:nvPr/>
        </p:nvSpPr>
        <p:spPr>
          <a:xfrm>
            <a:off x="5420084" y="770825"/>
            <a:ext cx="29394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500"/>
              <a:buFont typeface="IBM Plex Sans"/>
              <a:buNone/>
              <a:defRPr sz="3500" b="1" i="0" u="none" strike="noStrike" cap="none">
                <a:solidFill>
                  <a:schemeClr val="lt1"/>
                </a:solidFill>
                <a:latin typeface="IBM Plex Sans"/>
                <a:ea typeface="IBM Plex Sans"/>
                <a:cs typeface="IBM Plex Sans"/>
                <a:sym typeface="IBM Plex Sans"/>
              </a:defRPr>
            </a:lvl1pPr>
            <a:lvl2pPr marR="0" lvl="1" algn="l" rtl="0">
              <a:lnSpc>
                <a:spcPct val="100000"/>
              </a:lnSpc>
              <a:spcBef>
                <a:spcPts val="0"/>
              </a:spcBef>
              <a:spcAft>
                <a:spcPts val="0"/>
              </a:spcAft>
              <a:buClr>
                <a:schemeClr val="lt1"/>
              </a:buClr>
              <a:buSzPts val="3500"/>
              <a:buFont typeface="IBM Plex Sans"/>
              <a:buNone/>
              <a:defRPr sz="3500" b="1" i="0" u="none" strike="noStrike" cap="none">
                <a:solidFill>
                  <a:schemeClr val="lt1"/>
                </a:solidFill>
                <a:latin typeface="IBM Plex Sans"/>
                <a:ea typeface="IBM Plex Sans"/>
                <a:cs typeface="IBM Plex Sans"/>
                <a:sym typeface="IBM Plex Sans"/>
              </a:defRPr>
            </a:lvl2pPr>
            <a:lvl3pPr marR="0" lvl="2" algn="l" rtl="0">
              <a:lnSpc>
                <a:spcPct val="100000"/>
              </a:lnSpc>
              <a:spcBef>
                <a:spcPts val="0"/>
              </a:spcBef>
              <a:spcAft>
                <a:spcPts val="0"/>
              </a:spcAft>
              <a:buClr>
                <a:schemeClr val="lt1"/>
              </a:buClr>
              <a:buSzPts val="3500"/>
              <a:buFont typeface="IBM Plex Sans"/>
              <a:buNone/>
              <a:defRPr sz="3500" b="1" i="0" u="none" strike="noStrike" cap="none">
                <a:solidFill>
                  <a:schemeClr val="lt1"/>
                </a:solidFill>
                <a:latin typeface="IBM Plex Sans"/>
                <a:ea typeface="IBM Plex Sans"/>
                <a:cs typeface="IBM Plex Sans"/>
                <a:sym typeface="IBM Plex Sans"/>
              </a:defRPr>
            </a:lvl3pPr>
            <a:lvl4pPr marR="0" lvl="3" algn="l" rtl="0">
              <a:lnSpc>
                <a:spcPct val="100000"/>
              </a:lnSpc>
              <a:spcBef>
                <a:spcPts val="0"/>
              </a:spcBef>
              <a:spcAft>
                <a:spcPts val="0"/>
              </a:spcAft>
              <a:buClr>
                <a:schemeClr val="lt1"/>
              </a:buClr>
              <a:buSzPts val="3500"/>
              <a:buFont typeface="IBM Plex Sans"/>
              <a:buNone/>
              <a:defRPr sz="3500" b="1" i="0" u="none" strike="noStrike" cap="none">
                <a:solidFill>
                  <a:schemeClr val="lt1"/>
                </a:solidFill>
                <a:latin typeface="IBM Plex Sans"/>
                <a:ea typeface="IBM Plex Sans"/>
                <a:cs typeface="IBM Plex Sans"/>
                <a:sym typeface="IBM Plex Sans"/>
              </a:defRPr>
            </a:lvl4pPr>
            <a:lvl5pPr marR="0" lvl="4" algn="l" rtl="0">
              <a:lnSpc>
                <a:spcPct val="100000"/>
              </a:lnSpc>
              <a:spcBef>
                <a:spcPts val="0"/>
              </a:spcBef>
              <a:spcAft>
                <a:spcPts val="0"/>
              </a:spcAft>
              <a:buClr>
                <a:schemeClr val="lt1"/>
              </a:buClr>
              <a:buSzPts val="3500"/>
              <a:buFont typeface="IBM Plex Sans"/>
              <a:buNone/>
              <a:defRPr sz="3500" b="1" i="0" u="none" strike="noStrike" cap="none">
                <a:solidFill>
                  <a:schemeClr val="lt1"/>
                </a:solidFill>
                <a:latin typeface="IBM Plex Sans"/>
                <a:ea typeface="IBM Plex Sans"/>
                <a:cs typeface="IBM Plex Sans"/>
                <a:sym typeface="IBM Plex Sans"/>
              </a:defRPr>
            </a:lvl5pPr>
            <a:lvl6pPr marR="0" lvl="5" algn="l" rtl="0">
              <a:lnSpc>
                <a:spcPct val="100000"/>
              </a:lnSpc>
              <a:spcBef>
                <a:spcPts val="0"/>
              </a:spcBef>
              <a:spcAft>
                <a:spcPts val="0"/>
              </a:spcAft>
              <a:buClr>
                <a:schemeClr val="lt1"/>
              </a:buClr>
              <a:buSzPts val="3500"/>
              <a:buFont typeface="IBM Plex Sans"/>
              <a:buNone/>
              <a:defRPr sz="3500" b="1" i="0" u="none" strike="noStrike" cap="none">
                <a:solidFill>
                  <a:schemeClr val="lt1"/>
                </a:solidFill>
                <a:latin typeface="IBM Plex Sans"/>
                <a:ea typeface="IBM Plex Sans"/>
                <a:cs typeface="IBM Plex Sans"/>
                <a:sym typeface="IBM Plex Sans"/>
              </a:defRPr>
            </a:lvl6pPr>
            <a:lvl7pPr marR="0" lvl="6" algn="l" rtl="0">
              <a:lnSpc>
                <a:spcPct val="100000"/>
              </a:lnSpc>
              <a:spcBef>
                <a:spcPts val="0"/>
              </a:spcBef>
              <a:spcAft>
                <a:spcPts val="0"/>
              </a:spcAft>
              <a:buClr>
                <a:schemeClr val="lt1"/>
              </a:buClr>
              <a:buSzPts val="3500"/>
              <a:buFont typeface="IBM Plex Sans"/>
              <a:buNone/>
              <a:defRPr sz="3500" b="1" i="0" u="none" strike="noStrike" cap="none">
                <a:solidFill>
                  <a:schemeClr val="lt1"/>
                </a:solidFill>
                <a:latin typeface="IBM Plex Sans"/>
                <a:ea typeface="IBM Plex Sans"/>
                <a:cs typeface="IBM Plex Sans"/>
                <a:sym typeface="IBM Plex Sans"/>
              </a:defRPr>
            </a:lvl7pPr>
            <a:lvl8pPr marR="0" lvl="7" algn="l" rtl="0">
              <a:lnSpc>
                <a:spcPct val="100000"/>
              </a:lnSpc>
              <a:spcBef>
                <a:spcPts val="0"/>
              </a:spcBef>
              <a:spcAft>
                <a:spcPts val="0"/>
              </a:spcAft>
              <a:buClr>
                <a:schemeClr val="lt1"/>
              </a:buClr>
              <a:buSzPts val="3500"/>
              <a:buFont typeface="IBM Plex Sans"/>
              <a:buNone/>
              <a:defRPr sz="3500" b="1" i="0" u="none" strike="noStrike" cap="none">
                <a:solidFill>
                  <a:schemeClr val="lt1"/>
                </a:solidFill>
                <a:latin typeface="IBM Plex Sans"/>
                <a:ea typeface="IBM Plex Sans"/>
                <a:cs typeface="IBM Plex Sans"/>
                <a:sym typeface="IBM Plex Sans"/>
              </a:defRPr>
            </a:lvl8pPr>
            <a:lvl9pPr marR="0" lvl="8" algn="l" rtl="0">
              <a:lnSpc>
                <a:spcPct val="100000"/>
              </a:lnSpc>
              <a:spcBef>
                <a:spcPts val="0"/>
              </a:spcBef>
              <a:spcAft>
                <a:spcPts val="0"/>
              </a:spcAft>
              <a:buClr>
                <a:schemeClr val="lt1"/>
              </a:buClr>
              <a:buSzPts val="3500"/>
              <a:buFont typeface="IBM Plex Sans"/>
              <a:buNone/>
              <a:defRPr sz="3500" b="1" i="0" u="none" strike="noStrike" cap="none">
                <a:solidFill>
                  <a:schemeClr val="lt1"/>
                </a:solidFill>
                <a:latin typeface="IBM Plex Sans"/>
                <a:ea typeface="IBM Plex Sans"/>
                <a:cs typeface="IBM Plex Sans"/>
                <a:sym typeface="IBM Plex Sans"/>
              </a:defRPr>
            </a:lvl9pPr>
          </a:lstStyle>
          <a:p>
            <a:r>
              <a:rPr lang="en-US" sz="2400"/>
              <a:t>Data Preparation</a:t>
            </a:r>
            <a:endParaRPr lang="en-US" sz="2400" dirty="0"/>
          </a:p>
        </p:txBody>
      </p:sp>
      <p:sp>
        <p:nvSpPr>
          <p:cNvPr id="6" name="Google Shape;874;p74">
            <a:extLst>
              <a:ext uri="{FF2B5EF4-FFF2-40B4-BE49-F238E27FC236}">
                <a16:creationId xmlns:a16="http://schemas.microsoft.com/office/drawing/2014/main" id="{E10CDB3A-4EDA-CD28-387E-9073F17BE27B}"/>
              </a:ext>
            </a:extLst>
          </p:cNvPr>
          <p:cNvSpPr txBox="1">
            <a:spLocks/>
          </p:cNvSpPr>
          <p:nvPr/>
        </p:nvSpPr>
        <p:spPr>
          <a:xfrm>
            <a:off x="5302375" y="1400234"/>
            <a:ext cx="3282551" cy="1262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IBM Plex Sans Medium"/>
              <a:buNone/>
              <a:defRPr sz="1400" b="0" i="0" u="none" strike="noStrike" cap="none">
                <a:solidFill>
                  <a:schemeClr val="lt1"/>
                </a:solidFill>
                <a:latin typeface="IBM Plex Sans Medium"/>
                <a:ea typeface="IBM Plex Sans Medium"/>
                <a:cs typeface="IBM Plex Sans Medium"/>
                <a:sym typeface="IBM Plex Sans Medium"/>
              </a:defRPr>
            </a:lvl1pPr>
            <a:lvl2pPr marL="914400" marR="0" lvl="1" indent="-317500" algn="ctr" rtl="0">
              <a:lnSpc>
                <a:spcPct val="100000"/>
              </a:lnSpc>
              <a:spcBef>
                <a:spcPts val="0"/>
              </a:spcBef>
              <a:spcAft>
                <a:spcPts val="0"/>
              </a:spcAft>
              <a:buClr>
                <a:schemeClr val="lt1"/>
              </a:buClr>
              <a:buSzPts val="1400"/>
              <a:buFont typeface="IBM Plex Sans Medium"/>
              <a:buNone/>
              <a:defRPr sz="1400" b="0" i="0" u="none" strike="noStrike" cap="none">
                <a:solidFill>
                  <a:schemeClr val="lt1"/>
                </a:solidFill>
                <a:latin typeface="IBM Plex Sans Medium"/>
                <a:ea typeface="IBM Plex Sans Medium"/>
                <a:cs typeface="IBM Plex Sans Medium"/>
                <a:sym typeface="IBM Plex Sans Medium"/>
              </a:defRPr>
            </a:lvl2pPr>
            <a:lvl3pPr marL="1371600" marR="0" lvl="2" indent="-317500" algn="ctr" rtl="0">
              <a:lnSpc>
                <a:spcPct val="100000"/>
              </a:lnSpc>
              <a:spcBef>
                <a:spcPts val="0"/>
              </a:spcBef>
              <a:spcAft>
                <a:spcPts val="0"/>
              </a:spcAft>
              <a:buClr>
                <a:schemeClr val="lt1"/>
              </a:buClr>
              <a:buSzPts val="1400"/>
              <a:buFont typeface="IBM Plex Sans Medium"/>
              <a:buNone/>
              <a:defRPr sz="1400" b="0" i="0" u="none" strike="noStrike" cap="none">
                <a:solidFill>
                  <a:schemeClr val="lt1"/>
                </a:solidFill>
                <a:latin typeface="IBM Plex Sans Medium"/>
                <a:ea typeface="IBM Plex Sans Medium"/>
                <a:cs typeface="IBM Plex Sans Medium"/>
                <a:sym typeface="IBM Plex Sans Medium"/>
              </a:defRPr>
            </a:lvl3pPr>
            <a:lvl4pPr marL="1828800" marR="0" lvl="3" indent="-317500" algn="ctr" rtl="0">
              <a:lnSpc>
                <a:spcPct val="100000"/>
              </a:lnSpc>
              <a:spcBef>
                <a:spcPts val="0"/>
              </a:spcBef>
              <a:spcAft>
                <a:spcPts val="0"/>
              </a:spcAft>
              <a:buClr>
                <a:schemeClr val="lt1"/>
              </a:buClr>
              <a:buSzPts val="1400"/>
              <a:buFont typeface="IBM Plex Sans Medium"/>
              <a:buNone/>
              <a:defRPr sz="1400" b="0" i="0" u="none" strike="noStrike" cap="none">
                <a:solidFill>
                  <a:schemeClr val="lt1"/>
                </a:solidFill>
                <a:latin typeface="IBM Plex Sans Medium"/>
                <a:ea typeface="IBM Plex Sans Medium"/>
                <a:cs typeface="IBM Plex Sans Medium"/>
                <a:sym typeface="IBM Plex Sans Medium"/>
              </a:defRPr>
            </a:lvl4pPr>
            <a:lvl5pPr marL="2286000" marR="0" lvl="4" indent="-317500" algn="ctr" rtl="0">
              <a:lnSpc>
                <a:spcPct val="100000"/>
              </a:lnSpc>
              <a:spcBef>
                <a:spcPts val="0"/>
              </a:spcBef>
              <a:spcAft>
                <a:spcPts val="0"/>
              </a:spcAft>
              <a:buClr>
                <a:schemeClr val="lt1"/>
              </a:buClr>
              <a:buSzPts val="1400"/>
              <a:buFont typeface="IBM Plex Sans Medium"/>
              <a:buNone/>
              <a:defRPr sz="1400" b="0" i="0" u="none" strike="noStrike" cap="none">
                <a:solidFill>
                  <a:schemeClr val="lt1"/>
                </a:solidFill>
                <a:latin typeface="IBM Plex Sans Medium"/>
                <a:ea typeface="IBM Plex Sans Medium"/>
                <a:cs typeface="IBM Plex Sans Medium"/>
                <a:sym typeface="IBM Plex Sans Medium"/>
              </a:defRPr>
            </a:lvl5pPr>
            <a:lvl6pPr marL="2743200" marR="0" lvl="5" indent="-317500" algn="ctr" rtl="0">
              <a:lnSpc>
                <a:spcPct val="100000"/>
              </a:lnSpc>
              <a:spcBef>
                <a:spcPts val="0"/>
              </a:spcBef>
              <a:spcAft>
                <a:spcPts val="0"/>
              </a:spcAft>
              <a:buClr>
                <a:schemeClr val="lt1"/>
              </a:buClr>
              <a:buSzPts val="1400"/>
              <a:buFont typeface="IBM Plex Sans Medium"/>
              <a:buNone/>
              <a:defRPr sz="1400" b="0" i="0" u="none" strike="noStrike" cap="none">
                <a:solidFill>
                  <a:schemeClr val="lt1"/>
                </a:solidFill>
                <a:latin typeface="IBM Plex Sans Medium"/>
                <a:ea typeface="IBM Plex Sans Medium"/>
                <a:cs typeface="IBM Plex Sans Medium"/>
                <a:sym typeface="IBM Plex Sans Medium"/>
              </a:defRPr>
            </a:lvl6pPr>
            <a:lvl7pPr marL="3200400" marR="0" lvl="6" indent="-317500" algn="ctr" rtl="0">
              <a:lnSpc>
                <a:spcPct val="100000"/>
              </a:lnSpc>
              <a:spcBef>
                <a:spcPts val="0"/>
              </a:spcBef>
              <a:spcAft>
                <a:spcPts val="0"/>
              </a:spcAft>
              <a:buClr>
                <a:schemeClr val="lt1"/>
              </a:buClr>
              <a:buSzPts val="1400"/>
              <a:buFont typeface="IBM Plex Sans Medium"/>
              <a:buNone/>
              <a:defRPr sz="1400" b="0" i="0" u="none" strike="noStrike" cap="none">
                <a:solidFill>
                  <a:schemeClr val="lt1"/>
                </a:solidFill>
                <a:latin typeface="IBM Plex Sans Medium"/>
                <a:ea typeface="IBM Plex Sans Medium"/>
                <a:cs typeface="IBM Plex Sans Medium"/>
                <a:sym typeface="IBM Plex Sans Medium"/>
              </a:defRPr>
            </a:lvl7pPr>
            <a:lvl8pPr marL="3657600" marR="0" lvl="7" indent="-317500" algn="ctr" rtl="0">
              <a:lnSpc>
                <a:spcPct val="100000"/>
              </a:lnSpc>
              <a:spcBef>
                <a:spcPts val="0"/>
              </a:spcBef>
              <a:spcAft>
                <a:spcPts val="0"/>
              </a:spcAft>
              <a:buClr>
                <a:schemeClr val="lt1"/>
              </a:buClr>
              <a:buSzPts val="1400"/>
              <a:buFont typeface="IBM Plex Sans Medium"/>
              <a:buNone/>
              <a:defRPr sz="1400" b="0" i="0" u="none" strike="noStrike" cap="none">
                <a:solidFill>
                  <a:schemeClr val="lt1"/>
                </a:solidFill>
                <a:latin typeface="IBM Plex Sans Medium"/>
                <a:ea typeface="IBM Plex Sans Medium"/>
                <a:cs typeface="IBM Plex Sans Medium"/>
                <a:sym typeface="IBM Plex Sans Medium"/>
              </a:defRPr>
            </a:lvl8pPr>
            <a:lvl9pPr marL="4114800" marR="0" lvl="8" indent="-317500" algn="ctr" rtl="0">
              <a:lnSpc>
                <a:spcPct val="100000"/>
              </a:lnSpc>
              <a:spcBef>
                <a:spcPts val="0"/>
              </a:spcBef>
              <a:spcAft>
                <a:spcPts val="0"/>
              </a:spcAft>
              <a:buClr>
                <a:schemeClr val="lt1"/>
              </a:buClr>
              <a:buSzPts val="1400"/>
              <a:buFont typeface="IBM Plex Sans Medium"/>
              <a:buNone/>
              <a:defRPr sz="1400" b="0" i="0" u="none" strike="noStrike" cap="none">
                <a:solidFill>
                  <a:schemeClr val="lt1"/>
                </a:solidFill>
                <a:latin typeface="IBM Plex Sans Medium"/>
                <a:ea typeface="IBM Plex Sans Medium"/>
                <a:cs typeface="IBM Plex Sans Medium"/>
                <a:sym typeface="IBM Plex Sans Medium"/>
              </a:defRPr>
            </a:lvl9pPr>
          </a:lstStyle>
          <a:p>
            <a:pPr marL="285750" indent="-285750">
              <a:buFont typeface="Wingdings" panose="05000000000000000000" pitchFamily="2" charset="2"/>
              <a:buChar char="q"/>
            </a:pPr>
            <a:r>
              <a:rPr lang="en-US"/>
              <a:t>Loaded images using TensorFlow.</a:t>
            </a:r>
          </a:p>
          <a:p>
            <a:pPr marL="285750" indent="-285750">
              <a:buFont typeface="Wingdings" panose="05000000000000000000" pitchFamily="2" charset="2"/>
              <a:buChar char="q"/>
            </a:pPr>
            <a:r>
              <a:rPr lang="en-US"/>
              <a:t>Converted images to NumPy arrays and normalized.</a:t>
            </a:r>
          </a:p>
          <a:p>
            <a:pPr marL="285750" indent="-285750">
              <a:buFont typeface="Wingdings" panose="05000000000000000000" pitchFamily="2" charset="2"/>
              <a:buChar char="q"/>
            </a:pPr>
            <a:r>
              <a:rPr lang="en-US"/>
              <a:t>Separated into Pneumonia and Normal subsets.</a:t>
            </a:r>
            <a:endParaRPr lang="en-US" dirty="0"/>
          </a:p>
        </p:txBody>
      </p:sp>
      <p:grpSp>
        <p:nvGrpSpPr>
          <p:cNvPr id="11" name="Google Shape;4506;p131">
            <a:extLst>
              <a:ext uri="{FF2B5EF4-FFF2-40B4-BE49-F238E27FC236}">
                <a16:creationId xmlns:a16="http://schemas.microsoft.com/office/drawing/2014/main" id="{F2D1E178-73A8-543A-E076-AF4A6070CDD9}"/>
              </a:ext>
            </a:extLst>
          </p:cNvPr>
          <p:cNvGrpSpPr/>
          <p:nvPr/>
        </p:nvGrpSpPr>
        <p:grpSpPr>
          <a:xfrm rot="5400000">
            <a:off x="2310312" y="1228532"/>
            <a:ext cx="441710" cy="555490"/>
            <a:chOff x="4768325" y="2163475"/>
            <a:chExt cx="59700" cy="46725"/>
          </a:xfrm>
          <a:solidFill>
            <a:schemeClr val="bg1"/>
          </a:solidFill>
        </p:grpSpPr>
        <p:sp>
          <p:nvSpPr>
            <p:cNvPr id="12" name="Google Shape;4507;p131">
              <a:extLst>
                <a:ext uri="{FF2B5EF4-FFF2-40B4-BE49-F238E27FC236}">
                  <a16:creationId xmlns:a16="http://schemas.microsoft.com/office/drawing/2014/main" id="{20C92907-FEC2-4DF3-1FEF-96B1F44C80C3}"/>
                </a:ext>
              </a:extLst>
            </p:cNvPr>
            <p:cNvSpPr/>
            <p:nvPr/>
          </p:nvSpPr>
          <p:spPr>
            <a:xfrm>
              <a:off x="4768325" y="2163475"/>
              <a:ext cx="35375" cy="46725"/>
            </a:xfrm>
            <a:custGeom>
              <a:avLst/>
              <a:gdLst/>
              <a:ahLst/>
              <a:cxnLst/>
              <a:rect l="l" t="t" r="r" b="b"/>
              <a:pathLst>
                <a:path w="1415" h="1869" extrusionOk="0">
                  <a:moveTo>
                    <a:pt x="0" y="0"/>
                  </a:moveTo>
                  <a:lnTo>
                    <a:pt x="895" y="931"/>
                  </a:lnTo>
                  <a:lnTo>
                    <a:pt x="0" y="1868"/>
                  </a:lnTo>
                  <a:lnTo>
                    <a:pt x="520" y="1868"/>
                  </a:lnTo>
                  <a:lnTo>
                    <a:pt x="1414" y="931"/>
                  </a:lnTo>
                  <a:lnTo>
                    <a:pt x="520" y="0"/>
                  </a:lnTo>
                  <a:close/>
                </a:path>
              </a:pathLst>
            </a:custGeom>
            <a:grp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4508;p131">
              <a:extLst>
                <a:ext uri="{FF2B5EF4-FFF2-40B4-BE49-F238E27FC236}">
                  <a16:creationId xmlns:a16="http://schemas.microsoft.com/office/drawing/2014/main" id="{745C12E2-DD1E-FFAB-EA64-F531EFB57239}"/>
                </a:ext>
              </a:extLst>
            </p:cNvPr>
            <p:cNvSpPr/>
            <p:nvPr/>
          </p:nvSpPr>
          <p:spPr>
            <a:xfrm>
              <a:off x="4792475" y="2163475"/>
              <a:ext cx="35550" cy="46725"/>
            </a:xfrm>
            <a:custGeom>
              <a:avLst/>
              <a:gdLst/>
              <a:ahLst/>
              <a:cxnLst/>
              <a:rect l="l" t="t" r="r" b="b"/>
              <a:pathLst>
                <a:path w="1422" h="1869" extrusionOk="0">
                  <a:moveTo>
                    <a:pt x="1" y="0"/>
                  </a:moveTo>
                  <a:lnTo>
                    <a:pt x="895" y="931"/>
                  </a:lnTo>
                  <a:lnTo>
                    <a:pt x="1" y="1868"/>
                  </a:lnTo>
                  <a:lnTo>
                    <a:pt x="527" y="1868"/>
                  </a:lnTo>
                  <a:lnTo>
                    <a:pt x="1422" y="931"/>
                  </a:lnTo>
                  <a:lnTo>
                    <a:pt x="527" y="0"/>
                  </a:lnTo>
                  <a:close/>
                </a:path>
              </a:pathLst>
            </a:custGeom>
            <a:grp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 name="Google Shape;4525;p131">
            <a:extLst>
              <a:ext uri="{FF2B5EF4-FFF2-40B4-BE49-F238E27FC236}">
                <a16:creationId xmlns:a16="http://schemas.microsoft.com/office/drawing/2014/main" id="{7A90006F-FD93-7A1F-A49E-49A5572495E1}"/>
              </a:ext>
            </a:extLst>
          </p:cNvPr>
          <p:cNvSpPr/>
          <p:nvPr/>
        </p:nvSpPr>
        <p:spPr>
          <a:xfrm rot="10800000">
            <a:off x="2949641" y="831488"/>
            <a:ext cx="703139" cy="430500"/>
          </a:xfrm>
          <a:custGeom>
            <a:avLst/>
            <a:gdLst/>
            <a:ahLst/>
            <a:cxnLst/>
            <a:rect l="l" t="t" r="r" b="b"/>
            <a:pathLst>
              <a:path w="2626" h="2179" extrusionOk="0">
                <a:moveTo>
                  <a:pt x="0" y="1"/>
                </a:moveTo>
                <a:lnTo>
                  <a:pt x="887" y="1090"/>
                </a:lnTo>
                <a:lnTo>
                  <a:pt x="0" y="2179"/>
                </a:lnTo>
                <a:lnTo>
                  <a:pt x="1644" y="2179"/>
                </a:lnTo>
                <a:lnTo>
                  <a:pt x="2625" y="1090"/>
                </a:lnTo>
                <a:lnTo>
                  <a:pt x="1644" y="1"/>
                </a:lnTo>
                <a:close/>
              </a:path>
            </a:pathLst>
          </a:custGeom>
          <a:solidFill>
            <a:schemeClr val="bg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Multiplication Sign 13">
            <a:extLst>
              <a:ext uri="{FF2B5EF4-FFF2-40B4-BE49-F238E27FC236}">
                <a16:creationId xmlns:a16="http://schemas.microsoft.com/office/drawing/2014/main" id="{35FCD548-0F72-0A16-4C10-8CCDF50CF490}"/>
              </a:ext>
            </a:extLst>
          </p:cNvPr>
          <p:cNvSpPr/>
          <p:nvPr/>
        </p:nvSpPr>
        <p:spPr>
          <a:xfrm>
            <a:off x="3575352" y="3754362"/>
            <a:ext cx="746387" cy="765757"/>
          </a:xfrm>
          <a:prstGeom prst="mathMultiply">
            <a:avLst/>
          </a:prstGeom>
          <a:solidFill>
            <a:srgbClr val="C00000"/>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04"/>
        <p:cNvGrpSpPr/>
        <p:nvPr/>
      </p:nvGrpSpPr>
      <p:grpSpPr>
        <a:xfrm>
          <a:off x="0" y="0"/>
          <a:ext cx="0" cy="0"/>
          <a:chOff x="0" y="0"/>
          <a:chExt cx="0" cy="0"/>
        </a:xfrm>
      </p:grpSpPr>
      <p:sp>
        <p:nvSpPr>
          <p:cNvPr id="1305" name="Google Shape;1305;p92"/>
          <p:cNvSpPr txBox="1">
            <a:spLocks noGrp="1"/>
          </p:cNvSpPr>
          <p:nvPr>
            <p:ph type="title"/>
          </p:nvPr>
        </p:nvSpPr>
        <p:spPr>
          <a:xfrm>
            <a:off x="74102" y="12734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Model – VGG16</a:t>
            </a:r>
            <a:endParaRPr dirty="0"/>
          </a:p>
        </p:txBody>
      </p:sp>
      <p:sp>
        <p:nvSpPr>
          <p:cNvPr id="2" name="Callout: Double Bent Line with Border and Accent Bar 1">
            <a:extLst>
              <a:ext uri="{FF2B5EF4-FFF2-40B4-BE49-F238E27FC236}">
                <a16:creationId xmlns:a16="http://schemas.microsoft.com/office/drawing/2014/main" id="{B7CB8E75-BAA2-FAA7-D668-D2C025ED0DCB}"/>
              </a:ext>
            </a:extLst>
          </p:cNvPr>
          <p:cNvSpPr/>
          <p:nvPr/>
        </p:nvSpPr>
        <p:spPr>
          <a:xfrm>
            <a:off x="422787" y="934065"/>
            <a:ext cx="8239432" cy="3328219"/>
          </a:xfrm>
          <a:prstGeom prst="accentBorderCallout3">
            <a:avLst>
              <a:gd name="adj1" fmla="val 50256"/>
              <a:gd name="adj2" fmla="val -2802"/>
              <a:gd name="adj3" fmla="val 50255"/>
              <a:gd name="adj4" fmla="val -17380"/>
              <a:gd name="adj5" fmla="val 63285"/>
              <a:gd name="adj6" fmla="val -17327"/>
              <a:gd name="adj7" fmla="val 63451"/>
              <a:gd name="adj8" fmla="val -89507"/>
            </a:avLst>
          </a:prstGeom>
          <a:solidFill>
            <a:srgbClr val="E8E5FF">
              <a:alpha val="81961"/>
            </a:srgbClr>
          </a:solidFill>
          <a:ln w="6350">
            <a:solidFill>
              <a:schemeClr val="bg2"/>
            </a:solidFill>
            <a:prstDash val="solid"/>
            <a:bevel/>
            <a:headEnd type="diamond" w="med" len="med"/>
            <a:tailEnd type="diamon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accent1">
                    <a:lumMod val="50000"/>
                  </a:schemeClr>
                </a:solidFill>
              </a:rPr>
              <a:t>The VGG16 model is a type of deep learning neural network used primarily for image recognition and classification</a:t>
            </a:r>
            <a:r>
              <a:rPr lang="en-US" sz="1000" dirty="0">
                <a:solidFill>
                  <a:schemeClr val="accent1">
                    <a:lumMod val="50000"/>
                  </a:schemeClr>
                </a:solidFill>
              </a:rPr>
              <a:t>. </a:t>
            </a:r>
            <a:r>
              <a:rPr lang="en-US" sz="1000" dirty="0">
                <a:solidFill>
                  <a:schemeClr val="accent1"/>
                </a:solidFill>
              </a:rPr>
              <a:t>VGG16 is like a smart software program that can look at pictures and tell you what it sees. It was designed by researchers at Oxford and is known for its simplicity and effectiveness in recognizing different objects in images.</a:t>
            </a:r>
          </a:p>
          <a:p>
            <a:endParaRPr lang="en-US" sz="1000" dirty="0">
              <a:solidFill>
                <a:schemeClr val="accent1"/>
              </a:solidFill>
            </a:endParaRPr>
          </a:p>
          <a:p>
            <a:pPr marL="228600" indent="-228600">
              <a:buFont typeface="Wingdings" panose="05000000000000000000" pitchFamily="2" charset="2"/>
              <a:buChar char="ü"/>
            </a:pPr>
            <a:r>
              <a:rPr lang="en-US" sz="1000" b="1" dirty="0">
                <a:solidFill>
                  <a:schemeClr val="accent1">
                    <a:lumMod val="75000"/>
                  </a:schemeClr>
                </a:solidFill>
              </a:rPr>
              <a:t>Architecture: </a:t>
            </a:r>
            <a:r>
              <a:rPr lang="en-US" sz="1000" dirty="0">
                <a:solidFill>
                  <a:schemeClr val="accent1"/>
                </a:solidFill>
              </a:rPr>
              <a:t>it's a deep neural network that consists of 16 layers, including 13 convolutional layers and 3 fully connected layers, which allow it to learn complex patterns and features in images.</a:t>
            </a:r>
          </a:p>
          <a:p>
            <a:pPr marL="228600" indent="-228600">
              <a:buFont typeface="Wingdings" panose="05000000000000000000" pitchFamily="2" charset="2"/>
              <a:buChar char="ü"/>
            </a:pPr>
            <a:r>
              <a:rPr lang="en-US" sz="1000" b="1" dirty="0">
                <a:solidFill>
                  <a:schemeClr val="accent1">
                    <a:lumMod val="75000"/>
                  </a:schemeClr>
                </a:solidFill>
              </a:rPr>
              <a:t>High Accuracy</a:t>
            </a:r>
          </a:p>
          <a:p>
            <a:pPr marL="228600" indent="-228600">
              <a:buFont typeface="Wingdings" panose="05000000000000000000" pitchFamily="2" charset="2"/>
              <a:buChar char="ü"/>
            </a:pPr>
            <a:r>
              <a:rPr lang="en-US" sz="1000" b="1" dirty="0">
                <a:solidFill>
                  <a:schemeClr val="accent1">
                    <a:lumMod val="75000"/>
                  </a:schemeClr>
                </a:solidFill>
              </a:rPr>
              <a:t>Feature Extraction</a:t>
            </a:r>
            <a:r>
              <a:rPr lang="en-US" sz="1000" dirty="0">
                <a:solidFill>
                  <a:schemeClr val="accent1">
                    <a:lumMod val="75000"/>
                  </a:schemeClr>
                </a:solidFill>
              </a:rPr>
              <a:t>: </a:t>
            </a:r>
            <a:r>
              <a:rPr lang="en-US" sz="1000" dirty="0">
                <a:solidFill>
                  <a:schemeClr val="accent1"/>
                </a:solidFill>
              </a:rPr>
              <a:t>commonly used to extract features from images, which can then be used in other machine learning tasks or models.</a:t>
            </a:r>
          </a:p>
          <a:p>
            <a:pPr algn="ctr"/>
            <a:endParaRPr lang="en-US" sz="1000" dirty="0">
              <a:solidFill>
                <a:schemeClr val="accent1"/>
              </a:solidFill>
            </a:endParaRPr>
          </a:p>
          <a:p>
            <a:pPr algn="ctr"/>
            <a:r>
              <a:rPr lang="en-US" sz="1000" b="1" dirty="0">
                <a:solidFill>
                  <a:schemeClr val="accent1">
                    <a:lumMod val="50000"/>
                  </a:schemeClr>
                </a:solidFill>
              </a:rPr>
              <a:t>VGG16 is a reliable and effective model for identifying and classifying images, widely used in both research and practical applications in computer vision.</a:t>
            </a:r>
            <a:endParaRPr lang="es-AR" sz="1000" b="1" dirty="0">
              <a:solidFill>
                <a:schemeClr val="accent1">
                  <a:lumMod val="50000"/>
                </a:schemeClr>
              </a:solidFill>
            </a:endParaRPr>
          </a:p>
        </p:txBody>
      </p:sp>
    </p:spTree>
    <p:extLst>
      <p:ext uri="{BB962C8B-B14F-4D97-AF65-F5344CB8AC3E}">
        <p14:creationId xmlns:p14="http://schemas.microsoft.com/office/powerpoint/2010/main" val="26016166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04"/>
        <p:cNvGrpSpPr/>
        <p:nvPr/>
      </p:nvGrpSpPr>
      <p:grpSpPr>
        <a:xfrm>
          <a:off x="0" y="0"/>
          <a:ext cx="0" cy="0"/>
          <a:chOff x="0" y="0"/>
          <a:chExt cx="0" cy="0"/>
        </a:xfrm>
      </p:grpSpPr>
      <p:sp>
        <p:nvSpPr>
          <p:cNvPr id="1305" name="Google Shape;1305;p92"/>
          <p:cNvSpPr txBox="1">
            <a:spLocks noGrp="1"/>
          </p:cNvSpPr>
          <p:nvPr>
            <p:ph type="title"/>
          </p:nvPr>
        </p:nvSpPr>
        <p:spPr>
          <a:xfrm>
            <a:off x="74102" y="12734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Model</a:t>
            </a:r>
            <a:endParaRPr dirty="0"/>
          </a:p>
        </p:txBody>
      </p:sp>
      <p:sp>
        <p:nvSpPr>
          <p:cNvPr id="1307" name="Google Shape;1307;p92"/>
          <p:cNvSpPr txBox="1"/>
          <p:nvPr/>
        </p:nvSpPr>
        <p:spPr>
          <a:xfrm>
            <a:off x="1968225" y="1014613"/>
            <a:ext cx="5378620" cy="402300"/>
          </a:xfrm>
          <a:prstGeom prst="rect">
            <a:avLst/>
          </a:prstGeom>
          <a:noFill/>
          <a:ln>
            <a:noFill/>
          </a:ln>
        </p:spPr>
        <p:txBody>
          <a:bodyPr spcFirstLastPara="1" wrap="square" lIns="91425" tIns="91425" rIns="91425" bIns="91425" anchor="ctr" anchorCtr="0">
            <a:noAutofit/>
          </a:bodyPr>
          <a:lstStyle/>
          <a:p>
            <a:pPr marL="285750" lvl="0" indent="-285750">
              <a:buClr>
                <a:schemeClr val="bg1"/>
              </a:buClr>
              <a:buFont typeface="IBM Plex Sans Medium" panose="020B0603050203000203" pitchFamily="34" charset="0"/>
              <a:buChar char="›"/>
            </a:pPr>
            <a:r>
              <a:rPr lang="en-US" sz="1300" dirty="0">
                <a:solidFill>
                  <a:schemeClr val="lt1"/>
                </a:solidFill>
                <a:latin typeface="IBM Plex Sans Medium"/>
                <a:ea typeface="IBM Plex Sans Medium"/>
                <a:cs typeface="IBM Plex Sans Medium"/>
                <a:sym typeface="IBM Plex Sans Medium"/>
              </a:rPr>
              <a:t>Used VGG16 for transfer learning.</a:t>
            </a:r>
          </a:p>
          <a:p>
            <a:pPr marL="285750" lvl="0" indent="-285750">
              <a:buClr>
                <a:schemeClr val="bg1"/>
              </a:buClr>
              <a:buFont typeface="IBM Plex Sans Medium" panose="020B0603050203000203" pitchFamily="34" charset="0"/>
              <a:buChar char="›"/>
            </a:pPr>
            <a:r>
              <a:rPr lang="en-US" sz="1300" dirty="0">
                <a:solidFill>
                  <a:schemeClr val="lt1"/>
                </a:solidFill>
                <a:latin typeface="IBM Plex Sans Medium"/>
                <a:ea typeface="IBM Plex Sans Medium"/>
                <a:cs typeface="IBM Plex Sans Medium"/>
                <a:sym typeface="IBM Plex Sans Medium"/>
              </a:rPr>
              <a:t>Freezed all but the last three layers of the VGG16 model.</a:t>
            </a:r>
          </a:p>
          <a:p>
            <a:pPr marL="285750" lvl="0" indent="-285750">
              <a:buClr>
                <a:schemeClr val="bg1"/>
              </a:buClr>
              <a:buFont typeface="IBM Plex Sans Medium" panose="020B0603050203000203" pitchFamily="34" charset="0"/>
              <a:buChar char="›"/>
            </a:pPr>
            <a:r>
              <a:rPr lang="en-US" sz="1300" dirty="0">
                <a:solidFill>
                  <a:schemeClr val="lt1"/>
                </a:solidFill>
                <a:latin typeface="IBM Plex Sans Medium"/>
                <a:ea typeface="IBM Plex Sans Medium"/>
                <a:cs typeface="IBM Plex Sans Medium"/>
                <a:sym typeface="IBM Plex Sans Medium"/>
              </a:rPr>
              <a:t>Sequential model with additional layers.</a:t>
            </a:r>
          </a:p>
        </p:txBody>
      </p:sp>
      <p:sp>
        <p:nvSpPr>
          <p:cNvPr id="1311" name="Google Shape;1311;p92"/>
          <p:cNvSpPr txBox="1"/>
          <p:nvPr/>
        </p:nvSpPr>
        <p:spPr>
          <a:xfrm>
            <a:off x="1955047" y="4000508"/>
            <a:ext cx="4410600" cy="402300"/>
          </a:xfrm>
          <a:prstGeom prst="rect">
            <a:avLst/>
          </a:prstGeom>
          <a:noFill/>
          <a:ln>
            <a:noFill/>
          </a:ln>
        </p:spPr>
        <p:txBody>
          <a:bodyPr spcFirstLastPara="1" wrap="square" lIns="91425" tIns="91425" rIns="91425" bIns="91425" anchor="ctr" anchorCtr="0">
            <a:noAutofit/>
          </a:bodyPr>
          <a:lstStyle/>
          <a:p>
            <a:pPr marL="285750" lvl="0" indent="-285750">
              <a:buClr>
                <a:schemeClr val="bg1"/>
              </a:buClr>
              <a:buFont typeface="IBM Plex Sans Medium" panose="020B0603050203000203" pitchFamily="34" charset="0"/>
              <a:buChar char="›"/>
            </a:pPr>
            <a:r>
              <a:rPr lang="en-US" sz="1300" dirty="0">
                <a:solidFill>
                  <a:schemeClr val="lt1"/>
                </a:solidFill>
                <a:latin typeface="IBM Plex Sans Medium"/>
                <a:ea typeface="IBM Plex Sans Medium"/>
                <a:cs typeface="IBM Plex Sans Medium"/>
                <a:sym typeface="IBM Plex Sans Medium"/>
              </a:rPr>
              <a:t>Test set for performance evaluation.</a:t>
            </a:r>
          </a:p>
        </p:txBody>
      </p:sp>
      <p:sp>
        <p:nvSpPr>
          <p:cNvPr id="1313" name="Google Shape;1313;p92"/>
          <p:cNvSpPr txBox="1"/>
          <p:nvPr/>
        </p:nvSpPr>
        <p:spPr>
          <a:xfrm>
            <a:off x="1955047" y="1491688"/>
            <a:ext cx="5302729" cy="458091"/>
          </a:xfrm>
          <a:prstGeom prst="rect">
            <a:avLst/>
          </a:prstGeom>
          <a:noFill/>
          <a:ln>
            <a:noFill/>
          </a:ln>
        </p:spPr>
        <p:txBody>
          <a:bodyPr spcFirstLastPara="1" wrap="square" lIns="91425" tIns="91425" rIns="91425" bIns="91425" anchor="ctr" anchorCtr="0">
            <a:noAutofit/>
          </a:bodyPr>
          <a:lstStyle/>
          <a:p>
            <a:pPr marL="285750" indent="-285750">
              <a:buClr>
                <a:schemeClr val="bg1"/>
              </a:buClr>
              <a:buFont typeface="IBM Plex Sans Medium" panose="020B0603050203000203" pitchFamily="34" charset="0"/>
              <a:buChar char="›"/>
            </a:pPr>
            <a:endParaRPr lang="en-US" sz="1300" dirty="0">
              <a:solidFill>
                <a:schemeClr val="lt1"/>
              </a:solidFill>
              <a:latin typeface="IBM Plex Sans Medium"/>
              <a:ea typeface="IBM Plex Sans Medium"/>
              <a:cs typeface="IBM Plex Sans Medium"/>
              <a:sym typeface="IBM Plex Sans Medium"/>
            </a:endParaRPr>
          </a:p>
          <a:p>
            <a:pPr marL="285750" indent="-285750">
              <a:buClr>
                <a:schemeClr val="bg1"/>
              </a:buClr>
              <a:buFont typeface="IBM Plex Sans Medium" panose="020B0603050203000203" pitchFamily="34" charset="0"/>
              <a:buChar char="›"/>
            </a:pPr>
            <a:r>
              <a:rPr lang="en-US" sz="1300" dirty="0">
                <a:solidFill>
                  <a:schemeClr val="lt1"/>
                </a:solidFill>
                <a:latin typeface="IBM Plex Sans Medium"/>
                <a:ea typeface="IBM Plex Sans Medium"/>
                <a:cs typeface="IBM Plex Sans Medium"/>
                <a:sym typeface="IBM Plex Sans Medium"/>
              </a:rPr>
              <a:t>Compiled with Adam optimizer and binary cross entropy </a:t>
            </a:r>
          </a:p>
          <a:p>
            <a:pPr marL="285750" indent="-285750">
              <a:buClr>
                <a:schemeClr val="bg1"/>
              </a:buClr>
              <a:buFont typeface="IBM Plex Sans Medium" panose="020B0603050203000203" pitchFamily="34" charset="0"/>
              <a:buChar char="›"/>
            </a:pPr>
            <a:r>
              <a:rPr lang="en-US" sz="1300" dirty="0">
                <a:solidFill>
                  <a:schemeClr val="lt1"/>
                </a:solidFill>
                <a:latin typeface="IBM Plex Sans Medium"/>
                <a:ea typeface="IBM Plex Sans Medium"/>
                <a:cs typeface="IBM Plex Sans Medium"/>
                <a:sym typeface="IBM Plex Sans Medium"/>
              </a:rPr>
              <a:t>Trained for 6 epochs.</a:t>
            </a:r>
          </a:p>
        </p:txBody>
      </p:sp>
      <p:sp>
        <p:nvSpPr>
          <p:cNvPr id="1314" name="Google Shape;1314;p92"/>
          <p:cNvSpPr txBox="1"/>
          <p:nvPr/>
        </p:nvSpPr>
        <p:spPr>
          <a:xfrm>
            <a:off x="294967" y="971754"/>
            <a:ext cx="1462500" cy="402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a:solidFill>
                  <a:schemeClr val="lt1"/>
                </a:solidFill>
                <a:latin typeface="IBM Plex Sans"/>
                <a:ea typeface="IBM Plex Sans"/>
                <a:cs typeface="IBM Plex Sans"/>
                <a:sym typeface="IBM Plex Sans"/>
              </a:rPr>
              <a:t>Definition</a:t>
            </a:r>
            <a:endParaRPr sz="2000" b="1" dirty="0">
              <a:solidFill>
                <a:schemeClr val="lt1"/>
              </a:solidFill>
              <a:latin typeface="IBM Plex Sans"/>
              <a:ea typeface="IBM Plex Sans"/>
              <a:cs typeface="IBM Plex Sans"/>
              <a:sym typeface="IBM Plex Sans"/>
            </a:endParaRPr>
          </a:p>
        </p:txBody>
      </p:sp>
      <p:sp>
        <p:nvSpPr>
          <p:cNvPr id="1316" name="Google Shape;1316;p92"/>
          <p:cNvSpPr txBox="1"/>
          <p:nvPr/>
        </p:nvSpPr>
        <p:spPr>
          <a:xfrm>
            <a:off x="294967" y="3288597"/>
            <a:ext cx="1462500" cy="402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a:solidFill>
                  <a:schemeClr val="lt1"/>
                </a:solidFill>
                <a:latin typeface="IBM Plex Sans"/>
                <a:ea typeface="IBM Plex Sans"/>
                <a:cs typeface="IBM Plex Sans"/>
                <a:sym typeface="IBM Plex Sans"/>
              </a:rPr>
              <a:t>Testing</a:t>
            </a:r>
            <a:endParaRPr sz="2000" b="1" dirty="0">
              <a:solidFill>
                <a:schemeClr val="lt1"/>
              </a:solidFill>
              <a:latin typeface="IBM Plex Sans"/>
              <a:ea typeface="IBM Plex Sans"/>
              <a:cs typeface="IBM Plex Sans"/>
              <a:sym typeface="IBM Plex Sans"/>
            </a:endParaRPr>
          </a:p>
        </p:txBody>
      </p:sp>
      <p:sp>
        <p:nvSpPr>
          <p:cNvPr id="1317" name="Google Shape;1317;p92"/>
          <p:cNvSpPr txBox="1"/>
          <p:nvPr/>
        </p:nvSpPr>
        <p:spPr>
          <a:xfrm>
            <a:off x="294979" y="1748646"/>
            <a:ext cx="1462500" cy="402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dirty="0">
                <a:solidFill>
                  <a:schemeClr val="lt1"/>
                </a:solidFill>
                <a:latin typeface="IBM Plex Sans"/>
                <a:ea typeface="IBM Plex Sans"/>
                <a:cs typeface="IBM Plex Sans"/>
                <a:sym typeface="IBM Plex Sans"/>
              </a:rPr>
              <a:t>Training</a:t>
            </a:r>
            <a:endParaRPr sz="2400" b="1" dirty="0">
              <a:solidFill>
                <a:schemeClr val="lt1"/>
              </a:solidFill>
              <a:latin typeface="IBM Plex Sans"/>
              <a:ea typeface="IBM Plex Sans"/>
              <a:cs typeface="IBM Plex Sans"/>
              <a:sym typeface="IBM Plex Sans"/>
            </a:endParaRPr>
          </a:p>
        </p:txBody>
      </p:sp>
      <p:sp>
        <p:nvSpPr>
          <p:cNvPr id="1318" name="Google Shape;1318;p92"/>
          <p:cNvSpPr/>
          <p:nvPr/>
        </p:nvSpPr>
        <p:spPr>
          <a:xfrm>
            <a:off x="380318" y="886554"/>
            <a:ext cx="1291800" cy="572700"/>
          </a:xfrm>
          <a:prstGeom prst="snip2DiagRect">
            <a:avLst>
              <a:gd name="adj1" fmla="val 0"/>
              <a:gd name="adj2" fmla="val 16667"/>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92"/>
          <p:cNvSpPr/>
          <p:nvPr/>
        </p:nvSpPr>
        <p:spPr>
          <a:xfrm>
            <a:off x="380318" y="1663429"/>
            <a:ext cx="1291800" cy="572700"/>
          </a:xfrm>
          <a:prstGeom prst="snip2DiagRect">
            <a:avLst>
              <a:gd name="adj1" fmla="val 0"/>
              <a:gd name="adj2" fmla="val 16667"/>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92"/>
          <p:cNvSpPr/>
          <p:nvPr/>
        </p:nvSpPr>
        <p:spPr>
          <a:xfrm>
            <a:off x="380318" y="2440342"/>
            <a:ext cx="1291800" cy="572700"/>
          </a:xfrm>
          <a:prstGeom prst="snip2DiagRect">
            <a:avLst>
              <a:gd name="adj1" fmla="val 0"/>
              <a:gd name="adj2" fmla="val 16667"/>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92"/>
          <p:cNvSpPr/>
          <p:nvPr/>
        </p:nvSpPr>
        <p:spPr>
          <a:xfrm>
            <a:off x="380318" y="3217267"/>
            <a:ext cx="1291800" cy="572700"/>
          </a:xfrm>
          <a:prstGeom prst="snip2DiagRect">
            <a:avLst>
              <a:gd name="adj1" fmla="val 0"/>
              <a:gd name="adj2" fmla="val 16667"/>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22" name="Google Shape;1322;p92"/>
          <p:cNvCxnSpPr>
            <a:stCxn id="1318" idx="1"/>
            <a:endCxn id="1319" idx="3"/>
          </p:cNvCxnSpPr>
          <p:nvPr/>
        </p:nvCxnSpPr>
        <p:spPr>
          <a:xfrm>
            <a:off x="1026218" y="1459254"/>
            <a:ext cx="0" cy="204300"/>
          </a:xfrm>
          <a:prstGeom prst="straightConnector1">
            <a:avLst/>
          </a:prstGeom>
          <a:noFill/>
          <a:ln w="9525" cap="flat" cmpd="sng">
            <a:solidFill>
              <a:schemeClr val="lt1"/>
            </a:solidFill>
            <a:prstDash val="solid"/>
            <a:round/>
            <a:headEnd type="none" w="med" len="med"/>
            <a:tailEnd type="none" w="med" len="med"/>
          </a:ln>
        </p:spPr>
      </p:cxnSp>
      <p:cxnSp>
        <p:nvCxnSpPr>
          <p:cNvPr id="1323" name="Google Shape;1323;p92"/>
          <p:cNvCxnSpPr>
            <a:stCxn id="1319" idx="1"/>
            <a:endCxn id="1320" idx="3"/>
          </p:cNvCxnSpPr>
          <p:nvPr/>
        </p:nvCxnSpPr>
        <p:spPr>
          <a:xfrm>
            <a:off x="1026218" y="2236129"/>
            <a:ext cx="0" cy="204300"/>
          </a:xfrm>
          <a:prstGeom prst="straightConnector1">
            <a:avLst/>
          </a:prstGeom>
          <a:noFill/>
          <a:ln w="9525" cap="flat" cmpd="sng">
            <a:solidFill>
              <a:schemeClr val="lt1"/>
            </a:solidFill>
            <a:prstDash val="solid"/>
            <a:round/>
            <a:headEnd type="none" w="med" len="med"/>
            <a:tailEnd type="none" w="med" len="med"/>
          </a:ln>
        </p:spPr>
      </p:cxnSp>
      <p:cxnSp>
        <p:nvCxnSpPr>
          <p:cNvPr id="1324" name="Google Shape;1324;p92"/>
          <p:cNvCxnSpPr>
            <a:stCxn id="1320" idx="1"/>
            <a:endCxn id="1321" idx="3"/>
          </p:cNvCxnSpPr>
          <p:nvPr/>
        </p:nvCxnSpPr>
        <p:spPr>
          <a:xfrm>
            <a:off x="1026218" y="3013042"/>
            <a:ext cx="0" cy="204300"/>
          </a:xfrm>
          <a:prstGeom prst="straightConnector1">
            <a:avLst/>
          </a:prstGeom>
          <a:noFill/>
          <a:ln w="9525" cap="flat" cmpd="sng">
            <a:solidFill>
              <a:schemeClr val="lt1"/>
            </a:solidFill>
            <a:prstDash val="solid"/>
            <a:round/>
            <a:headEnd type="none" w="med" len="med"/>
            <a:tailEnd type="none" w="med" len="med"/>
          </a:ln>
        </p:spPr>
      </p:cxnSp>
      <p:sp>
        <p:nvSpPr>
          <p:cNvPr id="3" name="Google Shape;1311;p92">
            <a:extLst>
              <a:ext uri="{FF2B5EF4-FFF2-40B4-BE49-F238E27FC236}">
                <a16:creationId xmlns:a16="http://schemas.microsoft.com/office/drawing/2014/main" id="{F3A793C9-B921-B6C4-F397-C94666FF7745}"/>
              </a:ext>
            </a:extLst>
          </p:cNvPr>
          <p:cNvSpPr txBox="1"/>
          <p:nvPr/>
        </p:nvSpPr>
        <p:spPr>
          <a:xfrm>
            <a:off x="1955047" y="4325468"/>
            <a:ext cx="4410600" cy="402300"/>
          </a:xfrm>
          <a:prstGeom prst="rect">
            <a:avLst/>
          </a:prstGeom>
          <a:noFill/>
          <a:ln>
            <a:noFill/>
          </a:ln>
        </p:spPr>
        <p:txBody>
          <a:bodyPr spcFirstLastPara="1" wrap="square" lIns="91425" tIns="91425" rIns="91425" bIns="91425" anchor="ctr" anchorCtr="0">
            <a:noAutofit/>
          </a:bodyPr>
          <a:lstStyle/>
          <a:p>
            <a:pPr marL="285750" lvl="0" indent="-285750">
              <a:buClr>
                <a:schemeClr val="bg1"/>
              </a:buClr>
              <a:buFont typeface="IBM Plex Sans Medium" panose="020B0603050203000203" pitchFamily="34" charset="0"/>
              <a:buChar char="›"/>
            </a:pPr>
            <a:r>
              <a:rPr lang="en-US" sz="1300" dirty="0">
                <a:solidFill>
                  <a:schemeClr val="lt1"/>
                </a:solidFill>
                <a:latin typeface="IBM Plex Sans Medium"/>
                <a:ea typeface="IBM Plex Sans Medium"/>
                <a:cs typeface="IBM Plex Sans Medium"/>
                <a:sym typeface="IBM Plex Sans Medium"/>
              </a:rPr>
              <a:t>Prediction</a:t>
            </a:r>
          </a:p>
          <a:p>
            <a:pPr marL="285750" lvl="0" indent="-285750">
              <a:buClr>
                <a:schemeClr val="bg1"/>
              </a:buClr>
              <a:buFont typeface="IBM Plex Sans Medium" panose="020B0603050203000203" pitchFamily="34" charset="0"/>
              <a:buChar char="›"/>
            </a:pPr>
            <a:r>
              <a:rPr lang="en-US" sz="1300" dirty="0">
                <a:solidFill>
                  <a:schemeClr val="lt1"/>
                </a:solidFill>
                <a:latin typeface="IBM Plex Sans Medium"/>
                <a:ea typeface="IBM Plex Sans Medium"/>
                <a:cs typeface="IBM Plex Sans Medium"/>
                <a:sym typeface="IBM Plex Sans Medium"/>
              </a:rPr>
              <a:t>Confusion matrix</a:t>
            </a:r>
          </a:p>
        </p:txBody>
      </p:sp>
      <p:sp>
        <p:nvSpPr>
          <p:cNvPr id="4" name="Google Shape;1316;p92">
            <a:extLst>
              <a:ext uri="{FF2B5EF4-FFF2-40B4-BE49-F238E27FC236}">
                <a16:creationId xmlns:a16="http://schemas.microsoft.com/office/drawing/2014/main" id="{4D0B0601-C7D7-C5D4-08BC-C0EBAEE1CA1F}"/>
              </a:ext>
            </a:extLst>
          </p:cNvPr>
          <p:cNvSpPr txBox="1"/>
          <p:nvPr/>
        </p:nvSpPr>
        <p:spPr>
          <a:xfrm>
            <a:off x="294967" y="2511705"/>
            <a:ext cx="1462500" cy="402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a:solidFill>
                  <a:schemeClr val="lt1"/>
                </a:solidFill>
                <a:latin typeface="IBM Plex Sans"/>
                <a:ea typeface="IBM Plex Sans"/>
                <a:cs typeface="IBM Plex Sans"/>
                <a:sym typeface="IBM Plex Sans"/>
              </a:rPr>
              <a:t>Validation</a:t>
            </a:r>
            <a:endParaRPr sz="2000" b="1" dirty="0">
              <a:solidFill>
                <a:schemeClr val="lt1"/>
              </a:solidFill>
              <a:latin typeface="IBM Plex Sans"/>
              <a:ea typeface="IBM Plex Sans"/>
              <a:cs typeface="IBM Plex Sans"/>
              <a:sym typeface="IBM Plex Sans"/>
            </a:endParaRPr>
          </a:p>
        </p:txBody>
      </p:sp>
      <p:sp>
        <p:nvSpPr>
          <p:cNvPr id="14" name="TextBox 13">
            <a:extLst>
              <a:ext uri="{FF2B5EF4-FFF2-40B4-BE49-F238E27FC236}">
                <a16:creationId xmlns:a16="http://schemas.microsoft.com/office/drawing/2014/main" id="{0AC0EB25-3322-6F8F-A406-4E2DD1341CFE}"/>
              </a:ext>
            </a:extLst>
          </p:cNvPr>
          <p:cNvSpPr txBox="1"/>
          <p:nvPr/>
        </p:nvSpPr>
        <p:spPr>
          <a:xfrm>
            <a:off x="1968225" y="2274739"/>
            <a:ext cx="6905383" cy="164282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285750" indent="-285750">
              <a:buClr>
                <a:schemeClr val="bg1"/>
              </a:buClr>
              <a:buFont typeface="IBM Plex Sans Medium" panose="020B0603050203000203" pitchFamily="34" charset="0"/>
              <a:buChar char="›"/>
              <a:defRPr>
                <a:solidFill>
                  <a:schemeClr val="lt1"/>
                </a:solidFill>
                <a:latin typeface="IBM Plex Sans Medium"/>
                <a:ea typeface="IBM Plex Sans Medium"/>
                <a:cs typeface="IBM Plex Sans Medium"/>
              </a:defRPr>
            </a:lvl1pPr>
          </a:lstStyle>
          <a:p>
            <a:r>
              <a:rPr lang="es-AR" sz="1300" b="1" dirty="0"/>
              <a:t>Freezing </a:t>
            </a:r>
            <a:r>
              <a:rPr lang="es-AR" sz="1300" b="1" dirty="0" err="1"/>
              <a:t>the</a:t>
            </a:r>
            <a:r>
              <a:rPr lang="es-AR" sz="1300" b="1" dirty="0"/>
              <a:t> base </a:t>
            </a:r>
            <a:r>
              <a:rPr lang="es-AR" sz="1300" b="1" dirty="0" err="1"/>
              <a:t>model</a:t>
            </a:r>
            <a:r>
              <a:rPr lang="es-AR" sz="1300" b="1" dirty="0"/>
              <a:t>: </a:t>
            </a:r>
            <a:r>
              <a:rPr lang="es-AR" sz="1300" dirty="0"/>
              <a:t>Prevents </a:t>
            </a:r>
            <a:r>
              <a:rPr lang="es-AR" sz="1300" dirty="0" err="1"/>
              <a:t>the</a:t>
            </a:r>
            <a:r>
              <a:rPr lang="es-AR" sz="1300" dirty="0"/>
              <a:t> </a:t>
            </a:r>
            <a:r>
              <a:rPr lang="es-AR" sz="1300" dirty="0" err="1"/>
              <a:t>pre-trained</a:t>
            </a:r>
            <a:r>
              <a:rPr lang="es-AR" sz="1300" dirty="0"/>
              <a:t> </a:t>
            </a:r>
            <a:r>
              <a:rPr lang="es-AR" sz="1300" dirty="0" err="1"/>
              <a:t>weights</a:t>
            </a:r>
            <a:r>
              <a:rPr lang="es-AR" sz="1300" dirty="0"/>
              <a:t> </a:t>
            </a:r>
            <a:r>
              <a:rPr lang="es-AR" sz="1300" dirty="0" err="1"/>
              <a:t>from</a:t>
            </a:r>
            <a:r>
              <a:rPr lang="es-AR" sz="1300" dirty="0"/>
              <a:t> </a:t>
            </a:r>
            <a:r>
              <a:rPr lang="es-AR" sz="1300" dirty="0" err="1"/>
              <a:t>being</a:t>
            </a:r>
            <a:r>
              <a:rPr lang="es-AR" sz="1300" dirty="0"/>
              <a:t> </a:t>
            </a:r>
            <a:r>
              <a:rPr lang="es-AR" sz="1300" dirty="0" err="1"/>
              <a:t>updated</a:t>
            </a:r>
            <a:r>
              <a:rPr lang="es-AR" sz="1300" dirty="0"/>
              <a:t>, </a:t>
            </a:r>
            <a:r>
              <a:rPr lang="es-AR" sz="1300" dirty="0" err="1"/>
              <a:t>retaining</a:t>
            </a:r>
            <a:r>
              <a:rPr lang="es-AR" sz="1300" dirty="0"/>
              <a:t> </a:t>
            </a:r>
            <a:r>
              <a:rPr lang="es-AR" sz="1300" dirty="0" err="1"/>
              <a:t>the</a:t>
            </a:r>
            <a:r>
              <a:rPr lang="es-AR" sz="1300" dirty="0"/>
              <a:t> </a:t>
            </a:r>
            <a:r>
              <a:rPr lang="es-AR" sz="1300" dirty="0" err="1"/>
              <a:t>learned</a:t>
            </a:r>
            <a:r>
              <a:rPr lang="es-AR" sz="1300" dirty="0"/>
              <a:t> </a:t>
            </a:r>
            <a:r>
              <a:rPr lang="es-AR" sz="1300" dirty="0" err="1"/>
              <a:t>features</a:t>
            </a:r>
            <a:r>
              <a:rPr lang="es-AR" sz="1300" dirty="0"/>
              <a:t> </a:t>
            </a:r>
            <a:r>
              <a:rPr lang="es-AR" sz="1300" dirty="0" err="1"/>
              <a:t>from</a:t>
            </a:r>
            <a:r>
              <a:rPr lang="es-AR" sz="1300" dirty="0"/>
              <a:t> </a:t>
            </a:r>
            <a:r>
              <a:rPr lang="es-AR" sz="1300" dirty="0" err="1"/>
              <a:t>the</a:t>
            </a:r>
            <a:r>
              <a:rPr lang="es-AR" sz="1300" dirty="0"/>
              <a:t> original training </a:t>
            </a:r>
            <a:r>
              <a:rPr lang="es-AR" sz="1300" dirty="0" err="1"/>
              <a:t>dataset</a:t>
            </a:r>
            <a:r>
              <a:rPr lang="es-AR" sz="1300" dirty="0"/>
              <a:t>.</a:t>
            </a:r>
          </a:p>
          <a:p>
            <a:r>
              <a:rPr lang="es-AR" sz="1300" b="1" dirty="0"/>
              <a:t>Adding </a:t>
            </a:r>
            <a:r>
              <a:rPr lang="es-AR" sz="1300" b="1" dirty="0" err="1"/>
              <a:t>custom</a:t>
            </a:r>
            <a:r>
              <a:rPr lang="es-AR" sz="1300" b="1" dirty="0"/>
              <a:t> </a:t>
            </a:r>
            <a:r>
              <a:rPr lang="es-AR" sz="1300" b="1" dirty="0" err="1"/>
              <a:t>layers</a:t>
            </a:r>
            <a:r>
              <a:rPr lang="es-AR" sz="1300" b="1" dirty="0"/>
              <a:t>: </a:t>
            </a:r>
            <a:r>
              <a:rPr lang="es-AR" sz="1300" dirty="0" err="1"/>
              <a:t>Allows</a:t>
            </a:r>
            <a:r>
              <a:rPr lang="es-AR" sz="1300" dirty="0"/>
              <a:t> </a:t>
            </a:r>
            <a:r>
              <a:rPr lang="es-AR" sz="1300" dirty="0" err="1"/>
              <a:t>you</a:t>
            </a:r>
            <a:r>
              <a:rPr lang="es-AR" sz="1300" dirty="0"/>
              <a:t> </a:t>
            </a:r>
            <a:r>
              <a:rPr lang="es-AR" sz="1300" dirty="0" err="1"/>
              <a:t>to</a:t>
            </a:r>
            <a:r>
              <a:rPr lang="es-AR" sz="1300" dirty="0"/>
              <a:t> </a:t>
            </a:r>
            <a:r>
              <a:rPr lang="es-AR" sz="1300" dirty="0" err="1"/>
              <a:t>adapt</a:t>
            </a:r>
            <a:r>
              <a:rPr lang="es-AR" sz="1300" dirty="0"/>
              <a:t> </a:t>
            </a:r>
            <a:r>
              <a:rPr lang="es-AR" sz="1300" dirty="0" err="1"/>
              <a:t>the</a:t>
            </a:r>
            <a:r>
              <a:rPr lang="es-AR" sz="1300" dirty="0"/>
              <a:t> </a:t>
            </a:r>
            <a:r>
              <a:rPr lang="es-AR" sz="1300" dirty="0" err="1"/>
              <a:t>model</a:t>
            </a:r>
            <a:r>
              <a:rPr lang="es-AR" sz="1300" dirty="0"/>
              <a:t> </a:t>
            </a:r>
            <a:r>
              <a:rPr lang="es-AR" sz="1300" dirty="0" err="1"/>
              <a:t>to</a:t>
            </a:r>
            <a:r>
              <a:rPr lang="es-AR" sz="1300" dirty="0"/>
              <a:t> </a:t>
            </a:r>
            <a:r>
              <a:rPr lang="es-AR" sz="1300" dirty="0" err="1"/>
              <a:t>your</a:t>
            </a:r>
            <a:r>
              <a:rPr lang="es-AR" sz="1300" dirty="0"/>
              <a:t> </a:t>
            </a:r>
            <a:r>
              <a:rPr lang="es-AR" sz="1300" dirty="0" err="1"/>
              <a:t>specific</a:t>
            </a:r>
            <a:r>
              <a:rPr lang="es-AR" sz="1300" dirty="0"/>
              <a:t> </a:t>
            </a:r>
            <a:r>
              <a:rPr lang="es-AR" sz="1300" dirty="0" err="1"/>
              <a:t>task</a:t>
            </a:r>
            <a:r>
              <a:rPr lang="es-AR" sz="1300" dirty="0"/>
              <a:t> and </a:t>
            </a:r>
            <a:r>
              <a:rPr lang="es-AR" sz="1300" dirty="0" err="1"/>
              <a:t>dataset</a:t>
            </a:r>
            <a:r>
              <a:rPr lang="es-AR" sz="1300" dirty="0"/>
              <a:t>.</a:t>
            </a:r>
          </a:p>
          <a:p>
            <a:r>
              <a:rPr lang="es-AR" sz="1300" b="1" dirty="0"/>
              <a:t>Fine-</a:t>
            </a:r>
            <a:r>
              <a:rPr lang="es-AR" sz="1300" b="1" dirty="0" err="1"/>
              <a:t>tuning</a:t>
            </a:r>
            <a:r>
              <a:rPr lang="es-AR" sz="1300" b="1" dirty="0"/>
              <a:t>: </a:t>
            </a:r>
            <a:r>
              <a:rPr lang="es-AR" sz="1300" dirty="0" err="1"/>
              <a:t>Optionally</a:t>
            </a:r>
            <a:r>
              <a:rPr lang="es-AR" sz="1300" dirty="0"/>
              <a:t>, after </a:t>
            </a:r>
            <a:r>
              <a:rPr lang="es-AR" sz="1300" dirty="0" err="1"/>
              <a:t>initial</a:t>
            </a:r>
            <a:r>
              <a:rPr lang="es-AR" sz="1300" dirty="0"/>
              <a:t> training, </a:t>
            </a:r>
            <a:r>
              <a:rPr lang="es-AR" sz="1300" dirty="0" err="1"/>
              <a:t>unfreeze</a:t>
            </a:r>
            <a:r>
              <a:rPr lang="es-AR" sz="1300" dirty="0"/>
              <a:t> </a:t>
            </a:r>
            <a:r>
              <a:rPr lang="es-AR" sz="1300" dirty="0" err="1"/>
              <a:t>some</a:t>
            </a:r>
            <a:r>
              <a:rPr lang="es-AR" sz="1300" dirty="0"/>
              <a:t> </a:t>
            </a:r>
            <a:r>
              <a:rPr lang="es-AR" sz="1300" dirty="0" err="1"/>
              <a:t>layers</a:t>
            </a:r>
            <a:r>
              <a:rPr lang="es-AR" sz="1300" dirty="0"/>
              <a:t> and continue training with a </a:t>
            </a:r>
            <a:r>
              <a:rPr lang="es-AR" sz="1300" dirty="0" err="1"/>
              <a:t>lower</a:t>
            </a:r>
            <a:r>
              <a:rPr lang="es-AR" sz="1300" dirty="0"/>
              <a:t> </a:t>
            </a:r>
            <a:r>
              <a:rPr lang="es-AR" sz="1300" dirty="0" err="1"/>
              <a:t>learning</a:t>
            </a:r>
            <a:r>
              <a:rPr lang="es-AR" sz="1300" dirty="0"/>
              <a:t> </a:t>
            </a:r>
            <a:r>
              <a:rPr lang="es-AR" sz="1300" dirty="0" err="1"/>
              <a:t>rate</a:t>
            </a:r>
            <a:r>
              <a:rPr lang="es-AR" sz="1300" dirty="0"/>
              <a:t> </a:t>
            </a:r>
            <a:r>
              <a:rPr lang="es-AR" sz="1300" dirty="0" err="1"/>
              <a:t>to</a:t>
            </a:r>
            <a:r>
              <a:rPr lang="es-AR" sz="1300" dirty="0"/>
              <a:t> </a:t>
            </a:r>
            <a:r>
              <a:rPr lang="es-AR" sz="1300" dirty="0" err="1"/>
              <a:t>further</a:t>
            </a:r>
            <a:r>
              <a:rPr lang="es-AR" sz="1300" dirty="0"/>
              <a:t> </a:t>
            </a:r>
            <a:r>
              <a:rPr lang="es-AR" sz="1300" dirty="0" err="1"/>
              <a:t>adapt</a:t>
            </a:r>
            <a:r>
              <a:rPr lang="es-AR" sz="1300" dirty="0"/>
              <a:t> </a:t>
            </a:r>
            <a:r>
              <a:rPr lang="es-AR" sz="1300" dirty="0" err="1"/>
              <a:t>the</a:t>
            </a:r>
            <a:r>
              <a:rPr lang="es-AR" sz="1300" dirty="0"/>
              <a:t> </a:t>
            </a:r>
            <a:r>
              <a:rPr lang="es-AR" sz="1300" dirty="0" err="1"/>
              <a:t>pre-trained</a:t>
            </a:r>
            <a:r>
              <a:rPr lang="es-AR" sz="1300" dirty="0"/>
              <a:t> </a:t>
            </a:r>
            <a:r>
              <a:rPr lang="es-AR" sz="1300" dirty="0" err="1"/>
              <a:t>features</a:t>
            </a:r>
            <a:r>
              <a:rPr lang="es-AR" sz="1300" dirty="0"/>
              <a:t> </a:t>
            </a:r>
            <a:r>
              <a:rPr lang="es-AR" sz="1300" dirty="0" err="1"/>
              <a:t>to</a:t>
            </a:r>
            <a:r>
              <a:rPr lang="es-AR" sz="1300" dirty="0"/>
              <a:t> </a:t>
            </a:r>
            <a:r>
              <a:rPr lang="es-AR" sz="1300" dirty="0" err="1"/>
              <a:t>your</a:t>
            </a:r>
            <a:r>
              <a:rPr lang="es-AR" sz="1300" dirty="0"/>
              <a:t> </a:t>
            </a:r>
            <a:r>
              <a:rPr lang="es-AR" sz="1300" dirty="0" err="1"/>
              <a:t>dataset</a:t>
            </a:r>
            <a:r>
              <a:rPr lang="es-AR" sz="1300" dirty="0"/>
              <a:t>.</a:t>
            </a:r>
          </a:p>
          <a:p>
            <a:r>
              <a:rPr lang="es-AR" sz="1300" dirty="0"/>
              <a:t>This </a:t>
            </a:r>
            <a:r>
              <a:rPr lang="es-AR" sz="1300" dirty="0" err="1"/>
              <a:t>approach</a:t>
            </a:r>
            <a:r>
              <a:rPr lang="es-AR" sz="1300" dirty="0"/>
              <a:t> </a:t>
            </a:r>
            <a:r>
              <a:rPr lang="es-AR" sz="1300" dirty="0" err="1"/>
              <a:t>leverages</a:t>
            </a:r>
            <a:r>
              <a:rPr lang="es-AR" sz="1300" dirty="0"/>
              <a:t> </a:t>
            </a:r>
            <a:r>
              <a:rPr lang="es-AR" sz="1300" dirty="0" err="1"/>
              <a:t>the</a:t>
            </a:r>
            <a:r>
              <a:rPr lang="es-AR" sz="1300" dirty="0"/>
              <a:t> </a:t>
            </a:r>
            <a:r>
              <a:rPr lang="es-AR" sz="1300" dirty="0" err="1"/>
              <a:t>powerful</a:t>
            </a:r>
            <a:r>
              <a:rPr lang="es-AR" sz="1300" dirty="0"/>
              <a:t> </a:t>
            </a:r>
            <a:r>
              <a:rPr lang="es-AR" sz="1300" dirty="0" err="1"/>
              <a:t>features</a:t>
            </a:r>
            <a:r>
              <a:rPr lang="es-AR" sz="1300" dirty="0"/>
              <a:t> </a:t>
            </a:r>
            <a:r>
              <a:rPr lang="es-AR" sz="1300" dirty="0" err="1"/>
              <a:t>learned</a:t>
            </a:r>
            <a:r>
              <a:rPr lang="es-AR" sz="1300" dirty="0"/>
              <a:t> </a:t>
            </a:r>
            <a:r>
              <a:rPr lang="es-AR" sz="1300" dirty="0" err="1"/>
              <a:t>by</a:t>
            </a:r>
            <a:r>
              <a:rPr lang="es-AR" sz="1300" dirty="0"/>
              <a:t> VGG16 </a:t>
            </a:r>
            <a:r>
              <a:rPr lang="es-AR" sz="1300" dirty="0" err="1"/>
              <a:t>on</a:t>
            </a:r>
            <a:r>
              <a:rPr lang="es-AR" sz="1300" dirty="0"/>
              <a:t> </a:t>
            </a:r>
            <a:r>
              <a:rPr lang="es-AR" sz="1300" dirty="0" err="1"/>
              <a:t>large</a:t>
            </a:r>
            <a:r>
              <a:rPr lang="es-AR" sz="1300" dirty="0"/>
              <a:t> </a:t>
            </a:r>
            <a:r>
              <a:rPr lang="es-AR" sz="1300" dirty="0" err="1"/>
              <a:t>datasets</a:t>
            </a:r>
            <a:r>
              <a:rPr lang="es-AR" sz="1300" dirty="0"/>
              <a:t> </a:t>
            </a:r>
            <a:r>
              <a:rPr lang="es-AR" sz="1300" dirty="0" err="1"/>
              <a:t>like</a:t>
            </a:r>
            <a:r>
              <a:rPr lang="es-AR" sz="1300" dirty="0"/>
              <a:t> ImageNet, </a:t>
            </a:r>
            <a:r>
              <a:rPr lang="es-AR" sz="1300" dirty="0" err="1"/>
              <a:t>while</a:t>
            </a:r>
            <a:r>
              <a:rPr lang="es-AR" sz="1300" dirty="0"/>
              <a:t> </a:t>
            </a:r>
            <a:r>
              <a:rPr lang="es-AR" sz="1300" dirty="0" err="1"/>
              <a:t>also</a:t>
            </a:r>
            <a:r>
              <a:rPr lang="es-AR" sz="1300" dirty="0"/>
              <a:t> </a:t>
            </a:r>
            <a:r>
              <a:rPr lang="es-AR" sz="1300" dirty="0" err="1"/>
              <a:t>allowing</a:t>
            </a:r>
            <a:r>
              <a:rPr lang="es-AR" sz="1300" dirty="0"/>
              <a:t> </a:t>
            </a:r>
            <a:r>
              <a:rPr lang="es-AR" sz="1300" dirty="0" err="1"/>
              <a:t>you</a:t>
            </a:r>
            <a:r>
              <a:rPr lang="es-AR" sz="1300" dirty="0"/>
              <a:t> </a:t>
            </a:r>
            <a:r>
              <a:rPr lang="es-AR" sz="1300" dirty="0" err="1"/>
              <a:t>to</a:t>
            </a:r>
            <a:r>
              <a:rPr lang="es-AR" sz="1300" dirty="0"/>
              <a:t> </a:t>
            </a:r>
            <a:r>
              <a:rPr lang="es-AR" sz="1300" dirty="0" err="1"/>
              <a:t>customize</a:t>
            </a:r>
            <a:r>
              <a:rPr lang="es-AR" sz="1300" dirty="0"/>
              <a:t> </a:t>
            </a:r>
            <a:r>
              <a:rPr lang="es-AR" sz="1300" dirty="0" err="1"/>
              <a:t>the</a:t>
            </a:r>
            <a:r>
              <a:rPr lang="es-AR" sz="1300" dirty="0"/>
              <a:t> </a:t>
            </a:r>
            <a:r>
              <a:rPr lang="es-AR" sz="1300" dirty="0" err="1"/>
              <a:t>model</a:t>
            </a:r>
            <a:r>
              <a:rPr lang="es-AR" sz="1300" dirty="0"/>
              <a:t> </a:t>
            </a:r>
            <a:r>
              <a:rPr lang="es-AR" sz="1300" dirty="0" err="1"/>
              <a:t>for</a:t>
            </a:r>
            <a:r>
              <a:rPr lang="es-AR" sz="1300" dirty="0"/>
              <a:t> </a:t>
            </a:r>
            <a:r>
              <a:rPr lang="es-AR" sz="1300" dirty="0" err="1"/>
              <a:t>your</a:t>
            </a:r>
            <a:r>
              <a:rPr lang="es-AR" sz="1300" dirty="0"/>
              <a:t> </a:t>
            </a:r>
            <a:r>
              <a:rPr lang="es-AR" sz="1300" dirty="0" err="1"/>
              <a:t>specific</a:t>
            </a:r>
            <a:r>
              <a:rPr lang="es-AR" sz="1300" dirty="0"/>
              <a:t> </a:t>
            </a:r>
            <a:r>
              <a:rPr lang="es-AR" sz="1300" dirty="0" err="1"/>
              <a:t>needs</a:t>
            </a:r>
            <a:r>
              <a:rPr lang="es-AR" sz="1300" dirty="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307"/>
                                        </p:tgtEl>
                                        <p:attrNameLst>
                                          <p:attrName>style.visibility</p:attrName>
                                        </p:attrNameLst>
                                      </p:cBhvr>
                                      <p:to>
                                        <p:strVal val="visible"/>
                                      </p:to>
                                    </p:set>
                                    <p:animEffect transition="in" filter="fade">
                                      <p:cBhvr>
                                        <p:cTn id="7" dur="1000"/>
                                        <p:tgtEl>
                                          <p:spTgt spid="1307"/>
                                        </p:tgtEl>
                                      </p:cBhvr>
                                    </p:animEffect>
                                  </p:childTnLst>
                                </p:cTn>
                              </p:par>
                              <p:par>
                                <p:cTn id="8" presetID="10" presetClass="entr" presetSubtype="0" fill="hold" nodeType="withEffect">
                                  <p:stCondLst>
                                    <p:cond delay="0"/>
                                  </p:stCondLst>
                                  <p:childTnLst>
                                    <p:set>
                                      <p:cBhvr>
                                        <p:cTn id="9" dur="1" fill="hold">
                                          <p:stCondLst>
                                            <p:cond delay="0"/>
                                          </p:stCondLst>
                                        </p:cTn>
                                        <p:tgtEl>
                                          <p:spTgt spid="1314"/>
                                        </p:tgtEl>
                                        <p:attrNameLst>
                                          <p:attrName>style.visibility</p:attrName>
                                        </p:attrNameLst>
                                      </p:cBhvr>
                                      <p:to>
                                        <p:strVal val="visible"/>
                                      </p:to>
                                    </p:set>
                                    <p:animEffect transition="in" filter="fade">
                                      <p:cBhvr>
                                        <p:cTn id="10" dur="1000"/>
                                        <p:tgtEl>
                                          <p:spTgt spid="1314"/>
                                        </p:tgtEl>
                                      </p:cBhvr>
                                    </p:animEffect>
                                  </p:childTnLst>
                                </p:cTn>
                              </p:par>
                              <p:par>
                                <p:cTn id="11" presetID="10" presetClass="entr" presetSubtype="0" fill="hold" nodeType="withEffect">
                                  <p:stCondLst>
                                    <p:cond delay="0"/>
                                  </p:stCondLst>
                                  <p:childTnLst>
                                    <p:set>
                                      <p:cBhvr>
                                        <p:cTn id="12" dur="1" fill="hold">
                                          <p:stCondLst>
                                            <p:cond delay="0"/>
                                          </p:stCondLst>
                                        </p:cTn>
                                        <p:tgtEl>
                                          <p:spTgt spid="1318"/>
                                        </p:tgtEl>
                                        <p:attrNameLst>
                                          <p:attrName>style.visibility</p:attrName>
                                        </p:attrNameLst>
                                      </p:cBhvr>
                                      <p:to>
                                        <p:strVal val="visible"/>
                                      </p:to>
                                    </p:set>
                                    <p:animEffect transition="in" filter="fade">
                                      <p:cBhvr>
                                        <p:cTn id="13" dur="1000"/>
                                        <p:tgtEl>
                                          <p:spTgt spid="1318"/>
                                        </p:tgtEl>
                                      </p:cBhvr>
                                    </p:animEffect>
                                  </p:childTnLst>
                                </p:cTn>
                              </p:par>
                              <p:par>
                                <p:cTn id="14" presetID="10" presetClass="entr" presetSubtype="0" fill="hold" nodeType="withEffect">
                                  <p:stCondLst>
                                    <p:cond delay="0"/>
                                  </p:stCondLst>
                                  <p:childTnLst>
                                    <p:set>
                                      <p:cBhvr>
                                        <p:cTn id="15" dur="1" fill="hold">
                                          <p:stCondLst>
                                            <p:cond delay="0"/>
                                          </p:stCondLst>
                                        </p:cTn>
                                        <p:tgtEl>
                                          <p:spTgt spid="1322"/>
                                        </p:tgtEl>
                                        <p:attrNameLst>
                                          <p:attrName>style.visibility</p:attrName>
                                        </p:attrNameLst>
                                      </p:cBhvr>
                                      <p:to>
                                        <p:strVal val="visible"/>
                                      </p:to>
                                    </p:set>
                                    <p:animEffect transition="in" filter="fade">
                                      <p:cBhvr>
                                        <p:cTn id="16" dur="1000"/>
                                        <p:tgtEl>
                                          <p:spTgt spid="1322"/>
                                        </p:tgtEl>
                                      </p:cBhvr>
                                    </p:animEffect>
                                  </p:childTnLst>
                                </p:cTn>
                              </p:par>
                              <p:par>
                                <p:cTn id="17" presetID="10" presetClass="entr" presetSubtype="0" fill="hold" nodeType="withEffect">
                                  <p:stCondLst>
                                    <p:cond delay="0"/>
                                  </p:stCondLst>
                                  <p:childTnLst>
                                    <p:set>
                                      <p:cBhvr>
                                        <p:cTn id="18" dur="1" fill="hold">
                                          <p:stCondLst>
                                            <p:cond delay="0"/>
                                          </p:stCondLst>
                                        </p:cTn>
                                        <p:tgtEl>
                                          <p:spTgt spid="1313"/>
                                        </p:tgtEl>
                                        <p:attrNameLst>
                                          <p:attrName>style.visibility</p:attrName>
                                        </p:attrNameLst>
                                      </p:cBhvr>
                                      <p:to>
                                        <p:strVal val="visible"/>
                                      </p:to>
                                    </p:set>
                                    <p:animEffect transition="in" filter="fade">
                                      <p:cBhvr>
                                        <p:cTn id="19" dur="1000"/>
                                        <p:tgtEl>
                                          <p:spTgt spid="1313"/>
                                        </p:tgtEl>
                                      </p:cBhvr>
                                    </p:animEffect>
                                  </p:childTnLst>
                                </p:cTn>
                              </p:par>
                              <p:par>
                                <p:cTn id="20" presetID="10" presetClass="entr" presetSubtype="0" fill="hold" nodeType="withEffect">
                                  <p:stCondLst>
                                    <p:cond delay="0"/>
                                  </p:stCondLst>
                                  <p:childTnLst>
                                    <p:set>
                                      <p:cBhvr>
                                        <p:cTn id="21" dur="1" fill="hold">
                                          <p:stCondLst>
                                            <p:cond delay="0"/>
                                          </p:stCondLst>
                                        </p:cTn>
                                        <p:tgtEl>
                                          <p:spTgt spid="1317"/>
                                        </p:tgtEl>
                                        <p:attrNameLst>
                                          <p:attrName>style.visibility</p:attrName>
                                        </p:attrNameLst>
                                      </p:cBhvr>
                                      <p:to>
                                        <p:strVal val="visible"/>
                                      </p:to>
                                    </p:set>
                                    <p:animEffect transition="in" filter="fade">
                                      <p:cBhvr>
                                        <p:cTn id="22" dur="1000"/>
                                        <p:tgtEl>
                                          <p:spTgt spid="1317"/>
                                        </p:tgtEl>
                                      </p:cBhvr>
                                    </p:animEffect>
                                  </p:childTnLst>
                                </p:cTn>
                              </p:par>
                              <p:par>
                                <p:cTn id="23" presetID="10" presetClass="entr" presetSubtype="0" fill="hold" nodeType="withEffect">
                                  <p:stCondLst>
                                    <p:cond delay="0"/>
                                  </p:stCondLst>
                                  <p:childTnLst>
                                    <p:set>
                                      <p:cBhvr>
                                        <p:cTn id="24" dur="1" fill="hold">
                                          <p:stCondLst>
                                            <p:cond delay="0"/>
                                          </p:stCondLst>
                                        </p:cTn>
                                        <p:tgtEl>
                                          <p:spTgt spid="1319"/>
                                        </p:tgtEl>
                                        <p:attrNameLst>
                                          <p:attrName>style.visibility</p:attrName>
                                        </p:attrNameLst>
                                      </p:cBhvr>
                                      <p:to>
                                        <p:strVal val="visible"/>
                                      </p:to>
                                    </p:set>
                                    <p:animEffect transition="in" filter="fade">
                                      <p:cBhvr>
                                        <p:cTn id="25" dur="1000"/>
                                        <p:tgtEl>
                                          <p:spTgt spid="1319"/>
                                        </p:tgtEl>
                                      </p:cBhvr>
                                    </p:animEffect>
                                  </p:childTnLst>
                                </p:cTn>
                              </p:par>
                              <p:par>
                                <p:cTn id="26" presetID="10" presetClass="entr" presetSubtype="0" fill="hold" nodeType="withEffect">
                                  <p:stCondLst>
                                    <p:cond delay="0"/>
                                  </p:stCondLst>
                                  <p:childTnLst>
                                    <p:set>
                                      <p:cBhvr>
                                        <p:cTn id="27" dur="1" fill="hold">
                                          <p:stCondLst>
                                            <p:cond delay="0"/>
                                          </p:stCondLst>
                                        </p:cTn>
                                        <p:tgtEl>
                                          <p:spTgt spid="1323"/>
                                        </p:tgtEl>
                                        <p:attrNameLst>
                                          <p:attrName>style.visibility</p:attrName>
                                        </p:attrNameLst>
                                      </p:cBhvr>
                                      <p:to>
                                        <p:strVal val="visible"/>
                                      </p:to>
                                    </p:set>
                                    <p:animEffect transition="in" filter="fade">
                                      <p:cBhvr>
                                        <p:cTn id="28" dur="1000"/>
                                        <p:tgtEl>
                                          <p:spTgt spid="1323"/>
                                        </p:tgtEl>
                                      </p:cBhvr>
                                    </p:animEffect>
                                  </p:childTnLst>
                                </p:cTn>
                              </p:par>
                              <p:par>
                                <p:cTn id="29" presetID="10" presetClass="entr" presetSubtype="0" fill="hold" nodeType="withEffect">
                                  <p:stCondLst>
                                    <p:cond delay="0"/>
                                  </p:stCondLst>
                                  <p:childTnLst>
                                    <p:set>
                                      <p:cBhvr>
                                        <p:cTn id="30" dur="1" fill="hold">
                                          <p:stCondLst>
                                            <p:cond delay="0"/>
                                          </p:stCondLst>
                                        </p:cTn>
                                        <p:tgtEl>
                                          <p:spTgt spid="1311"/>
                                        </p:tgtEl>
                                        <p:attrNameLst>
                                          <p:attrName>style.visibility</p:attrName>
                                        </p:attrNameLst>
                                      </p:cBhvr>
                                      <p:to>
                                        <p:strVal val="visible"/>
                                      </p:to>
                                    </p:set>
                                    <p:animEffect transition="in" filter="fade">
                                      <p:cBhvr>
                                        <p:cTn id="31" dur="1000"/>
                                        <p:tgtEl>
                                          <p:spTgt spid="1311"/>
                                        </p:tgtEl>
                                      </p:cBhvr>
                                    </p:animEffect>
                                  </p:childTnLst>
                                </p:cTn>
                              </p:par>
                              <p:par>
                                <p:cTn id="32" presetID="10" presetClass="entr" presetSubtype="0" fill="hold" nodeType="withEffect">
                                  <p:stCondLst>
                                    <p:cond delay="0"/>
                                  </p:stCondLst>
                                  <p:childTnLst>
                                    <p:set>
                                      <p:cBhvr>
                                        <p:cTn id="33" dur="1" fill="hold">
                                          <p:stCondLst>
                                            <p:cond delay="0"/>
                                          </p:stCondLst>
                                        </p:cTn>
                                        <p:tgtEl>
                                          <p:spTgt spid="1316"/>
                                        </p:tgtEl>
                                        <p:attrNameLst>
                                          <p:attrName>style.visibility</p:attrName>
                                        </p:attrNameLst>
                                      </p:cBhvr>
                                      <p:to>
                                        <p:strVal val="visible"/>
                                      </p:to>
                                    </p:set>
                                    <p:animEffect transition="in" filter="fade">
                                      <p:cBhvr>
                                        <p:cTn id="34" dur="1000"/>
                                        <p:tgtEl>
                                          <p:spTgt spid="1316"/>
                                        </p:tgtEl>
                                      </p:cBhvr>
                                    </p:animEffect>
                                  </p:childTnLst>
                                </p:cTn>
                              </p:par>
                              <p:par>
                                <p:cTn id="35" presetID="10" presetClass="entr" presetSubtype="0" fill="hold" nodeType="withEffect">
                                  <p:stCondLst>
                                    <p:cond delay="0"/>
                                  </p:stCondLst>
                                  <p:childTnLst>
                                    <p:set>
                                      <p:cBhvr>
                                        <p:cTn id="36" dur="1" fill="hold">
                                          <p:stCondLst>
                                            <p:cond delay="0"/>
                                          </p:stCondLst>
                                        </p:cTn>
                                        <p:tgtEl>
                                          <p:spTgt spid="1320"/>
                                        </p:tgtEl>
                                        <p:attrNameLst>
                                          <p:attrName>style.visibility</p:attrName>
                                        </p:attrNameLst>
                                      </p:cBhvr>
                                      <p:to>
                                        <p:strVal val="visible"/>
                                      </p:to>
                                    </p:set>
                                    <p:animEffect transition="in" filter="fade">
                                      <p:cBhvr>
                                        <p:cTn id="37" dur="1000"/>
                                        <p:tgtEl>
                                          <p:spTgt spid="1320"/>
                                        </p:tgtEl>
                                      </p:cBhvr>
                                    </p:animEffect>
                                  </p:childTnLst>
                                </p:cTn>
                              </p:par>
                              <p:par>
                                <p:cTn id="38" presetID="10" presetClass="entr" presetSubtype="0" fill="hold" nodeType="withEffect">
                                  <p:stCondLst>
                                    <p:cond delay="0"/>
                                  </p:stCondLst>
                                  <p:childTnLst>
                                    <p:set>
                                      <p:cBhvr>
                                        <p:cTn id="39" dur="1" fill="hold">
                                          <p:stCondLst>
                                            <p:cond delay="0"/>
                                          </p:stCondLst>
                                        </p:cTn>
                                        <p:tgtEl>
                                          <p:spTgt spid="1324"/>
                                        </p:tgtEl>
                                        <p:attrNameLst>
                                          <p:attrName>style.visibility</p:attrName>
                                        </p:attrNameLst>
                                      </p:cBhvr>
                                      <p:to>
                                        <p:strVal val="visible"/>
                                      </p:to>
                                    </p:set>
                                    <p:animEffect transition="in" filter="fade">
                                      <p:cBhvr>
                                        <p:cTn id="40" dur="1000"/>
                                        <p:tgtEl>
                                          <p:spTgt spid="1324"/>
                                        </p:tgtEl>
                                      </p:cBhvr>
                                    </p:animEffect>
                                  </p:childTnLst>
                                </p:cTn>
                              </p:par>
                              <p:par>
                                <p:cTn id="41" presetID="10" presetClass="entr" presetSubtype="0" fill="hold" nodeType="withEffect">
                                  <p:stCondLst>
                                    <p:cond delay="0"/>
                                  </p:stCondLst>
                                  <p:childTnLst>
                                    <p:set>
                                      <p:cBhvr>
                                        <p:cTn id="42" dur="1" fill="hold">
                                          <p:stCondLst>
                                            <p:cond delay="0"/>
                                          </p:stCondLst>
                                        </p:cTn>
                                        <p:tgtEl>
                                          <p:spTgt spid="1321"/>
                                        </p:tgtEl>
                                        <p:attrNameLst>
                                          <p:attrName>style.visibility</p:attrName>
                                        </p:attrNameLst>
                                      </p:cBhvr>
                                      <p:to>
                                        <p:strVal val="visible"/>
                                      </p:to>
                                    </p:set>
                                    <p:animEffect transition="in" filter="fade">
                                      <p:cBhvr>
                                        <p:cTn id="43" dur="1000"/>
                                        <p:tgtEl>
                                          <p:spTgt spid="1321"/>
                                        </p:tgtEl>
                                      </p:cBhvr>
                                    </p:animEffect>
                                  </p:childTnLst>
                                </p:cTn>
                              </p:par>
                              <p:par>
                                <p:cTn id="44" presetID="10" presetClass="entr" presetSubtype="0" fill="hold" nodeType="withEffect">
                                  <p:stCondLst>
                                    <p:cond delay="0"/>
                                  </p:stCondLst>
                                  <p:childTnLst>
                                    <p:set>
                                      <p:cBhvr>
                                        <p:cTn id="45" dur="1" fill="hold">
                                          <p:stCondLst>
                                            <p:cond delay="0"/>
                                          </p:stCondLst>
                                        </p:cTn>
                                        <p:tgtEl>
                                          <p:spTgt spid="3"/>
                                        </p:tgtEl>
                                        <p:attrNameLst>
                                          <p:attrName>style.visibility</p:attrName>
                                        </p:attrNameLst>
                                      </p:cBhvr>
                                      <p:to>
                                        <p:strVal val="visible"/>
                                      </p:to>
                                    </p:set>
                                    <p:animEffect transition="in" filter="fade">
                                      <p:cBhvr>
                                        <p:cTn id="46" dur="1000"/>
                                        <p:tgtEl>
                                          <p:spTgt spid="3"/>
                                        </p:tgtEl>
                                      </p:cBhvr>
                                    </p:animEffect>
                                  </p:childTnLst>
                                </p:cTn>
                              </p:par>
                              <p:par>
                                <p:cTn id="47" presetID="10" presetClass="entr" presetSubtype="0" fill="hold" nodeType="withEffect">
                                  <p:stCondLst>
                                    <p:cond delay="0"/>
                                  </p:stCondLst>
                                  <p:childTnLst>
                                    <p:set>
                                      <p:cBhvr>
                                        <p:cTn id="48" dur="1" fill="hold">
                                          <p:stCondLst>
                                            <p:cond delay="0"/>
                                          </p:stCondLst>
                                        </p:cTn>
                                        <p:tgtEl>
                                          <p:spTgt spid="4"/>
                                        </p:tgtEl>
                                        <p:attrNameLst>
                                          <p:attrName>style.visibility</p:attrName>
                                        </p:attrNameLst>
                                      </p:cBhvr>
                                      <p:to>
                                        <p:strVal val="visible"/>
                                      </p:to>
                                    </p:set>
                                    <p:animEffect transition="in" filter="fade">
                                      <p:cBhvr>
                                        <p:cTn id="49"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Korean AI Agency Pitch Deck XL by Slidesgo">
  <a:themeElements>
    <a:clrScheme name="Simple Light">
      <a:dk1>
        <a:srgbClr val="000328"/>
      </a:dk1>
      <a:lt1>
        <a:srgbClr val="FFFFFF"/>
      </a:lt1>
      <a:dk2>
        <a:srgbClr val="E0A9A8"/>
      </a:dk2>
      <a:lt2>
        <a:srgbClr val="005C8F"/>
      </a:lt2>
      <a:accent1>
        <a:srgbClr val="6128F6"/>
      </a:accent1>
      <a:accent2>
        <a:srgbClr val="5C659B"/>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364</TotalTime>
  <Words>528</Words>
  <Application>Microsoft Office PowerPoint</Application>
  <PresentationFormat>On-screen Show (16:9)</PresentationFormat>
  <Paragraphs>86</Paragraphs>
  <Slides>15</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IBM Plex Sans Medium</vt:lpstr>
      <vt:lpstr>Wingdings</vt:lpstr>
      <vt:lpstr>ISOCPEUR</vt:lpstr>
      <vt:lpstr>Poppins SemiBold</vt:lpstr>
      <vt:lpstr>IBM Plex Sans</vt:lpstr>
      <vt:lpstr>Korean AI Agency Pitch Deck XL by Slidesgo</vt:lpstr>
      <vt:lpstr>Detect Pneumonia using CNN</vt:lpstr>
      <vt:lpstr>Table of contents</vt:lpstr>
      <vt:lpstr>PowerPoint Presentation</vt:lpstr>
      <vt:lpstr>Data Collection, Cleanup, and Exploration</vt:lpstr>
      <vt:lpstr>Normal</vt:lpstr>
      <vt:lpstr>Data Structure</vt:lpstr>
      <vt:lpstr>Data Augmentation </vt:lpstr>
      <vt:lpstr>Model – VGG16</vt:lpstr>
      <vt:lpstr>Model</vt:lpstr>
      <vt:lpstr>Model Code and Layers</vt:lpstr>
      <vt:lpstr>Training and Validation Loss and Accuracy</vt:lpstr>
      <vt:lpstr>Evaluation</vt:lpstr>
      <vt:lpstr>Predict</vt:lpstr>
      <vt:lpstr>Lessons Learned</vt:lpstr>
      <vt:lpstr>Future Research and Development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Korean AI Agency Pitch Deck</dc:title>
  <cp:lastModifiedBy>Melisa Venegas</cp:lastModifiedBy>
  <cp:revision>48</cp:revision>
  <dcterms:modified xsi:type="dcterms:W3CDTF">2024-05-23T01:23:16Z</dcterms:modified>
</cp:coreProperties>
</file>