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CA8C-8199-B0D5-2B17-4E37B8EC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745A7-1C89-8085-1E88-F18909435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7F13-894D-DD61-5AAF-2E992AA6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1F57-D313-3AEB-7789-E71AB07F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099E-01E7-89A3-754B-8CAE1EC3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C162-6A2D-DD73-F024-37EB3061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5490-CDF8-7378-E8D9-3C88699DC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5F09-4931-403D-2AF4-F63FFAEF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2557-CA50-27EA-2B68-DD69F0C2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C8A5-00F1-3BE4-DC82-12F15775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F68B4-97B3-85C2-E2DC-A662AF9C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522B6-13BD-35C7-996D-4A79C39B7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92EB-87E7-2D5A-5FB0-0B4078A1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2FD4-D305-6E30-316C-C0D5F79A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93FC-B37A-DFB1-368F-4BEE6F0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75B-1D22-C7B0-A7AE-D20F602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51E6-B399-CA8F-2BCB-E3E478A8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D409-1AFF-D794-52D9-C76E8BE5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6D7D-5840-7EC3-5573-82C375E4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9CE3-A113-1955-6516-EEF9A979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1406-E22B-7061-357A-AA32C82B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6C15F-99A8-AB79-7BE7-DE132CCC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BE0A-FB0F-A39F-3A27-2025A18A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4BAF-0A75-081F-DFFB-37C003AD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0F5C-0848-C055-D5CF-4F18121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83D5-B8ED-856B-6292-FA6234C0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CC2D-A4DE-6E69-6B80-951765991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E42D7-0ACE-1929-6C5B-6011573E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16605-116C-7AB9-1B38-EF5F72CE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EF1A4-F40A-EB22-9211-4F330DFD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26B6-AF21-AA63-2F81-3048746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9660-5F55-9FF8-905A-0F90D651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6D44-1B38-929E-9114-1A17319F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373B6-0290-EDF3-7A72-677E8390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9159D-34B2-06C4-57C8-CB265F975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1118F-8B66-23D7-F528-3CAEAD98F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273AB-30F9-3AF6-60F4-F272A443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363C7-164A-1A2E-AF98-FE12103C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7A552-A182-C669-17E3-3E694B2D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F33-3B38-BDEF-8E29-8C6D3E01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7BBE6-5EE7-35AE-B8FA-334C8EB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2C43A-D7CE-6FA8-2DDF-1FE01A03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53BC2-8F7F-30D8-79DA-5DF4D65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E268F-4B44-8415-C97C-88DBB57D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65B38-BFD2-2BB3-7C9B-E2B6952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820A3-E992-A3EB-7D13-0494255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2278-E19D-BEC2-44A5-A504F048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6D05-AF9F-D67E-B562-D7C0AA07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7158-F584-DC20-ABCC-D5F2770D7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F5A0C-F7F4-2835-1F69-15FF9C73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035AA-5333-BB07-CA44-1DC3F31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9998-CFEE-D29B-7749-646EF1F1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A53B-5E95-FD51-AB2F-06A81F3D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40100-72F7-50DD-8C20-61F5493F8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E592A-441C-259F-34B1-35DB8FD5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0A49-F75A-96F3-28FD-DBA80C2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B745-A57D-BB0A-012F-BDB7ACEA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190A-6AAD-63E1-2F2F-62B567BC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19806-5947-3C52-09FB-89318D17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A3B1-2AF2-9714-EB34-03DADF65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CA25-6D40-D647-DE0F-3410E472B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BDC7-771D-4DC6-9A60-306E07051D5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52A7-D8BF-B4EB-030E-FA32BA87B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DA1E-7593-FBB9-EC1F-DBEAC207E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A4E2-D894-4558-A942-7A2FC74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2D224B6-D587-F57F-A1F8-3306B9A75A90}"/>
              </a:ext>
            </a:extLst>
          </p:cNvPr>
          <p:cNvSpPr/>
          <p:nvPr/>
        </p:nvSpPr>
        <p:spPr>
          <a:xfrm>
            <a:off x="448733" y="2912533"/>
            <a:ext cx="9770521" cy="1389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B9612-DD97-7108-1B9B-6F2CA7EF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76" y="1474020"/>
            <a:ext cx="533446" cy="6248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0C6A77-B8B2-8110-830D-B4F942F01FBE}"/>
              </a:ext>
            </a:extLst>
          </p:cNvPr>
          <p:cNvSpPr/>
          <p:nvPr/>
        </p:nvSpPr>
        <p:spPr>
          <a:xfrm>
            <a:off x="973666" y="3276599"/>
            <a:ext cx="897468" cy="62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Recurrence Trigger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4FBEE-32F2-94A5-3C2F-5B700BC9CA4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422400" y="2098914"/>
            <a:ext cx="25399" cy="117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16F095-D0A2-DA5E-72D5-AAE2AD167213}"/>
              </a:ext>
            </a:extLst>
          </p:cNvPr>
          <p:cNvSpPr txBox="1"/>
          <p:nvPr/>
        </p:nvSpPr>
        <p:spPr>
          <a:xfrm>
            <a:off x="516420" y="3984327"/>
            <a:ext cx="753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AE233-1272-155F-90DC-2B2A56B4F54F}"/>
              </a:ext>
            </a:extLst>
          </p:cNvPr>
          <p:cNvSpPr txBox="1"/>
          <p:nvPr/>
        </p:nvSpPr>
        <p:spPr>
          <a:xfrm>
            <a:off x="1435099" y="3984327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Frequency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7A9A212-E117-D48C-A580-A24F55BAF38D}"/>
              </a:ext>
            </a:extLst>
          </p:cNvPr>
          <p:cNvSpPr/>
          <p:nvPr/>
        </p:nvSpPr>
        <p:spPr>
          <a:xfrm>
            <a:off x="3285066" y="3234264"/>
            <a:ext cx="897468" cy="6858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Server 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80F0D7-4803-41D1-163E-7366A6EB42BD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71134" y="3577165"/>
            <a:ext cx="1413932" cy="1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1E8427-5374-ABFD-A422-FCE2C13E352C}"/>
              </a:ext>
            </a:extLst>
          </p:cNvPr>
          <p:cNvSpPr txBox="1"/>
          <p:nvPr/>
        </p:nvSpPr>
        <p:spPr>
          <a:xfrm>
            <a:off x="2009675" y="3319061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DB Connector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EC9AE1-8761-7092-FAAF-050EA7D38BA2}"/>
              </a:ext>
            </a:extLst>
          </p:cNvPr>
          <p:cNvSpPr/>
          <p:nvPr/>
        </p:nvSpPr>
        <p:spPr>
          <a:xfrm>
            <a:off x="6324731" y="3293787"/>
            <a:ext cx="1143000" cy="607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SQL Query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54D6DFA-219B-0EEA-B91E-7476BDD049A9}"/>
              </a:ext>
            </a:extLst>
          </p:cNvPr>
          <p:cNvSpPr/>
          <p:nvPr/>
        </p:nvSpPr>
        <p:spPr>
          <a:xfrm>
            <a:off x="9269990" y="3297515"/>
            <a:ext cx="863600" cy="5925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file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FABC7A-52FB-E823-1CD4-86816ED4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725" y="3261297"/>
            <a:ext cx="1106870" cy="65876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FCABE2-45C6-D0FC-E57A-ED87A865B71A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10133590" y="3590681"/>
            <a:ext cx="762135" cy="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CE18E6-7F5B-9E7B-4CC2-445965E3C3B9}"/>
              </a:ext>
            </a:extLst>
          </p:cNvPr>
          <p:cNvSpPr txBox="1"/>
          <p:nvPr/>
        </p:nvSpPr>
        <p:spPr>
          <a:xfrm>
            <a:off x="10150523" y="337638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Send file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374FE086-1E0A-9074-1B80-5B4A65A5B6D5}"/>
              </a:ext>
            </a:extLst>
          </p:cNvPr>
          <p:cNvSpPr/>
          <p:nvPr/>
        </p:nvSpPr>
        <p:spPr>
          <a:xfrm>
            <a:off x="4563087" y="3270075"/>
            <a:ext cx="13720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connect successful?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435E0CC-BFB9-4E1C-87D3-FA9593BCDB19}"/>
              </a:ext>
            </a:extLst>
          </p:cNvPr>
          <p:cNvSpPr/>
          <p:nvPr/>
        </p:nvSpPr>
        <p:spPr>
          <a:xfrm>
            <a:off x="7664827" y="3277408"/>
            <a:ext cx="137204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Query successful?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A5B16C-44ED-80BD-3384-9F96635C2AE2}"/>
              </a:ext>
            </a:extLst>
          </p:cNvPr>
          <p:cNvCxnSpPr>
            <a:stCxn id="11" idx="4"/>
            <a:endCxn id="29" idx="1"/>
          </p:cNvCxnSpPr>
          <p:nvPr/>
        </p:nvCxnSpPr>
        <p:spPr>
          <a:xfrm flipV="1">
            <a:off x="4182534" y="3576399"/>
            <a:ext cx="380553" cy="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5BDE02-FCE0-282A-717F-D297FDABA0EE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5935127" y="3576399"/>
            <a:ext cx="389604" cy="2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0973EC-513F-FCAF-735F-38C6AC924E8A}"/>
              </a:ext>
            </a:extLst>
          </p:cNvPr>
          <p:cNvCxnSpPr>
            <a:stCxn id="15" idx="3"/>
            <a:endCxn id="38" idx="1"/>
          </p:cNvCxnSpPr>
          <p:nvPr/>
        </p:nvCxnSpPr>
        <p:spPr>
          <a:xfrm flipV="1">
            <a:off x="7467731" y="3583732"/>
            <a:ext cx="197096" cy="1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9315D2-93B9-B9C8-D682-C2C60C4DCF60}"/>
              </a:ext>
            </a:extLst>
          </p:cNvPr>
          <p:cNvCxnSpPr>
            <a:stCxn id="38" idx="3"/>
            <a:endCxn id="18" idx="1"/>
          </p:cNvCxnSpPr>
          <p:nvPr/>
        </p:nvCxnSpPr>
        <p:spPr>
          <a:xfrm>
            <a:off x="9036867" y="3583732"/>
            <a:ext cx="233123" cy="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DE175E-BC38-1C82-AB3F-4B2F5496E891}"/>
              </a:ext>
            </a:extLst>
          </p:cNvPr>
          <p:cNvCxnSpPr>
            <a:stCxn id="29" idx="2"/>
          </p:cNvCxnSpPr>
          <p:nvPr/>
        </p:nvCxnSpPr>
        <p:spPr>
          <a:xfrm>
            <a:off x="5249107" y="3882723"/>
            <a:ext cx="0" cy="99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733C90-65CD-0786-11BE-646B750AC0DB}"/>
              </a:ext>
            </a:extLst>
          </p:cNvPr>
          <p:cNvCxnSpPr>
            <a:stCxn id="38" idx="2"/>
          </p:cNvCxnSpPr>
          <p:nvPr/>
        </p:nvCxnSpPr>
        <p:spPr>
          <a:xfrm>
            <a:off x="8350847" y="3890056"/>
            <a:ext cx="0" cy="100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AEF2DFF-EF26-289C-F81A-CE66ED311B16}"/>
              </a:ext>
            </a:extLst>
          </p:cNvPr>
          <p:cNvSpPr txBox="1"/>
          <p:nvPr/>
        </p:nvSpPr>
        <p:spPr>
          <a:xfrm>
            <a:off x="5229483" y="401043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DD148A-975F-B667-5356-46A0183EAA6E}"/>
              </a:ext>
            </a:extLst>
          </p:cNvPr>
          <p:cNvCxnSpPr/>
          <p:nvPr/>
        </p:nvCxnSpPr>
        <p:spPr>
          <a:xfrm>
            <a:off x="5249107" y="4876800"/>
            <a:ext cx="4020883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A78795-0382-6971-AC0E-F5AD7745AEBC}"/>
              </a:ext>
            </a:extLst>
          </p:cNvPr>
          <p:cNvSpPr txBox="1"/>
          <p:nvPr/>
        </p:nvSpPr>
        <p:spPr>
          <a:xfrm>
            <a:off x="8376128" y="398432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95893-5982-44E7-2682-8C803AF19806}"/>
              </a:ext>
            </a:extLst>
          </p:cNvPr>
          <p:cNvSpPr txBox="1"/>
          <p:nvPr/>
        </p:nvSpPr>
        <p:spPr>
          <a:xfrm>
            <a:off x="5935126" y="3338617"/>
            <a:ext cx="372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2C8236-757B-862A-9F66-A7B2FDC7A4A9}"/>
              </a:ext>
            </a:extLst>
          </p:cNvPr>
          <p:cNvSpPr/>
          <p:nvPr/>
        </p:nvSpPr>
        <p:spPr>
          <a:xfrm>
            <a:off x="9269990" y="4665133"/>
            <a:ext cx="949266" cy="569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Team Alert Notification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FEF8FF-A136-4E8F-CA94-4DDA94AB9F63}"/>
              </a:ext>
            </a:extLst>
          </p:cNvPr>
          <p:cNvSpPr txBox="1"/>
          <p:nvPr/>
        </p:nvSpPr>
        <p:spPr>
          <a:xfrm>
            <a:off x="3096297" y="533399"/>
            <a:ext cx="447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ADHOC REPORTING AUTOMATION</a:t>
            </a:r>
          </a:p>
        </p:txBody>
      </p:sp>
    </p:spTree>
    <p:extLst>
      <p:ext uri="{BB962C8B-B14F-4D97-AF65-F5344CB8AC3E}">
        <p14:creationId xmlns:p14="http://schemas.microsoft.com/office/powerpoint/2010/main" val="24717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MURALIDHARAN VENKATRAMAN</dc:creator>
  <cp:lastModifiedBy>MURALIDHARAN VENKATRAMAN</cp:lastModifiedBy>
  <cp:revision>1</cp:revision>
  <dcterms:created xsi:type="dcterms:W3CDTF">2023-07-10T12:46:33Z</dcterms:created>
  <dcterms:modified xsi:type="dcterms:W3CDTF">2025-09-17T19:19:56Z</dcterms:modified>
</cp:coreProperties>
</file>