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2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64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60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05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93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3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85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0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52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23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73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760E7A60-B7B6-45E5-9E94-53CB62A8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499" b="21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CBC9F-9957-49ED-8BF8-C1B1DBB4B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627501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Houses Prices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0923D-1870-4AB2-B613-CA2E73C6A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2300" y="5322574"/>
            <a:ext cx="5037616" cy="502943"/>
          </a:xfrm>
        </p:spPr>
        <p:txBody>
          <a:bodyPr>
            <a:normAutofit/>
          </a:bodyPr>
          <a:lstStyle/>
          <a:p>
            <a:r>
              <a:rPr lang="en-US" dirty="0"/>
              <a:t>Mireya Vera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12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75D8-CF41-4F52-B4E6-BFCCFF93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BC1099-8858-4902-AD99-61AC8D9FD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035" y="1825625"/>
            <a:ext cx="9887929" cy="38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A926-2B76-4253-BCB5-28E1502F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901"/>
          </a:xfrm>
        </p:spPr>
        <p:txBody>
          <a:bodyPr/>
          <a:lstStyle/>
          <a:p>
            <a:r>
              <a:rPr lang="en-US" b="1" dirty="0"/>
              <a:t>Model Report: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0B527F7-8F73-4130-AD95-3961BADD9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3" t="17308" r="13968" b="4154"/>
          <a:stretch/>
        </p:blipFill>
        <p:spPr>
          <a:xfrm>
            <a:off x="1956618" y="1302026"/>
            <a:ext cx="8583561" cy="5190849"/>
          </a:xfrm>
        </p:spPr>
      </p:pic>
    </p:spTree>
    <p:extLst>
      <p:ext uri="{BB962C8B-B14F-4D97-AF65-F5344CB8AC3E}">
        <p14:creationId xmlns:p14="http://schemas.microsoft.com/office/powerpoint/2010/main" val="20483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DF8C-4558-4B1E-8A00-43C8C2DB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0B2220-1DEB-4F41-AA7A-43E2611E3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034" y="1553497"/>
            <a:ext cx="8317932" cy="46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07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ShapesVTI</vt:lpstr>
      <vt:lpstr>Houses Prices Prediction</vt:lpstr>
      <vt:lpstr>DATA:</vt:lpstr>
      <vt:lpstr>Model Report:</vt:lpstr>
      <vt:lpstr>Dashboard”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Houses Prices Prediction</dc:title>
  <dc:creator>Mireya Vera</dc:creator>
  <cp:lastModifiedBy>Mireya Vera</cp:lastModifiedBy>
  <cp:revision>2</cp:revision>
  <dcterms:created xsi:type="dcterms:W3CDTF">2021-04-07T05:43:34Z</dcterms:created>
  <dcterms:modified xsi:type="dcterms:W3CDTF">2021-04-07T06:15:17Z</dcterms:modified>
</cp:coreProperties>
</file>