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676-8CF6-469A-942D-7ED417A50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7CB5-D2FA-4DF1-AC10-457AF5420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682-F0BD-4A27-A66F-FDEFC0CB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C55D-FA72-47E3-A5A9-7C84E188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63D0-573A-4DE8-8B70-C866D2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2A5-E4C5-42CB-8B89-C44B43A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ADA29-3110-48B0-B8C0-B927D4FD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A8C8-FE17-495F-9C72-AFE855CB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B255-B04A-4594-9477-1C21E2B7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B945-5AD4-43CC-89B5-C63B6957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20DFF-D7B5-4459-8844-A088BC5A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EC-0064-4928-962A-87B7103D9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D3883-B8C1-4308-AAEF-EFCDC54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AFDE-5869-4FDB-95B8-BD969591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C5512-AD9B-4904-9F9D-015FFED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0730-2315-4BF1-A078-90B157C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18E1-01D3-499F-9321-C52B6C09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6130C-37EB-4DD0-BBAE-608B4F04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DEEB-D714-4881-9432-A6FCBFD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F99B-493C-4C66-A358-F8A9D9AB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AC9-2576-4162-8680-F39388E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46CF-B453-4E2E-BCEC-D302A1A12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6DA49-BE1B-427E-98ED-B1BDF7F0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C983-285D-489A-A993-4E9FFFAF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8774-AF5F-450A-963D-606A15D9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A68-93A0-47F9-9EBD-7B5499C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4297-14BA-4037-A2A9-00168B0EE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2F84-762A-43CF-9916-9D95D2FB0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F1BDB-3F3D-4B16-AE93-B39C072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41B7-1FB2-476F-87A1-843A77CE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6DE2-F056-423C-9A18-8C6D8BB2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F39B-8E50-457C-8195-F265099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FDF8-BD75-426A-90F8-A5A2CF89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B737B-5E12-4377-BD95-E24420EA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EBC9D-50C2-4816-A165-0EBA3C6F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24E6-051C-4197-ADD5-ECD2382BF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D092-7D1A-485F-8D54-CDC0B8D6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B7BA-AF14-4140-861E-35B0D505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78427-C389-4A8D-9A2E-95D8D8D3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7B6D-753A-4B5C-8A67-8B0A0886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8A703-E338-49FF-A166-E12CB862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F39D-C649-4BA9-BE93-B7EE1137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B166-EA8D-4080-A2EE-037B5BFC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95DF5-1D14-4645-83FA-9CDFE151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CE578-503A-47FA-B90C-07E3EDBE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C4BE2-03CE-4CD9-8997-F5F77A5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699A-0932-476F-82B1-DCD50FB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C58E-810A-4D81-9DDB-F96A1590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26CD-4BA7-4114-8ECA-941DB4567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AA7BC-B6E2-418D-B702-F60FC994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9A884-EE87-44CD-9883-83EABBD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182F-0EEA-4A9B-ADC8-07CCE8D8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BB6-5B42-4F16-8056-115EA515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D7F86-354F-45B8-AB21-E5BE4BF3E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E81-0FBB-4141-B99F-7D4D5EB3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0005-AC7C-4E2C-8CC6-C8933FD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E33BE-D4A7-45E5-98F5-D9856BB4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391E9-3F80-484A-BA97-9181BA47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CDF2A-4C19-4A8D-9E37-364567A5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7968D-884A-4822-BA95-F0FE6391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2BE1-6E09-4417-99D4-FC1B4C6E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F8F4-8B40-4832-95C0-1FA0F0D217A9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F444-DA9D-446D-8F72-D8FA76230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33B9-2588-4B18-B328-EDA82B02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C9B5-E330-428C-B0F0-D2FCB4CE4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ᐈ Avocado stock pictures, Royalty Free avocado images photos | download on  Depositphotos®">
            <a:extLst>
              <a:ext uri="{FF2B5EF4-FFF2-40B4-BE49-F238E27FC236}">
                <a16:creationId xmlns:a16="http://schemas.microsoft.com/office/drawing/2014/main" id="{38CB90E5-BC17-465E-B1A6-3ABB8FAA2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134F03-AB93-46B3-BDC9-EA000C40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29" y="648069"/>
            <a:ext cx="9144000" cy="3790765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HASS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AVOCADO</a:t>
            </a:r>
            <a:br>
              <a:rPr lang="en-US" sz="9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9600" b="1" cap="all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BOARD</a:t>
            </a:r>
            <a:endParaRPr lang="en-US" sz="96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8A1E-AE7A-479B-85AF-1BA67F0C3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53" y="4438834"/>
            <a:ext cx="2240132" cy="6480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Mireya Vera Loo</a:t>
            </a:r>
          </a:p>
        </p:txBody>
      </p:sp>
    </p:spTree>
    <p:extLst>
      <p:ext uri="{BB962C8B-B14F-4D97-AF65-F5344CB8AC3E}">
        <p14:creationId xmlns:p14="http://schemas.microsoft.com/office/powerpoint/2010/main" val="2702451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C7EA-CA2A-4353-B07F-408AE69C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3" y="2409336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did you build and how does it work?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407DF57-08E7-4709-A3FD-C41DAEA5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75" y="438150"/>
            <a:ext cx="5486400" cy="5981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F6615-C38E-43EA-AF82-395D9C2FC0A8}"/>
              </a:ext>
            </a:extLst>
          </p:cNvPr>
          <p:cNvSpPr txBox="1"/>
          <p:nvPr/>
        </p:nvSpPr>
        <p:spPr>
          <a:xfrm>
            <a:off x="1154106" y="4261283"/>
            <a:ext cx="35510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merged Avocado and </a:t>
            </a:r>
            <a:r>
              <a:rPr lang="en-US" dirty="0" err="1"/>
              <a:t>ZipLatLong</a:t>
            </a:r>
            <a:r>
              <a:rPr lang="en-US" dirty="0"/>
              <a:t> into one table to obtain all the regions and cities in one place. (excel document). Using SQL server, I was able to find the right Latitudes, Longitudes, and Zip codes.</a:t>
            </a:r>
          </a:p>
        </p:txBody>
      </p:sp>
    </p:spTree>
    <p:extLst>
      <p:ext uri="{BB962C8B-B14F-4D97-AF65-F5344CB8AC3E}">
        <p14:creationId xmlns:p14="http://schemas.microsoft.com/office/powerpoint/2010/main" val="396277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C46EA-2E28-411E-93FD-050E5FA0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" y="174143"/>
            <a:ext cx="9875520" cy="6318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A1E38-2EBA-439A-A107-EFA5B457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2" y="4754880"/>
            <a:ext cx="4496771" cy="1928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2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67B70-1857-44AB-90F4-C9EE9C5A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logic did you use to overcome one City found in more than one State?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0450F7B-1C72-4C75-A1F4-5FED84463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1402" y="429196"/>
            <a:ext cx="4844231" cy="5807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E3A2EE-C33F-4279-B68E-99C1AE39DDDE}"/>
              </a:ext>
            </a:extLst>
          </p:cNvPr>
          <p:cNvSpPr txBox="1"/>
          <p:nvPr/>
        </p:nvSpPr>
        <p:spPr>
          <a:xfrm>
            <a:off x="899882" y="4856085"/>
            <a:ext cx="298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Since San Diego is found in California, I took the first Zip code that shows CA as the state. </a:t>
            </a:r>
          </a:p>
        </p:txBody>
      </p:sp>
    </p:spTree>
    <p:extLst>
      <p:ext uri="{BB962C8B-B14F-4D97-AF65-F5344CB8AC3E}">
        <p14:creationId xmlns:p14="http://schemas.microsoft.com/office/powerpoint/2010/main" val="183696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8403-86F9-426F-8A87-CD465BF9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What logic did you use to deal with regions that imply larger metropolitan areas?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470251-EF7D-43F8-9A0F-B803BC9FB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89" y="2400368"/>
            <a:ext cx="3493949" cy="42168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7F2DD-849B-4F5E-8DD1-6445A8ED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351" y="2400368"/>
            <a:ext cx="3937746" cy="41336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62D656-077A-4DDC-B8C6-CF6A3975E343}"/>
              </a:ext>
            </a:extLst>
          </p:cNvPr>
          <p:cNvSpPr txBox="1"/>
          <p:nvPr/>
        </p:nvSpPr>
        <p:spPr>
          <a:xfrm>
            <a:off x="10454848" y="2931285"/>
            <a:ext cx="1476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opted for the first city written to be able to get a longitude and latitude.</a:t>
            </a:r>
          </a:p>
        </p:txBody>
      </p:sp>
    </p:spTree>
    <p:extLst>
      <p:ext uri="{BB962C8B-B14F-4D97-AF65-F5344CB8AC3E}">
        <p14:creationId xmlns:p14="http://schemas.microsoft.com/office/powerpoint/2010/main" val="1675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2702B-74AF-4BA2-A0C0-300233518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193" y="1898197"/>
            <a:ext cx="5353050" cy="427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94850-973D-44ED-AB39-1020FA55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100" dirty="0"/>
              <a:t>We want to re-brand "region" as "area" so please show us the results from that perspective</a:t>
            </a:r>
            <a:br>
              <a:rPr lang="en-US" sz="2100" dirty="0"/>
            </a:br>
            <a:r>
              <a:rPr lang="en-US" sz="2100" dirty="0"/>
              <a:t>1. Segment "area" into two groups: city and region</a:t>
            </a:r>
            <a:br>
              <a:rPr lang="en-US" sz="2100" dirty="0"/>
            </a:br>
            <a:r>
              <a:rPr lang="en-US" sz="2100" dirty="0"/>
              <a:t>2. There should be 12 regions and 42 cities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30211-1E72-4E16-AC42-78E0D461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82" y="1575484"/>
            <a:ext cx="4657752" cy="49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F193-C271-4A63-8AC8-C98CAA89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171450"/>
            <a:ext cx="11325225" cy="10144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What is the purpose and objective of your dashboard?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F33839-24B5-420E-9AE6-7D868EF0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1185863"/>
            <a:ext cx="9565187" cy="537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B1A71-578D-413D-A70B-DAF7BFD04C9A}"/>
              </a:ext>
            </a:extLst>
          </p:cNvPr>
          <p:cNvSpPr txBox="1"/>
          <p:nvPr/>
        </p:nvSpPr>
        <p:spPr>
          <a:xfrm>
            <a:off x="10386874" y="1482570"/>
            <a:ext cx="15979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the Avocado consumption in the US.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region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bag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 Per avocado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year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Per type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7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HASS AVOCADO BOARD</vt:lpstr>
      <vt:lpstr>What did you build and how does it work? </vt:lpstr>
      <vt:lpstr>PowerPoint Presentation</vt:lpstr>
      <vt:lpstr>What logic did you use to overcome one City found in more than one State?</vt:lpstr>
      <vt:lpstr>What logic did you use to deal with regions that imply larger metropolitan areas?</vt:lpstr>
      <vt:lpstr>We want to re-brand "region" as "area" so please show us the results from that perspective 1. Segment "area" into two groups: city and region 2. There should be 12 regions and 42 cities </vt:lpstr>
      <vt:lpstr>What is the purpose and objective of your dashboard?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HASS AVOCADO BOARD</dc:title>
  <dc:creator>Mireya Vera</dc:creator>
  <cp:lastModifiedBy>Mireya Vera</cp:lastModifiedBy>
  <cp:revision>5</cp:revision>
  <dcterms:created xsi:type="dcterms:W3CDTF">2021-02-24T12:02:37Z</dcterms:created>
  <dcterms:modified xsi:type="dcterms:W3CDTF">2021-02-24T13:11:19Z</dcterms:modified>
</cp:coreProperties>
</file>