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5DE7-9372-45F9-9345-BC2EFA9B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2CAA-0111-4021-88D5-EDEB264F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0561-CD3B-4F14-B072-38CD3425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131A-A00A-44BF-8E0F-524F0C5A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F5E0-EF4E-49FF-92D0-0E5A4225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A3C6-1504-4766-BF1A-82102EE2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079C5-2343-47F2-899C-96A031B9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8934-D83B-40BC-BD93-76383408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EAB8-3A81-444B-89B2-E604AB28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C760-5966-4FAE-B93B-256D908F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8137D-D342-451C-8A5E-1B63DEF3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21A8-5F42-4029-BF93-4CB7AE519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3FCF-7076-46E6-8714-7D310533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737F-952A-4742-91A0-F89E364C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9FBB-E7C3-4291-866A-49DF29D6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E8A-B9E3-472A-8742-94C1B8EA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B7C0-EE5F-4081-B20C-393BA796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08DF-7FC3-46DD-AA33-A0E54FE9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9F77-A225-42E7-B02C-69EFD3A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0367-301F-47AE-961A-A332984A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E3AC-4398-4F71-8E9D-4C3E1AF2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E8DB-DA88-4609-A4FE-9C89542D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6DB1-08B0-4E3E-A530-92973C80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D90F-DA83-4888-A1FB-B9424509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B7D8-E7C5-4E5B-BD33-378E4B81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6D2-047C-47D2-BA57-05C6C797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6850-63D1-4B91-ADFA-39194598F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B94B-9715-4A0F-8806-5713E4B4D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93073-B38C-408B-B99B-E4E45E00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9061-08AF-4D53-BEA6-5431A647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6AC28-65ED-4F40-BA7F-153410F5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A5E4-3539-44C3-8B19-E697E797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18AD-2A8D-439B-97BF-7D063D91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4F02-D941-4CC7-80A4-4B1D4948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032B9-63D7-4DB0-BAF4-59787013D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A8DE9-B0F3-422A-BECC-F6B9D64FF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2484B-CC1B-4773-99EB-1EE3744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F7BE7-F093-4FB4-A08D-AB33619C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D637F-FAA2-490A-9A0A-81FCF8F8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4A-784D-4F01-A743-2775C18A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4D907-89F0-4598-8C10-F617D592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DF5BD-09D7-4B30-BA5E-973744B2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7E740-4500-4763-9E0A-06D4E923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CD069-C9D4-4130-BF92-CCF5F154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5AF20-4A59-43B6-B6D1-C2A64AEB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94C2-8592-4C8B-907C-2D77D21C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166-93B6-4D87-812A-702C4651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199B-8D67-4C7E-A125-F237D7A8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C0F5D-1B0D-4502-BDE2-C9220231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5E3D-7909-47CA-BF01-980CD303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A51C-122D-45F2-9FBE-2BA2AEF3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C7BC-0C41-4E17-8126-628214B4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4D88-5BAF-403F-934E-57E70F55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ED648-6291-4EC8-8BBD-7ED29D96A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13865-0418-48DF-BF6D-B8DD7FDA6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9217C-4CCB-4AC9-8529-B999A58C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8A33-D7E3-43C7-BC14-3AE85A8C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5732-48BD-4664-B3D8-7683E0B3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3B9E5-49CE-4E08-860F-6DCF2B96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3768-2F12-4186-82A4-A258B801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A37C-D73C-44AF-974C-2F00BD26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D6DF-2D6D-472C-95C8-744E18309FA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3D68-77C8-4181-AD3A-099AE18F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508B-54F9-4931-B2AA-92045D964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2021-AD22-40F9-BC0F-D09EB676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 descr="Selena Gomez confiesa qué cualidades busca en un hombre">
            <a:extLst>
              <a:ext uri="{FF2B5EF4-FFF2-40B4-BE49-F238E27FC236}">
                <a16:creationId xmlns:a16="http://schemas.microsoft.com/office/drawing/2014/main" id="{E96EA712-6C4F-4BB6-B168-345326480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r="133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D4D7564-F2B2-4EDA-A950-D66E652B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313008"/>
            <a:ext cx="9144000" cy="13242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Selena Gomez’s Music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96C4FA-E459-4A71-BDF9-5ADF539A2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654366"/>
            <a:ext cx="9144000" cy="517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Mireya Vera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7D8631-68FF-4735-B180-78EA524F5B03}"/>
              </a:ext>
            </a:extLst>
          </p:cNvPr>
          <p:cNvSpPr txBox="1">
            <a:spLocks/>
          </p:cNvSpPr>
          <p:nvPr/>
        </p:nvSpPr>
        <p:spPr>
          <a:xfrm>
            <a:off x="1524000" y="-718964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EAAA-75B4-47EF-82B5-7F0D1653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6440-E65E-4996-B0ED-D5C7CCF9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3" b="71654"/>
          <a:stretch/>
        </p:blipFill>
        <p:spPr>
          <a:xfrm>
            <a:off x="6433822" y="272950"/>
            <a:ext cx="2430990" cy="2833757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usic Notes in Black and White' Photographic Print - Comstock | Art.com">
            <a:extLst>
              <a:ext uri="{FF2B5EF4-FFF2-40B4-BE49-F238E27FC236}">
                <a16:creationId xmlns:a16="http://schemas.microsoft.com/office/drawing/2014/main" id="{F5522597-D052-4F8B-873B-271E44A3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4152" y="838293"/>
            <a:ext cx="2576295" cy="171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9E30D-51DA-4498-B3BC-79009932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41" y="3552403"/>
            <a:ext cx="5977614" cy="3227913"/>
          </a:xfrm>
          <a:prstGeom prst="rect">
            <a:avLst/>
          </a:prstGeom>
        </p:spPr>
      </p:pic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9F653C5D-5AC2-4BF9-9F00-39A973585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628" b="18154"/>
          <a:stretch/>
        </p:blipFill>
        <p:spPr>
          <a:xfrm>
            <a:off x="677725" y="146709"/>
            <a:ext cx="4762519" cy="65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6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0F761-6D37-454A-8327-406F833A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0" y="397228"/>
            <a:ext cx="10858500" cy="60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5A1D3-B57A-4E94-84C7-4CAC84B5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21" y="2374825"/>
            <a:ext cx="9117807" cy="2105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Selena Gomez’s Music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Mireya Vera</dc:creator>
  <cp:lastModifiedBy>Mireya Vera</cp:lastModifiedBy>
  <cp:revision>4</cp:revision>
  <dcterms:created xsi:type="dcterms:W3CDTF">2021-03-21T10:27:23Z</dcterms:created>
  <dcterms:modified xsi:type="dcterms:W3CDTF">2021-03-21T11:34:24Z</dcterms:modified>
</cp:coreProperties>
</file>