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4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A676-8CF6-469A-942D-7ED417A50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D7CB5-D2FA-4DF1-AC10-457AF5420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2C682-F0BD-4A27-A66F-FDEFC0CB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DC55D-FA72-47E3-A5A9-7C84E188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63D0-573A-4DE8-8B70-C866D2F2D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6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F2A5-E4C5-42CB-8B89-C44B43A1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ADA29-3110-48B0-B8C0-B927D4FD7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A8C8-FE17-495F-9C72-AFE855CB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7B255-B04A-4594-9477-1C21E2B7C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9B945-5AD4-43CC-89B5-C63B6957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0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020DFF-D7B5-4459-8844-A088BC5A3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05FEC-0064-4928-962A-87B7103D9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D3883-B8C1-4308-AAEF-EFCDC54B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EAFDE-5869-4FDB-95B8-BD969591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C5512-AD9B-4904-9F9D-015FFEDF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0730-2315-4BF1-A078-90B157CC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218E1-01D3-499F-9321-C52B6C09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6130C-37EB-4DD0-BBAE-608B4F04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2DEEB-D714-4881-9432-A6FCBFD5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7F99B-493C-4C66-A358-F8A9D9AB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3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CAC9-2576-4162-8680-F39388EA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A46CF-B453-4E2E-BCEC-D302A1A12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6DA49-BE1B-427E-98ED-B1BDF7F0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1C983-285D-489A-A993-4E9FFFAF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88774-AF5F-450A-963D-606A15D9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8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9A68-93A0-47F9-9EBD-7B5499CD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C4297-14BA-4037-A2A9-00168B0EE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B2F84-762A-43CF-9916-9D95D2FB0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F1BDB-3F3D-4B16-AE93-B39C072E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C41B7-1FB2-476F-87A1-843A77CE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A6DE2-F056-423C-9A18-8C6D8BB2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0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F39B-8E50-457C-8195-F2650992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FFDF8-BD75-426A-90F8-A5A2CF89D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B737B-5E12-4377-BD95-E24420EA8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9EBC9D-50C2-4816-A165-0EBA3C6FB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124E6-051C-4197-ADD5-ECD2382BF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CD092-7D1A-485F-8D54-CDC0B8D6A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91B7BA-AF14-4140-861E-35B0D505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E78427-C389-4A8D-9A2E-95D8D8D3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27B6D-753A-4B5C-8A67-8B0A0886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8A703-E338-49FF-A166-E12CB862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3F39D-C649-4BA9-BE93-B7EE1137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DB166-EA8D-4080-A2EE-037B5BFC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5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B95DF5-1D14-4645-83FA-9CDFE151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CE578-503A-47FA-B90C-07E3EDBE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C4BE2-03CE-4CD9-8997-F5F77A5A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2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699A-0932-476F-82B1-DCD50FB35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3C58E-810A-4D81-9DDB-F96A15902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926CD-4BA7-4114-8ECA-941DB4567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AA7BC-B6E2-418D-B702-F60FC9943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9A884-EE87-44CD-9883-83EABBD21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A182F-0EEA-4A9B-ADC8-07CCE8D8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1BB6-5B42-4F16-8056-115EA515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DD7F86-354F-45B8-AB21-E5BE4BF3E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D2E81-0FBB-4141-B99F-7D4D5EB3F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40005-AC7C-4E2C-8CC6-C8933FDA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E33BE-D4A7-45E5-98F5-D9856BB44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391E9-3F80-484A-BA97-9181BA47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2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CDF2A-4C19-4A8D-9E37-364567A5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7968D-884A-4822-BA95-F0FE63916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92BE1-6E09-4417-99D4-FC1B4C6E8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5F444-DA9D-446D-8F72-D8FA76230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433B9-2588-4B18-B328-EDA82B02E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1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ᐈ Avocado stock pictures, Royalty Free avocado images photos | download on  Depositphotos®">
            <a:extLst>
              <a:ext uri="{FF2B5EF4-FFF2-40B4-BE49-F238E27FC236}">
                <a16:creationId xmlns:a16="http://schemas.microsoft.com/office/drawing/2014/main" id="{38CB90E5-BC17-465E-B1A6-3ABB8FAA25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4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134F03-AB93-46B3-BDC9-EA000C400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829" y="648069"/>
            <a:ext cx="9144000" cy="3790765"/>
          </a:xfrm>
        </p:spPr>
        <p:txBody>
          <a:bodyPr>
            <a:normAutofit fontScale="90000"/>
          </a:bodyPr>
          <a:lstStyle/>
          <a:p>
            <a:pPr algn="l"/>
            <a:r>
              <a:rPr lang="en-US" sz="9600" b="1" cap="all" dirty="0">
                <a:latin typeface="Source Sans Pro" panose="020B0503030403020204" pitchFamily="34" charset="0"/>
                <a:ea typeface="Source Sans Pro" panose="020B0503030403020204" pitchFamily="34" charset="0"/>
              </a:rPr>
              <a:t>HASS</a:t>
            </a:r>
            <a:br>
              <a:rPr lang="en-US" sz="96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9600" b="1" cap="all" dirty="0">
                <a:latin typeface="Source Sans Pro" panose="020B0503030403020204" pitchFamily="34" charset="0"/>
                <a:ea typeface="Source Sans Pro" panose="020B0503030403020204" pitchFamily="34" charset="0"/>
              </a:rPr>
              <a:t>AVOCADO</a:t>
            </a:r>
            <a:br>
              <a:rPr lang="en-US" sz="96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9600" b="1" cap="all" dirty="0">
                <a:latin typeface="Source Sans Pro" panose="020B0503030403020204" pitchFamily="34" charset="0"/>
                <a:ea typeface="Source Sans Pro" panose="020B0503030403020204" pitchFamily="34" charset="0"/>
              </a:rPr>
              <a:t>BOARD</a:t>
            </a:r>
            <a:endParaRPr lang="en-US" sz="9600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E8A1E-AE7A-479B-85AF-1BA67F0C3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7053" y="4438834"/>
            <a:ext cx="2240132" cy="64806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Mireya Vera Loo</a:t>
            </a:r>
          </a:p>
        </p:txBody>
      </p:sp>
    </p:spTree>
    <p:extLst>
      <p:ext uri="{BB962C8B-B14F-4D97-AF65-F5344CB8AC3E}">
        <p14:creationId xmlns:p14="http://schemas.microsoft.com/office/powerpoint/2010/main" val="2702451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DC7EA-CA2A-4353-B07F-408AE69C6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73" y="2409336"/>
            <a:ext cx="4887685" cy="1777419"/>
          </a:xfrm>
        </p:spPr>
        <p:txBody>
          <a:bodyPr anchor="b">
            <a:normAutofit/>
          </a:bodyPr>
          <a:lstStyle/>
          <a:p>
            <a:r>
              <a:rPr lang="en-US" sz="4000" dirty="0"/>
              <a:t>What did you build and how does it work?</a:t>
            </a:r>
            <a:br>
              <a:rPr lang="en-US" sz="4000" dirty="0"/>
            </a:br>
            <a:endParaRPr lang="en-US" sz="4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8F36E2-BBE5-43FE-822F-AD8CAE08C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85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407DF57-08E7-4709-A3FD-C41DAEA5A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575" y="438150"/>
            <a:ext cx="5486400" cy="5981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2F6615-C38E-43EA-AF82-395D9C2FC0A8}"/>
              </a:ext>
            </a:extLst>
          </p:cNvPr>
          <p:cNvSpPr txBox="1"/>
          <p:nvPr/>
        </p:nvSpPr>
        <p:spPr>
          <a:xfrm>
            <a:off x="1154106" y="4261283"/>
            <a:ext cx="35510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I merged Avocado and </a:t>
            </a:r>
            <a:r>
              <a:rPr lang="en-US" dirty="0" err="1"/>
              <a:t>ZipLatLong</a:t>
            </a:r>
            <a:r>
              <a:rPr lang="en-US" dirty="0"/>
              <a:t> into one table to obtain all the regions and cities in one place. (excel document). Using SQL server, I was able to find the right Latitudes, Longitudes, and Zip codes.</a:t>
            </a:r>
          </a:p>
        </p:txBody>
      </p:sp>
    </p:spTree>
    <p:extLst>
      <p:ext uri="{BB962C8B-B14F-4D97-AF65-F5344CB8AC3E}">
        <p14:creationId xmlns:p14="http://schemas.microsoft.com/office/powerpoint/2010/main" val="3962775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EC46EA-2E28-411E-93FD-050E5FA01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68" y="174143"/>
            <a:ext cx="9875520" cy="63187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BA1E38-2EBA-439A-A107-EFA5B4574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712" y="4754880"/>
            <a:ext cx="4496771" cy="19289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120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67B70-1857-44AB-90F4-C9EE9C5A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logic did you use to overcome one City found in more than one State?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40450F7B-1C72-4C75-A1F4-5FED84463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1402" y="429196"/>
            <a:ext cx="4844231" cy="58077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E3A2EE-C33F-4279-B68E-99C1AE39DDDE}"/>
              </a:ext>
            </a:extLst>
          </p:cNvPr>
          <p:cNvSpPr txBox="1"/>
          <p:nvPr/>
        </p:nvSpPr>
        <p:spPr>
          <a:xfrm>
            <a:off x="899882" y="4856085"/>
            <a:ext cx="2988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Since San Diego is found in California, I took the first Zip code that shows CA as the state. </a:t>
            </a:r>
          </a:p>
        </p:txBody>
      </p:sp>
    </p:spTree>
    <p:extLst>
      <p:ext uri="{BB962C8B-B14F-4D97-AF65-F5344CB8AC3E}">
        <p14:creationId xmlns:p14="http://schemas.microsoft.com/office/powerpoint/2010/main" val="1836965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88403-86F9-426F-8A87-CD465BF9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What logic did you use to deal with regions that imply larger metropolitan areas?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D470251-EF7D-43F8-9A0F-B803BC9FB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589" y="2400368"/>
            <a:ext cx="3493949" cy="421683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57F2DD-849B-4F5E-8DD1-6445A8EDD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6351" y="2400368"/>
            <a:ext cx="3937746" cy="41336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62D656-077A-4DDC-B8C6-CF6A3975E343}"/>
              </a:ext>
            </a:extLst>
          </p:cNvPr>
          <p:cNvSpPr txBox="1"/>
          <p:nvPr/>
        </p:nvSpPr>
        <p:spPr>
          <a:xfrm>
            <a:off x="10454848" y="2931285"/>
            <a:ext cx="14767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opted for the first city written to be able to get a longitude and latitude.</a:t>
            </a:r>
          </a:p>
        </p:txBody>
      </p:sp>
    </p:spTree>
    <p:extLst>
      <p:ext uri="{BB962C8B-B14F-4D97-AF65-F5344CB8AC3E}">
        <p14:creationId xmlns:p14="http://schemas.microsoft.com/office/powerpoint/2010/main" val="167566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32702B-74AF-4BA2-A0C0-300233518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7193" y="1898197"/>
            <a:ext cx="5353050" cy="4271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794850-973D-44ED-AB39-1020FA55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100" dirty="0"/>
              <a:t>We want to re-brand "region" as "area" so please show us the results from that perspective</a:t>
            </a:r>
            <a:br>
              <a:rPr lang="en-US" sz="2100" dirty="0"/>
            </a:br>
            <a:r>
              <a:rPr lang="en-US" sz="2100" dirty="0"/>
              <a:t>1. Segment "area" into two groups: city and region</a:t>
            </a:r>
            <a:br>
              <a:rPr lang="en-US" sz="2100" dirty="0"/>
            </a:br>
            <a:r>
              <a:rPr lang="en-US" sz="2100" dirty="0"/>
              <a:t>2. There should be 12 regions and 42 cities</a:t>
            </a:r>
            <a:br>
              <a:rPr lang="en-US" sz="2100" dirty="0"/>
            </a:br>
            <a:endParaRPr lang="en-US" sz="2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E30211-1E72-4E16-AC42-78E0D4613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482" y="1575484"/>
            <a:ext cx="4657752" cy="491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22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F193-C271-4A63-8AC8-C98CAA89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171450"/>
            <a:ext cx="11325225" cy="10144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What is the purpose and objective of your dashboard?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F33839-24B5-420E-9AE6-7D868EF00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4" y="1185863"/>
            <a:ext cx="9565187" cy="53737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FB1A71-578D-413D-A70B-DAF7BFD04C9A}"/>
              </a:ext>
            </a:extLst>
          </p:cNvPr>
          <p:cNvSpPr txBox="1"/>
          <p:nvPr/>
        </p:nvSpPr>
        <p:spPr>
          <a:xfrm>
            <a:off x="10386874" y="1482570"/>
            <a:ext cx="15979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Find the Avocado consumption in the US.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Per region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Per bag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Size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 Per avocado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size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Per year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Per type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670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209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Sans Pro</vt:lpstr>
      <vt:lpstr>Office Theme</vt:lpstr>
      <vt:lpstr>HASS AVOCADO BOARD</vt:lpstr>
      <vt:lpstr>What did you build and how does it work? </vt:lpstr>
      <vt:lpstr>PowerPoint Presentation</vt:lpstr>
      <vt:lpstr>What logic did you use to overcome one City found in more than one State?</vt:lpstr>
      <vt:lpstr>What logic did you use to deal with regions that imply larger metropolitan areas?</vt:lpstr>
      <vt:lpstr>We want to re-brand "region" as "area" so please show us the results from that perspective 1. Segment "area" into two groups: city and region 2. There should be 12 regions and 42 cities </vt:lpstr>
      <vt:lpstr>What is the purpose and objective of your dashboard?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HASS AVOCADO BOARD</dc:title>
  <dc:creator>Mireya Vera</dc:creator>
  <cp:lastModifiedBy>Mireya Vera</cp:lastModifiedBy>
  <cp:revision>5</cp:revision>
  <dcterms:created xsi:type="dcterms:W3CDTF">2021-02-24T12:02:37Z</dcterms:created>
  <dcterms:modified xsi:type="dcterms:W3CDTF">2021-02-24T12:37:25Z</dcterms:modified>
</cp:coreProperties>
</file>