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Spectral SemiBold"/>
      <p:regular r:id="rId16"/>
      <p:bold r:id="rId17"/>
      <p:italic r:id="rId18"/>
      <p:boldItalic r:id="rId19"/>
    </p:embeddedFont>
    <p:embeddedFont>
      <p:font typeface="Source Sans Pro"/>
      <p:regular r:id="rId20"/>
      <p:bold r:id="rId21"/>
      <p:italic r:id="rId22"/>
      <p:boldItalic r:id="rId23"/>
    </p:embeddedFont>
    <p:embeddedFont>
      <p:font typeface="Spectral ExtraBold"/>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22" Type="http://schemas.openxmlformats.org/officeDocument/2006/relationships/font" Target="fonts/SourceSansPro-italic.fntdata"/><Relationship Id="rId21" Type="http://schemas.openxmlformats.org/officeDocument/2006/relationships/font" Target="fonts/SourceSansPro-bold.fntdata"/><Relationship Id="rId24" Type="http://schemas.openxmlformats.org/officeDocument/2006/relationships/font" Target="fonts/SpectralExtraBold-bold.fntdata"/><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pectral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SpectralSemiBold-bold.fntdata"/><Relationship Id="rId16" Type="http://schemas.openxmlformats.org/officeDocument/2006/relationships/font" Target="fonts/SpectralSemiBold-regular.fntdata"/><Relationship Id="rId19" Type="http://schemas.openxmlformats.org/officeDocument/2006/relationships/font" Target="fonts/SpectralSemiBold-boldItalic.fntdata"/><Relationship Id="rId18" Type="http://schemas.openxmlformats.org/officeDocument/2006/relationships/font" Target="fonts/Spectral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2e536e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2e536e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2e536e1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2e536e1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2e536e1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2e536e1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2e536e1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e536e1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e536e10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e536e10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800">
                <a:latin typeface="Spectral ExtraBold"/>
                <a:ea typeface="Spectral ExtraBold"/>
                <a:cs typeface="Spectral ExtraBold"/>
                <a:sym typeface="Spectral ExtraBold"/>
              </a:rPr>
              <a:t>Fútbol 5 app</a:t>
            </a:r>
            <a:endParaRPr sz="4800">
              <a:latin typeface="Spectral ExtraBold"/>
              <a:ea typeface="Spectral ExtraBold"/>
              <a:cs typeface="Spectral ExtraBold"/>
              <a:sym typeface="Spectral ExtraBold"/>
            </a:endParaRPr>
          </a:p>
        </p:txBody>
      </p:sp>
      <p:pic>
        <p:nvPicPr>
          <p:cNvPr id="59" name="Google Shape;59;p13"/>
          <p:cNvPicPr preferRelativeResize="0"/>
          <p:nvPr/>
        </p:nvPicPr>
        <p:blipFill>
          <a:blip r:embed="rId3">
            <a:alphaModFix/>
          </a:blip>
          <a:stretch>
            <a:fillRect/>
          </a:stretch>
        </p:blipFill>
        <p:spPr>
          <a:xfrm>
            <a:off x="3092825" y="2235578"/>
            <a:ext cx="2674000" cy="267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553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a:latin typeface="Spectral ExtraBold"/>
                <a:ea typeface="Spectral ExtraBold"/>
                <a:cs typeface="Spectral ExtraBold"/>
                <a:sym typeface="Spectral ExtraBold"/>
              </a:rPr>
              <a:t>Motivación</a:t>
            </a:r>
            <a:endParaRPr b="0">
              <a:latin typeface="Spectral ExtraBold"/>
              <a:ea typeface="Spectral ExtraBold"/>
              <a:cs typeface="Spectral ExtraBold"/>
              <a:sym typeface="Spectral ExtraBold"/>
            </a:endParaRPr>
          </a:p>
        </p:txBody>
      </p:sp>
      <p:sp>
        <p:nvSpPr>
          <p:cNvPr id="65" name="Google Shape;65;p14"/>
          <p:cNvSpPr txBox="1"/>
          <p:nvPr>
            <p:ph idx="1" type="body"/>
          </p:nvPr>
        </p:nvSpPr>
        <p:spPr>
          <a:xfrm>
            <a:off x="532350" y="1371100"/>
            <a:ext cx="8227200" cy="12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sz="2000">
                <a:solidFill>
                  <a:srgbClr val="24292E"/>
                </a:solidFill>
                <a:highlight>
                  <a:srgbClr val="FFFFFF"/>
                </a:highlight>
                <a:latin typeface="Spectral SemiBold"/>
                <a:ea typeface="Spectral SemiBold"/>
                <a:cs typeface="Spectral SemiBold"/>
                <a:sym typeface="Spectral SemiBold"/>
              </a:rPr>
              <a:t>F5 surge como una idea para proyecto final para la universidad, inspirado principalmente en la posibilidad de poder armar algo que brinde una solución (o mejora) a una “problemática” diaria, dentro de un contexto de una actividad con amigos, como es jugar al fútbol.  Donde se mezclan la pasión por el deporte (en este caso el fútbol) y la posibilidad de divertirse con amigos.</a:t>
            </a:r>
            <a:endParaRPr sz="2000">
              <a:solidFill>
                <a:srgbClr val="24292E"/>
              </a:solidFill>
              <a:highlight>
                <a:srgbClr val="FFFFFF"/>
              </a:highlight>
              <a:latin typeface="Spectral SemiBold"/>
              <a:ea typeface="Spectral SemiBold"/>
              <a:cs typeface="Spectral SemiBold"/>
              <a:sym typeface="Spectral SemiBold"/>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Spectral SemiBold"/>
              <a:ea typeface="Spectral SemiBold"/>
              <a:cs typeface="Spectral SemiBold"/>
              <a:sym typeface="Spectral SemiBold"/>
            </a:endParaRPr>
          </a:p>
          <a:p>
            <a:pPr indent="0" lvl="0" marL="0" rtl="0" algn="l">
              <a:spcBef>
                <a:spcPts val="0"/>
              </a:spcBef>
              <a:spcAft>
                <a:spcPts val="1600"/>
              </a:spcAft>
              <a:buNone/>
            </a:pPr>
            <a:r>
              <a:t/>
            </a:r>
            <a:endParaRPr sz="2000">
              <a:solidFill>
                <a:srgbClr val="000000"/>
              </a:solidFill>
              <a:latin typeface="Spectral SemiBold"/>
              <a:ea typeface="Spectral SemiBold"/>
              <a:cs typeface="Spectral SemiBold"/>
              <a:sym typeface="Spectral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298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latin typeface="Spectral SemiBold"/>
                <a:ea typeface="Spectral SemiBold"/>
                <a:cs typeface="Spectral SemiBold"/>
                <a:sym typeface="Spectral SemiBold"/>
              </a:rPr>
              <a:t>La aplicación está pensada para grupos de personas que se juntan a jugar al fútbol habitualmente.</a:t>
            </a:r>
            <a:endParaRPr>
              <a:solidFill>
                <a:schemeClr val="dk2"/>
              </a:solidFill>
              <a:latin typeface="Spectral SemiBold"/>
              <a:ea typeface="Spectral SemiBold"/>
              <a:cs typeface="Spectral SemiBold"/>
              <a:sym typeface="Spectral SemiBold"/>
            </a:endParaRPr>
          </a:p>
          <a:p>
            <a:pPr indent="0" lvl="0" marL="0" rtl="0" algn="l">
              <a:spcBef>
                <a:spcPts val="0"/>
              </a:spcBef>
              <a:spcAft>
                <a:spcPts val="0"/>
              </a:spcAft>
              <a:buClr>
                <a:schemeClr val="dk2"/>
              </a:buClr>
              <a:buSzPts val="1100"/>
              <a:buFont typeface="Arial"/>
              <a:buNone/>
            </a:pPr>
            <a:r>
              <a:rPr lang="es">
                <a:solidFill>
                  <a:schemeClr val="dk2"/>
                </a:solidFill>
                <a:latin typeface="Spectral SemiBold"/>
                <a:ea typeface="Spectral SemiBold"/>
                <a:cs typeface="Spectral SemiBold"/>
                <a:sym typeface="Spectral SemiBold"/>
              </a:rPr>
              <a:t>El objetivo es organizar de manera centralizada y amigable los jugadores que se anotan al partido.</a:t>
            </a:r>
            <a:endParaRPr>
              <a:solidFill>
                <a:schemeClr val="dk2"/>
              </a:solidFill>
              <a:latin typeface="Spectral SemiBold"/>
              <a:ea typeface="Spectral SemiBold"/>
              <a:cs typeface="Spectral SemiBold"/>
              <a:sym typeface="Spectral SemiBold"/>
            </a:endParaRPr>
          </a:p>
          <a:p>
            <a:pPr indent="0" lvl="0" marL="0" rtl="0" algn="l">
              <a:spcBef>
                <a:spcPts val="0"/>
              </a:spcBef>
              <a:spcAft>
                <a:spcPts val="0"/>
              </a:spcAft>
              <a:buClr>
                <a:schemeClr val="dk2"/>
              </a:buClr>
              <a:buSzPts val="1100"/>
              <a:buFont typeface="Arial"/>
              <a:buNone/>
            </a:pPr>
            <a:r>
              <a:rPr lang="es">
                <a:solidFill>
                  <a:srgbClr val="24292E"/>
                </a:solidFill>
                <a:highlight>
                  <a:srgbClr val="FFFFFF"/>
                </a:highlight>
                <a:latin typeface="Spectral SemiBold"/>
                <a:ea typeface="Spectral SemiBold"/>
                <a:cs typeface="Spectral SemiBold"/>
                <a:sym typeface="Spectral SemiBold"/>
              </a:rPr>
              <a:t>La idea es brindar una herramienta que facilite la organización.  Para reemplazar al típico grupo de Whatsapp, sabiendo que tiende a ser desprolijo, presta a confusión, y muchas veces es invadido por infinidad de mensajes, fotos, videos, etc. que no tienen nada que ver con el fin con el que fue creado.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rgbClr val="24292E"/>
              </a:solidFill>
              <a:highlight>
                <a:srgbClr val="FFFFFF"/>
              </a:highlight>
              <a:latin typeface="Arial"/>
              <a:ea typeface="Arial"/>
              <a:cs typeface="Arial"/>
              <a:sym typeface="Arial"/>
            </a:endParaRPr>
          </a:p>
        </p:txBody>
      </p:sp>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resuelve?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En principio, es una aplicación web, que está pensada para un grupo de N (posibles) jugadores que organizan semanalmente un partido de fútbol 5.</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La idea es tener una lista de amigos y que se puedan ir anotando para jugar, hasta completar la lista y poder confirmar el partido, o suspenderlo!.</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Está pensada la posibilidad de agregar </a:t>
            </a:r>
            <a:r>
              <a:rPr lang="es" sz="1300">
                <a:solidFill>
                  <a:srgbClr val="000000"/>
                </a:solidFill>
                <a:latin typeface="Spectral SemiBold"/>
                <a:ea typeface="Spectral SemiBold"/>
                <a:cs typeface="Spectral SemiBold"/>
                <a:sym typeface="Spectral SemiBold"/>
              </a:rPr>
              <a:t>una funcionalidad de invitar a un amigo (alguien fuera de la lista) para el partido.  </a:t>
            </a:r>
            <a:r>
              <a:rPr lang="es" sz="1300">
                <a:solidFill>
                  <a:srgbClr val="000000"/>
                </a:solidFill>
                <a:latin typeface="Spectral SemiBold"/>
                <a:ea typeface="Spectral SemiBold"/>
                <a:cs typeface="Spectral SemiBold"/>
                <a:sym typeface="Spectral SemiBold"/>
              </a:rPr>
              <a:t>Agregar notificaciones por mail para determinados eventos (un buen ejemplo sería cuando se suspende un partido).</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Poder poner el resultado a los partidos, los equipos que se armaron.   Para armar una sección de estadísticas, ver historiales</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Un posible feature podría ser dar características y valoraciones a los perfiles de los jugadores, para armar un algoritmo, que en base a los jugadores anotados para un partido, arme equipos "parejos" en base a dichas características (también una opción para que arme al azar).</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La idea a futuro es que se puedan crear diversos grupos para jugar, que se pueda configurar la cantidad de jugadores de los partidos (para cancha no solo de 5, sino de 7, 11, etc).   También se podría armar como una app mobile.</a:t>
            </a:r>
            <a:endParaRPr sz="1300">
              <a:solidFill>
                <a:srgbClr val="000000"/>
              </a:solidFill>
              <a:latin typeface="Spectral SemiBold"/>
              <a:ea typeface="Spectral SemiBold"/>
              <a:cs typeface="Spectral SemiBold"/>
              <a:sym typeface="Spectral SemiBold"/>
            </a:endParaRPr>
          </a:p>
          <a:p>
            <a:pPr indent="0" lvl="0" marL="0" rtl="0" algn="l">
              <a:spcBef>
                <a:spcPts val="0"/>
              </a:spcBef>
              <a:spcAft>
                <a:spcPts val="0"/>
              </a:spcAft>
              <a:buNone/>
            </a:pPr>
            <a:r>
              <a:rPr lang="es" sz="1300">
                <a:solidFill>
                  <a:srgbClr val="000000"/>
                </a:solidFill>
                <a:latin typeface="Spectral SemiBold"/>
                <a:ea typeface="Spectral SemiBold"/>
                <a:cs typeface="Spectral SemiBold"/>
                <a:sym typeface="Spectral SemiBold"/>
              </a:rPr>
              <a:t>Ideas hay muchas, pero tiempo no tanto… lo </a:t>
            </a:r>
            <a:r>
              <a:rPr lang="es" sz="1300">
                <a:solidFill>
                  <a:srgbClr val="000000"/>
                </a:solidFill>
                <a:latin typeface="Spectral SemiBold"/>
                <a:ea typeface="Spectral SemiBold"/>
                <a:cs typeface="Spectral SemiBold"/>
                <a:sym typeface="Spectral SemiBold"/>
              </a:rPr>
              <a:t>iremos</a:t>
            </a:r>
            <a:r>
              <a:rPr lang="es" sz="1300">
                <a:solidFill>
                  <a:srgbClr val="000000"/>
                </a:solidFill>
                <a:latin typeface="Spectral SemiBold"/>
                <a:ea typeface="Spectral SemiBold"/>
                <a:cs typeface="Spectral SemiBold"/>
                <a:sym typeface="Spectral SemiBold"/>
              </a:rPr>
              <a:t> definiendo en las plannings</a:t>
            </a:r>
            <a:endParaRPr sz="1300">
              <a:solidFill>
                <a:srgbClr val="000000"/>
              </a:solidFill>
              <a:latin typeface="Spectral SemiBold"/>
              <a:ea typeface="Spectral SemiBold"/>
              <a:cs typeface="Spectral SemiBold"/>
              <a:sym typeface="Spectral SemiBold"/>
            </a:endParaRPr>
          </a:p>
        </p:txBody>
      </p:sp>
      <p:sp>
        <p:nvSpPr>
          <p:cNvPr id="77" name="Google Shape;77;p16"/>
          <p:cNvSpPr txBox="1"/>
          <p:nvPr>
            <p:ph type="title"/>
          </p:nvPr>
        </p:nvSpPr>
        <p:spPr>
          <a:xfrm>
            <a:off x="311700" y="1760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Alcance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3998" cy="5143501"/>
          </a:xfrm>
          <a:prstGeom prst="rect">
            <a:avLst/>
          </a:prstGeom>
          <a:noFill/>
          <a:ln>
            <a:noFill/>
          </a:ln>
        </p:spPr>
      </p:pic>
      <p:sp>
        <p:nvSpPr>
          <p:cNvPr id="83" name="Google Shape;83;p17"/>
          <p:cNvSpPr txBox="1"/>
          <p:nvPr/>
        </p:nvSpPr>
        <p:spPr>
          <a:xfrm>
            <a:off x="1411950" y="224100"/>
            <a:ext cx="64545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Spectral ExtraBold"/>
                <a:ea typeface="Spectral ExtraBold"/>
                <a:cs typeface="Spectral ExtraBold"/>
                <a:sym typeface="Spectral ExtraBold"/>
              </a:rPr>
              <a:t>TECNOLOGÍAS</a:t>
            </a:r>
            <a:endParaRPr sz="2400">
              <a:latin typeface="Spectral ExtraBold"/>
              <a:ea typeface="Spectral ExtraBold"/>
              <a:cs typeface="Spectral ExtraBold"/>
              <a:sym typeface="Spectral ExtraBold"/>
            </a:endParaRPr>
          </a:p>
        </p:txBody>
      </p:sp>
      <p:pic>
        <p:nvPicPr>
          <p:cNvPr id="84" name="Google Shape;84;p17"/>
          <p:cNvPicPr preferRelativeResize="0"/>
          <p:nvPr/>
        </p:nvPicPr>
        <p:blipFill>
          <a:blip r:embed="rId4">
            <a:alphaModFix/>
          </a:blip>
          <a:stretch>
            <a:fillRect/>
          </a:stretch>
        </p:blipFill>
        <p:spPr>
          <a:xfrm>
            <a:off x="0" y="3908076"/>
            <a:ext cx="1647249" cy="123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3600"/>
                                        <p:tgtEl>
                                          <p:spTgt spid="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Spectral ExtraBold"/>
                <a:ea typeface="Spectral ExtraBold"/>
                <a:cs typeface="Spectral ExtraBold"/>
                <a:sym typeface="Spectral ExtraBold"/>
              </a:rPr>
              <a:t>¿Preguntas?</a:t>
            </a:r>
            <a:endParaRPr>
              <a:latin typeface="Spectral ExtraBold"/>
              <a:ea typeface="Spectral ExtraBold"/>
              <a:cs typeface="Spectral ExtraBold"/>
              <a:sym typeface="Spectral ExtraBold"/>
            </a:endParaRPr>
          </a:p>
        </p:txBody>
      </p:sp>
      <p:pic>
        <p:nvPicPr>
          <p:cNvPr id="90" name="Google Shape;90;p18"/>
          <p:cNvPicPr preferRelativeResize="0"/>
          <p:nvPr/>
        </p:nvPicPr>
        <p:blipFill>
          <a:blip r:embed="rId3">
            <a:alphaModFix/>
          </a:blip>
          <a:stretch>
            <a:fillRect/>
          </a:stretch>
        </p:blipFill>
        <p:spPr>
          <a:xfrm>
            <a:off x="2864250" y="1136500"/>
            <a:ext cx="3238500"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