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Spectral"/>
      <p:regular r:id="rId20"/>
      <p:bold r:id="rId21"/>
      <p:italic r:id="rId22"/>
      <p:boldItalic r:id="rId23"/>
    </p:embeddedFont>
    <p:embeddedFont>
      <p:font typeface="Spectral SemiBold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  <p:embeddedFont>
      <p:font typeface="Spectral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regular.fntdata"/><Relationship Id="rId22" Type="http://schemas.openxmlformats.org/officeDocument/2006/relationships/font" Target="fonts/Spectral-italic.fntdata"/><Relationship Id="rId21" Type="http://schemas.openxmlformats.org/officeDocument/2006/relationships/font" Target="fonts/Spectral-bold.fntdata"/><Relationship Id="rId24" Type="http://schemas.openxmlformats.org/officeDocument/2006/relationships/font" Target="fonts/SpectralSemiBold-regular.fntdata"/><Relationship Id="rId23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SemiBold-italic.fntdata"/><Relationship Id="rId25" Type="http://schemas.openxmlformats.org/officeDocument/2006/relationships/font" Target="fonts/SpectralSemiBold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Spectral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33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e536e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e536e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2a1adc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2a1adc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e536e102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e536e102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e536e1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e536e1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e536e1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e536e1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e536e10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e536e10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2a1adc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2a1adc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2a1adc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b2a1adc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e536e10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e536e10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255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F5 app</a:t>
            </a:r>
            <a:endParaRPr sz="4800">
              <a:solidFill>
                <a:srgbClr val="000000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850" y="1234753"/>
            <a:ext cx="2674000" cy="2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311700" y="4013125"/>
            <a:ext cx="60234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24292E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Integrante:  Mariano Verdecanna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24292E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Grupo:  7</a:t>
            </a:r>
            <a:endParaRPr sz="12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63" y="871825"/>
            <a:ext cx="7334684" cy="32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355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latin typeface="Spectral ExtraBold"/>
                <a:ea typeface="Spectral ExtraBold"/>
                <a:cs typeface="Spectral ExtraBold"/>
                <a:sym typeface="Spectral ExtraBold"/>
              </a:rPr>
              <a:t>Motivación</a:t>
            </a:r>
            <a:endParaRPr b="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32350" y="1371100"/>
            <a:ext cx="82272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4292E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F5 app surge como idea para el proyecto final, inspirado principalmente en </a:t>
            </a:r>
            <a:r>
              <a:rPr lang="es" sz="2000">
                <a:solidFill>
                  <a:srgbClr val="24292E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brindar una herramienta que facilite la organización de partidos de fútbol entre amigos.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4292E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Desde el punto de vista técnico, poder afianzar conocimientos en Nodejs y aprender React.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57775" y="34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resuelve?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95150" y="129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Es una aplicación web, que está pensada para armar grupos de jugadores que organizan semanalmente un partido de fútbol 5.</a:t>
            </a:r>
            <a:endParaRPr sz="15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El objetivo es organizar de manera centralizada y amigable los jugadores que se anotan al partido.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Apunta a reemplazar al típico grupo de Whatsapp, sabiendo que tiende a ser desprolijo, presta a confusión, y muchas veces es invadido por infinidad de mensajes, fotos, videos, etc. que no tienen nada que ver con el fin con el que fue creado.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Dentro de cada grupo hay una lista de jugadores disponibles, que se pueden ir anotando para el partido, hasta completar la lista y poder confirmar el partido, o suspenderlo!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Implementación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de 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un servicio para envíos de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email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ante determinados eventos: confirmar y suspender partido, bienvenida en la 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registración, creación de grupo e invitaciones del mismo.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Tener una 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sección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para buscar dentro del historial de partidos, para ver el resultado y 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cómo</a:t>
            </a:r>
            <a:r>
              <a:rPr lang="es" sz="1600">
                <a:solidFill>
                  <a:srgbClr val="000000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formaron los equipos.  Siendo Admin se pueden editar estos datos.</a:t>
            </a:r>
            <a:endParaRPr sz="16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176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Alcance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411950" y="2241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Spectral ExtraBold"/>
                <a:ea typeface="Spectral ExtraBold"/>
                <a:cs typeface="Spectral ExtraBold"/>
                <a:sym typeface="Spectral ExtraBold"/>
              </a:rPr>
              <a:t>TECNOLOGÍAS</a:t>
            </a:r>
            <a:endParaRPr sz="24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8076"/>
            <a:ext cx="1647249" cy="12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412" y="3985075"/>
            <a:ext cx="446450" cy="3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3550" y="3829175"/>
            <a:ext cx="1269975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275" y="4151941"/>
            <a:ext cx="405701" cy="5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8806" y="4121600"/>
            <a:ext cx="828144" cy="3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0350" y="4121588"/>
            <a:ext cx="701650" cy="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6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32350" y="1371100"/>
            <a:ext cx="82272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400">
                <a:solidFill>
                  <a:srgbClr val="24292E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DEMO</a:t>
            </a:r>
            <a:endParaRPr b="1" sz="7400">
              <a:solidFill>
                <a:srgbClr val="24292E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24292E"/>
              </a:solidFill>
              <a:highlight>
                <a:srgbClr val="FFFFFF"/>
              </a:highlight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04125" y="60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Lecciones aprendidas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Recortar el scope de la app, priorizando funcionalidades y que las mismas sean robustas.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Organizar ideas y hacer un trabajo ordenado y progresivo.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Integración con API de terceros.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Tener un “plan B” cuando se complica mucho la idea original.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1" name="Google Shape;171;p19"/>
          <p:cNvSpPr txBox="1"/>
          <p:nvPr>
            <p:ph idx="2" type="body"/>
          </p:nvPr>
        </p:nvSpPr>
        <p:spPr>
          <a:xfrm>
            <a:off x="4802050" y="60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Desafíos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Encarar el proyecto solo.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Aprender una nueva tecnología para el frontend durante el proyecto.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Encarar el backend en una </a:t>
            </a:r>
            <a:r>
              <a:rPr lang="es">
                <a:solidFill>
                  <a:srgbClr val="000000"/>
                </a:solidFill>
              </a:rPr>
              <a:t>tecnología</a:t>
            </a:r>
            <a:r>
              <a:rPr lang="es">
                <a:solidFill>
                  <a:srgbClr val="000000"/>
                </a:solidFill>
              </a:rPr>
              <a:t> bastante nueva para </a:t>
            </a:r>
            <a:r>
              <a:rPr lang="es">
                <a:solidFill>
                  <a:srgbClr val="000000"/>
                </a:solidFill>
              </a:rPr>
              <a:t>mí</a:t>
            </a:r>
            <a:r>
              <a:rPr lang="es">
                <a:solidFill>
                  <a:srgbClr val="000000"/>
                </a:solidFill>
              </a:rPr>
              <a:t>, saliendo de mi zona de confort.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Desarrollar un MVP, que aporte valor al usuario.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Visión</a:t>
            </a:r>
            <a:r>
              <a:rPr b="1" lang="es" sz="2600"/>
              <a:t> a futuro</a:t>
            </a:r>
            <a:endParaRPr b="1" sz="26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619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Seguir agregando funcionalidades:  agregar un amigo de manera temporal para llevar a un partido, armar</a:t>
            </a:r>
            <a:r>
              <a:rPr lang="es">
                <a:latin typeface="Spectral SemiBold"/>
                <a:ea typeface="Spectral SemiBold"/>
                <a:cs typeface="Spectral SemiBold"/>
                <a:sym typeface="Spectral SemiBold"/>
              </a:rPr>
              <a:t> </a:t>
            </a: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equipos tentativos, mandar invitaciones desde adentro del grupo.</a:t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Hacer los partidos más configurables (no solo para cancha de 5, tambien de 7, 11, etc.)</a:t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</a:t>
            </a: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Hacer una app mobile y</a:t>
            </a:r>
            <a:r>
              <a:rPr lang="es">
                <a:latin typeface="Spectral SemiBold"/>
                <a:ea typeface="Spectral SemiBold"/>
                <a:cs typeface="Spectral SemiBold"/>
                <a:sym typeface="Spectral SemiBold"/>
              </a:rPr>
              <a:t> optimizar la parte visual</a:t>
            </a: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.</a:t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Agregar una sección de estadísticas.</a:t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Un posible </a:t>
            </a:r>
            <a:r>
              <a:rPr i="1"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feature</a:t>
            </a:r>
            <a:r>
              <a:rPr lang="es" sz="1300">
                <a:solidFill>
                  <a:schemeClr val="dk2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podría ser dar características y valoraciones a los perfiles de los jugadores, para armar un algoritmo, que en base a los jugadores anotados para un partido, arme equipos "parejos" en base a dichas características (también una opción para que arme al azar).</a:t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46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pectral ExtraBold"/>
                <a:ea typeface="Spectral ExtraBold"/>
                <a:cs typeface="Spectral ExtraBold"/>
                <a:sym typeface="Spectral ExtraBold"/>
              </a:rPr>
              <a:t>¿Preguntas?</a:t>
            </a:r>
            <a:endParaRPr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25" y="1373125"/>
            <a:ext cx="2579550" cy="30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