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67" r:id="rId3"/>
    <p:sldId id="257" r:id="rId4"/>
    <p:sldId id="264" r:id="rId5"/>
    <p:sldId id="265" r:id="rId6"/>
    <p:sldId id="266" r:id="rId7"/>
    <p:sldId id="261" r:id="rId8"/>
    <p:sldId id="263"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39902-928D-4952-8C3F-4ADA06D6787A}" v="219" dt="2023-01-27T21:31:56.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4752" autoAdjust="0"/>
  </p:normalViewPr>
  <p:slideViewPr>
    <p:cSldViewPr snapToGrid="0">
      <p:cViewPr varScale="1">
        <p:scale>
          <a:sx n="101" d="100"/>
          <a:sy n="101" d="100"/>
        </p:scale>
        <p:origin x="8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Verdicchio" userId="dbec4b3e-7bf3-41f6-9cfc-28cf0311739c" providerId="ADAL" clId="{A3239902-928D-4952-8C3F-4ADA06D6787A}"/>
    <pc:docChg chg="undo custSel addSld delSld modSld sldOrd">
      <pc:chgData name="Michael Verdicchio" userId="dbec4b3e-7bf3-41f6-9cfc-28cf0311739c" providerId="ADAL" clId="{A3239902-928D-4952-8C3F-4ADA06D6787A}" dt="2023-01-27T21:31:56.497" v="742" actId="20577"/>
      <pc:docMkLst>
        <pc:docMk/>
      </pc:docMkLst>
      <pc:sldChg chg="addSp delSp modSp mod setBg modAnim">
        <pc:chgData name="Michael Verdicchio" userId="dbec4b3e-7bf3-41f6-9cfc-28cf0311739c" providerId="ADAL" clId="{A3239902-928D-4952-8C3F-4ADA06D6787A}" dt="2023-01-27T20:45:01.488" v="189"/>
        <pc:sldMkLst>
          <pc:docMk/>
          <pc:sldMk cId="60070344" sldId="256"/>
        </pc:sldMkLst>
        <pc:spChg chg="mod">
          <ac:chgData name="Michael Verdicchio" userId="dbec4b3e-7bf3-41f6-9cfc-28cf0311739c" providerId="ADAL" clId="{A3239902-928D-4952-8C3F-4ADA06D6787A}" dt="2023-01-27T20:39:37.996" v="140" actId="26606"/>
          <ac:spMkLst>
            <pc:docMk/>
            <pc:sldMk cId="60070344" sldId="256"/>
            <ac:spMk id="2" creationId="{E7AFB997-3CF0-3208-0D64-2E096BFB0C10}"/>
          </ac:spMkLst>
        </pc:spChg>
        <pc:spChg chg="mod">
          <ac:chgData name="Michael Verdicchio" userId="dbec4b3e-7bf3-41f6-9cfc-28cf0311739c" providerId="ADAL" clId="{A3239902-928D-4952-8C3F-4ADA06D6787A}" dt="2023-01-27T20:44:30.766" v="187" actId="20577"/>
          <ac:spMkLst>
            <pc:docMk/>
            <pc:sldMk cId="60070344" sldId="256"/>
            <ac:spMk id="3" creationId="{CCB5CB09-EB84-AB42-C393-3F415B1C0851}"/>
          </ac:spMkLst>
        </pc:spChg>
        <pc:spChg chg="del">
          <ac:chgData name="Michael Verdicchio" userId="dbec4b3e-7bf3-41f6-9cfc-28cf0311739c" providerId="ADAL" clId="{A3239902-928D-4952-8C3F-4ADA06D6787A}" dt="2023-01-27T20:38:15.593" v="132" actId="26606"/>
          <ac:spMkLst>
            <pc:docMk/>
            <pc:sldMk cId="60070344" sldId="256"/>
            <ac:spMk id="13" creationId="{B2C335F7-F61C-4EB4-80F2-4B1438FE66BB}"/>
          </ac:spMkLst>
        </pc:spChg>
        <pc:spChg chg="del">
          <ac:chgData name="Michael Verdicchio" userId="dbec4b3e-7bf3-41f6-9cfc-28cf0311739c" providerId="ADAL" clId="{A3239902-928D-4952-8C3F-4ADA06D6787A}" dt="2023-01-27T20:38:15.593" v="132" actId="26606"/>
          <ac:spMkLst>
            <pc:docMk/>
            <pc:sldMk cId="60070344" sldId="256"/>
            <ac:spMk id="25" creationId="{956C5C09-0043-4549-B800-2101B70D667D}"/>
          </ac:spMkLst>
        </pc:spChg>
        <pc:spChg chg="del">
          <ac:chgData name="Michael Verdicchio" userId="dbec4b3e-7bf3-41f6-9cfc-28cf0311739c" providerId="ADAL" clId="{A3239902-928D-4952-8C3F-4ADA06D6787A}" dt="2023-01-27T20:38:15.593" v="132" actId="26606"/>
          <ac:spMkLst>
            <pc:docMk/>
            <pc:sldMk cId="60070344" sldId="256"/>
            <ac:spMk id="26" creationId="{B7E2F724-2FB3-4D1D-A730-739B8654C030}"/>
          </ac:spMkLst>
        </pc:spChg>
        <pc:spChg chg="add del">
          <ac:chgData name="Michael Verdicchio" userId="dbec4b3e-7bf3-41f6-9cfc-28cf0311739c" providerId="ADAL" clId="{A3239902-928D-4952-8C3F-4ADA06D6787A}" dt="2023-01-27T20:39:37.996" v="140" actId="26606"/>
          <ac:spMkLst>
            <pc:docMk/>
            <pc:sldMk cId="60070344" sldId="256"/>
            <ac:spMk id="32" creationId="{ADE57300-C7FF-4578-99A0-42B0295B123C}"/>
          </ac:spMkLst>
        </pc:spChg>
        <pc:spChg chg="add del">
          <ac:chgData name="Michael Verdicchio" userId="dbec4b3e-7bf3-41f6-9cfc-28cf0311739c" providerId="ADAL" clId="{A3239902-928D-4952-8C3F-4ADA06D6787A}" dt="2023-01-27T20:39:37.996" v="140" actId="26606"/>
          <ac:spMkLst>
            <pc:docMk/>
            <pc:sldMk cId="60070344" sldId="256"/>
            <ac:spMk id="34" creationId="{34C0330F-1D4F-4552-B799-615DD237B6DE}"/>
          </ac:spMkLst>
        </pc:spChg>
        <pc:spChg chg="add del">
          <ac:chgData name="Michael Verdicchio" userId="dbec4b3e-7bf3-41f6-9cfc-28cf0311739c" providerId="ADAL" clId="{A3239902-928D-4952-8C3F-4ADA06D6787A}" dt="2023-01-27T20:39:37.996" v="140" actId="26606"/>
          <ac:spMkLst>
            <pc:docMk/>
            <pc:sldMk cId="60070344" sldId="256"/>
            <ac:spMk id="36" creationId="{450C084C-2967-474A-B5F9-270F1FB43643}"/>
          </ac:spMkLst>
        </pc:spChg>
        <pc:spChg chg="add del">
          <ac:chgData name="Michael Verdicchio" userId="dbec4b3e-7bf3-41f6-9cfc-28cf0311739c" providerId="ADAL" clId="{A3239902-928D-4952-8C3F-4ADA06D6787A}" dt="2023-01-27T20:39:37.996" v="140" actId="26606"/>
          <ac:spMkLst>
            <pc:docMk/>
            <pc:sldMk cId="60070344" sldId="256"/>
            <ac:spMk id="38" creationId="{92BE0106-0C20-465B-A1BE-0BAC2737B1AD}"/>
          </ac:spMkLst>
        </pc:spChg>
        <pc:spChg chg="add del">
          <ac:chgData name="Michael Verdicchio" userId="dbec4b3e-7bf3-41f6-9cfc-28cf0311739c" providerId="ADAL" clId="{A3239902-928D-4952-8C3F-4ADA06D6787A}" dt="2023-01-27T20:39:37.981" v="139" actId="26606"/>
          <ac:spMkLst>
            <pc:docMk/>
            <pc:sldMk cId="60070344" sldId="256"/>
            <ac:spMk id="43" creationId="{ADE57300-C7FF-4578-99A0-42B0295B123C}"/>
          </ac:spMkLst>
        </pc:spChg>
        <pc:spChg chg="add">
          <ac:chgData name="Michael Verdicchio" userId="dbec4b3e-7bf3-41f6-9cfc-28cf0311739c" providerId="ADAL" clId="{A3239902-928D-4952-8C3F-4ADA06D6787A}" dt="2023-01-27T20:39:37.996" v="140" actId="26606"/>
          <ac:spMkLst>
            <pc:docMk/>
            <pc:sldMk cId="60070344" sldId="256"/>
            <ac:spMk id="44" creationId="{E20BB609-EF92-42DB-836C-0699A590B5CF}"/>
          </ac:spMkLst>
        </pc:spChg>
        <pc:spChg chg="add del">
          <ac:chgData name="Michael Verdicchio" userId="dbec4b3e-7bf3-41f6-9cfc-28cf0311739c" providerId="ADAL" clId="{A3239902-928D-4952-8C3F-4ADA06D6787A}" dt="2023-01-27T20:39:37.981" v="139" actId="26606"/>
          <ac:spMkLst>
            <pc:docMk/>
            <pc:sldMk cId="60070344" sldId="256"/>
            <ac:spMk id="45" creationId="{DB8F8250-7A81-4A19-87AD-FFB2CE4E39A5}"/>
          </ac:spMkLst>
        </pc:spChg>
        <pc:spChg chg="add">
          <ac:chgData name="Michael Verdicchio" userId="dbec4b3e-7bf3-41f6-9cfc-28cf0311739c" providerId="ADAL" clId="{A3239902-928D-4952-8C3F-4ADA06D6787A}" dt="2023-01-27T20:39:37.996" v="140" actId="26606"/>
          <ac:spMkLst>
            <pc:docMk/>
            <pc:sldMk cId="60070344" sldId="256"/>
            <ac:spMk id="46" creationId="{7508F7DC-CA28-4ACE-AF79-D7E98ED1BFA3}"/>
          </ac:spMkLst>
        </pc:spChg>
        <pc:spChg chg="add del">
          <ac:chgData name="Michael Verdicchio" userId="dbec4b3e-7bf3-41f6-9cfc-28cf0311739c" providerId="ADAL" clId="{A3239902-928D-4952-8C3F-4ADA06D6787A}" dt="2023-01-27T20:39:37.981" v="139" actId="26606"/>
          <ac:spMkLst>
            <pc:docMk/>
            <pc:sldMk cId="60070344" sldId="256"/>
            <ac:spMk id="47" creationId="{4E17AA97-89A7-45C1-B813-BFF6C23D79E1}"/>
          </ac:spMkLst>
        </pc:spChg>
        <pc:spChg chg="add">
          <ac:chgData name="Michael Verdicchio" userId="dbec4b3e-7bf3-41f6-9cfc-28cf0311739c" providerId="ADAL" clId="{A3239902-928D-4952-8C3F-4ADA06D6787A}" dt="2023-01-27T20:39:37.996" v="140" actId="26606"/>
          <ac:spMkLst>
            <pc:docMk/>
            <pc:sldMk cId="60070344" sldId="256"/>
            <ac:spMk id="48" creationId="{9AB20218-A500-457C-B65C-F3D198B1F717}"/>
          </ac:spMkLst>
        </pc:spChg>
        <pc:spChg chg="add del">
          <ac:chgData name="Michael Verdicchio" userId="dbec4b3e-7bf3-41f6-9cfc-28cf0311739c" providerId="ADAL" clId="{A3239902-928D-4952-8C3F-4ADA06D6787A}" dt="2023-01-27T20:39:37.981" v="139" actId="26606"/>
          <ac:spMkLst>
            <pc:docMk/>
            <pc:sldMk cId="60070344" sldId="256"/>
            <ac:spMk id="49" creationId="{33AC4FE1-D370-43A6-96C5-076716BB1E76}"/>
          </ac:spMkLst>
        </pc:spChg>
        <pc:spChg chg="add">
          <ac:chgData name="Michael Verdicchio" userId="dbec4b3e-7bf3-41f6-9cfc-28cf0311739c" providerId="ADAL" clId="{A3239902-928D-4952-8C3F-4ADA06D6787A}" dt="2023-01-27T20:39:37.996" v="140" actId="26606"/>
          <ac:spMkLst>
            <pc:docMk/>
            <pc:sldMk cId="60070344" sldId="256"/>
            <ac:spMk id="50" creationId="{B2C335F7-F61C-4EB4-80F2-4B1438FE66BB}"/>
          </ac:spMkLst>
        </pc:spChg>
        <pc:spChg chg="add del">
          <ac:chgData name="Michael Verdicchio" userId="dbec4b3e-7bf3-41f6-9cfc-28cf0311739c" providerId="ADAL" clId="{A3239902-928D-4952-8C3F-4ADA06D6787A}" dt="2023-01-27T20:39:37.981" v="139" actId="26606"/>
          <ac:spMkLst>
            <pc:docMk/>
            <pc:sldMk cId="60070344" sldId="256"/>
            <ac:spMk id="51" creationId="{4A3D569D-D3A6-49CA-A483-291E95DACA14}"/>
          </ac:spMkLst>
        </pc:spChg>
        <pc:picChg chg="del mod ord">
          <ac:chgData name="Michael Verdicchio" userId="dbec4b3e-7bf3-41f6-9cfc-28cf0311739c" providerId="ADAL" clId="{A3239902-928D-4952-8C3F-4ADA06D6787A}" dt="2023-01-27T20:39:04.015" v="137" actId="478"/>
          <ac:picMkLst>
            <pc:docMk/>
            <pc:sldMk cId="60070344" sldId="256"/>
            <ac:picMk id="27" creationId="{0312AC62-3E9B-60EC-35C5-732010FFB24C}"/>
          </ac:picMkLst>
        </pc:picChg>
        <pc:picChg chg="add">
          <ac:chgData name="Michael Verdicchio" userId="dbec4b3e-7bf3-41f6-9cfc-28cf0311739c" providerId="ADAL" clId="{A3239902-928D-4952-8C3F-4ADA06D6787A}" dt="2023-01-27T20:39:37.996" v="140" actId="26606"/>
          <ac:picMkLst>
            <pc:docMk/>
            <pc:sldMk cId="60070344" sldId="256"/>
            <ac:picMk id="40" creationId="{EFC72067-1CA9-4EF0-D77B-186155E4CD17}"/>
          </ac:picMkLst>
        </pc:picChg>
      </pc:sldChg>
      <pc:sldChg chg="addSp delSp modSp mod modNotesTx">
        <pc:chgData name="Michael Verdicchio" userId="dbec4b3e-7bf3-41f6-9cfc-28cf0311739c" providerId="ADAL" clId="{A3239902-928D-4952-8C3F-4ADA06D6787A}" dt="2023-01-27T20:50:55.609" v="309" actId="6549"/>
        <pc:sldMkLst>
          <pc:docMk/>
          <pc:sldMk cId="2575760370" sldId="257"/>
        </pc:sldMkLst>
        <pc:spChg chg="mod">
          <ac:chgData name="Michael Verdicchio" userId="dbec4b3e-7bf3-41f6-9cfc-28cf0311739c" providerId="ADAL" clId="{A3239902-928D-4952-8C3F-4ADA06D6787A}" dt="2023-01-27T20:40:32.576" v="143" actId="26606"/>
          <ac:spMkLst>
            <pc:docMk/>
            <pc:sldMk cId="2575760370" sldId="257"/>
            <ac:spMk id="2" creationId="{F3E8B756-0F57-4305-A9F1-4C169D0C2D4B}"/>
          </ac:spMkLst>
        </pc:spChg>
        <pc:spChg chg="add del">
          <ac:chgData name="Michael Verdicchio" userId="dbec4b3e-7bf3-41f6-9cfc-28cf0311739c" providerId="ADAL" clId="{A3239902-928D-4952-8C3F-4ADA06D6787A}" dt="2023-01-27T20:40:32.576" v="143" actId="26606"/>
          <ac:spMkLst>
            <pc:docMk/>
            <pc:sldMk cId="2575760370" sldId="257"/>
            <ac:spMk id="22" creationId="{04213918-F1EB-4BCE-BE23-F5E9851EE05C}"/>
          </ac:spMkLst>
        </pc:spChg>
        <pc:spChg chg="add del">
          <ac:chgData name="Michael Verdicchio" userId="dbec4b3e-7bf3-41f6-9cfc-28cf0311739c" providerId="ADAL" clId="{A3239902-928D-4952-8C3F-4ADA06D6787A}" dt="2023-01-27T20:40:32.576" v="143" actId="26606"/>
          <ac:spMkLst>
            <pc:docMk/>
            <pc:sldMk cId="2575760370" sldId="257"/>
            <ac:spMk id="23" creationId="{2062E862-C7F7-4CA1-B929-D0B75F5E9FB9}"/>
          </ac:spMkLst>
        </pc:spChg>
        <pc:spChg chg="add del">
          <ac:chgData name="Michael Verdicchio" userId="dbec4b3e-7bf3-41f6-9cfc-28cf0311739c" providerId="ADAL" clId="{A3239902-928D-4952-8C3F-4ADA06D6787A}" dt="2023-01-27T20:40:32.535" v="142" actId="26606"/>
          <ac:spMkLst>
            <pc:docMk/>
            <pc:sldMk cId="2575760370" sldId="257"/>
            <ac:spMk id="28" creationId="{F420BC5C-C418-4843-B04B-6918968D0982}"/>
          </ac:spMkLst>
        </pc:spChg>
        <pc:spChg chg="add del">
          <ac:chgData name="Michael Verdicchio" userId="dbec4b3e-7bf3-41f6-9cfc-28cf0311739c" providerId="ADAL" clId="{A3239902-928D-4952-8C3F-4ADA06D6787A}" dt="2023-01-27T20:40:32.535" v="142" actId="26606"/>
          <ac:spMkLst>
            <pc:docMk/>
            <pc:sldMk cId="2575760370" sldId="257"/>
            <ac:spMk id="30" creationId="{92BE0106-0C20-465B-A1BE-0BAC2737B1AD}"/>
          </ac:spMkLst>
        </pc:spChg>
        <pc:spChg chg="add">
          <ac:chgData name="Michael Verdicchio" userId="dbec4b3e-7bf3-41f6-9cfc-28cf0311739c" providerId="ADAL" clId="{A3239902-928D-4952-8C3F-4ADA06D6787A}" dt="2023-01-27T20:40:32.576" v="143" actId="26606"/>
          <ac:spMkLst>
            <pc:docMk/>
            <pc:sldMk cId="2575760370" sldId="257"/>
            <ac:spMk id="32" creationId="{FAA3B297-9683-4E38-89FA-062C53E13F85}"/>
          </ac:spMkLst>
        </pc:spChg>
        <pc:spChg chg="add">
          <ac:chgData name="Michael Verdicchio" userId="dbec4b3e-7bf3-41f6-9cfc-28cf0311739c" providerId="ADAL" clId="{A3239902-928D-4952-8C3F-4ADA06D6787A}" dt="2023-01-27T20:40:32.576" v="143" actId="26606"/>
          <ac:spMkLst>
            <pc:docMk/>
            <pc:sldMk cId="2575760370" sldId="257"/>
            <ac:spMk id="33" creationId="{4BF74692-AE31-4A00-B5F9-994E8D519F90}"/>
          </ac:spMkLst>
        </pc:spChg>
        <pc:graphicFrameChg chg="mod modGraphic">
          <ac:chgData name="Michael Verdicchio" userId="dbec4b3e-7bf3-41f6-9cfc-28cf0311739c" providerId="ADAL" clId="{A3239902-928D-4952-8C3F-4ADA06D6787A}" dt="2023-01-27T20:41:12.491" v="146" actId="12100"/>
          <ac:graphicFrameMkLst>
            <pc:docMk/>
            <pc:sldMk cId="2575760370" sldId="257"/>
            <ac:graphicFrameMk id="13" creationId="{B95B7186-212E-06D7-B81D-357B07CF976D}"/>
          </ac:graphicFrameMkLst>
        </pc:graphicFrameChg>
      </pc:sldChg>
      <pc:sldChg chg="modSp modAnim">
        <pc:chgData name="Michael Verdicchio" userId="dbec4b3e-7bf3-41f6-9cfc-28cf0311739c" providerId="ADAL" clId="{A3239902-928D-4952-8C3F-4ADA06D6787A}" dt="2023-01-27T20:43:07.159" v="150"/>
        <pc:sldMkLst>
          <pc:docMk/>
          <pc:sldMk cId="972299502" sldId="261"/>
        </pc:sldMkLst>
        <pc:graphicFrameChg chg="mod">
          <ac:chgData name="Michael Verdicchio" userId="dbec4b3e-7bf3-41f6-9cfc-28cf0311739c" providerId="ADAL" clId="{A3239902-928D-4952-8C3F-4ADA06D6787A}" dt="2023-01-27T20:41:46.658" v="147"/>
          <ac:graphicFrameMkLst>
            <pc:docMk/>
            <pc:sldMk cId="972299502" sldId="261"/>
            <ac:graphicFrameMk id="16" creationId="{CDCEF279-D6BB-7F40-438C-090C96D86FCD}"/>
          </ac:graphicFrameMkLst>
        </pc:graphicFrameChg>
      </pc:sldChg>
      <pc:sldChg chg="del">
        <pc:chgData name="Michael Verdicchio" userId="dbec4b3e-7bf3-41f6-9cfc-28cf0311739c" providerId="ADAL" clId="{A3239902-928D-4952-8C3F-4ADA06D6787A}" dt="2023-01-27T20:46:01.872" v="191" actId="47"/>
        <pc:sldMkLst>
          <pc:docMk/>
          <pc:sldMk cId="3142028600" sldId="262"/>
        </pc:sldMkLst>
      </pc:sldChg>
      <pc:sldChg chg="modSp mod modNotesTx">
        <pc:chgData name="Michael Verdicchio" userId="dbec4b3e-7bf3-41f6-9cfc-28cf0311739c" providerId="ADAL" clId="{A3239902-928D-4952-8C3F-4ADA06D6787A}" dt="2023-01-27T20:53:32.010" v="418" actId="20577"/>
        <pc:sldMkLst>
          <pc:docMk/>
          <pc:sldMk cId="3686732983" sldId="263"/>
        </pc:sldMkLst>
        <pc:spChg chg="mod">
          <ac:chgData name="Michael Verdicchio" userId="dbec4b3e-7bf3-41f6-9cfc-28cf0311739c" providerId="ADAL" clId="{A3239902-928D-4952-8C3F-4ADA06D6787A}" dt="2023-01-27T20:46:12.558" v="195" actId="20577"/>
          <ac:spMkLst>
            <pc:docMk/>
            <pc:sldMk cId="3686732983" sldId="263"/>
            <ac:spMk id="2" creationId="{779DACB9-BDD6-5D44-937A-1541DBC32E45}"/>
          </ac:spMkLst>
        </pc:spChg>
        <pc:graphicFrameChg chg="mod">
          <ac:chgData name="Michael Verdicchio" userId="dbec4b3e-7bf3-41f6-9cfc-28cf0311739c" providerId="ADAL" clId="{A3239902-928D-4952-8C3F-4ADA06D6787A}" dt="2023-01-27T20:46:19.220" v="207" actId="1035"/>
          <ac:graphicFrameMkLst>
            <pc:docMk/>
            <pc:sldMk cId="3686732983" sldId="263"/>
            <ac:graphicFrameMk id="5" creationId="{1B5811CF-F312-DC58-8399-B9824464A4A0}"/>
          </ac:graphicFrameMkLst>
        </pc:graphicFrameChg>
      </pc:sldChg>
      <pc:sldChg chg="ord">
        <pc:chgData name="Michael Verdicchio" userId="dbec4b3e-7bf3-41f6-9cfc-28cf0311739c" providerId="ADAL" clId="{A3239902-928D-4952-8C3F-4ADA06D6787A}" dt="2023-01-27T20:43:37.890" v="152"/>
        <pc:sldMkLst>
          <pc:docMk/>
          <pc:sldMk cId="1098349580" sldId="264"/>
        </pc:sldMkLst>
      </pc:sldChg>
      <pc:sldChg chg="ord">
        <pc:chgData name="Michael Verdicchio" userId="dbec4b3e-7bf3-41f6-9cfc-28cf0311739c" providerId="ADAL" clId="{A3239902-928D-4952-8C3F-4ADA06D6787A}" dt="2023-01-27T20:43:39.665" v="154"/>
        <pc:sldMkLst>
          <pc:docMk/>
          <pc:sldMk cId="662955456" sldId="265"/>
        </pc:sldMkLst>
      </pc:sldChg>
      <pc:sldChg chg="ord">
        <pc:chgData name="Michael Verdicchio" userId="dbec4b3e-7bf3-41f6-9cfc-28cf0311739c" providerId="ADAL" clId="{A3239902-928D-4952-8C3F-4ADA06D6787A}" dt="2023-01-27T20:43:41.439" v="156"/>
        <pc:sldMkLst>
          <pc:docMk/>
          <pc:sldMk cId="1638447351" sldId="266"/>
        </pc:sldMkLst>
      </pc:sldChg>
      <pc:sldChg chg="del">
        <pc:chgData name="Michael Verdicchio" userId="dbec4b3e-7bf3-41f6-9cfc-28cf0311739c" providerId="ADAL" clId="{A3239902-928D-4952-8C3F-4ADA06D6787A}" dt="2023-01-27T20:46:03.981" v="192" actId="47"/>
        <pc:sldMkLst>
          <pc:docMk/>
          <pc:sldMk cId="2031348776" sldId="267"/>
        </pc:sldMkLst>
      </pc:sldChg>
      <pc:sldChg chg="addSp delSp modSp new mod setBg delDesignElem chgLayout modNotesTx">
        <pc:chgData name="Michael Verdicchio" userId="dbec4b3e-7bf3-41f6-9cfc-28cf0311739c" providerId="ADAL" clId="{A3239902-928D-4952-8C3F-4ADA06D6787A}" dt="2023-01-27T20:49:57.522" v="302"/>
        <pc:sldMkLst>
          <pc:docMk/>
          <pc:sldMk cId="2900934504" sldId="267"/>
        </pc:sldMkLst>
        <pc:spChg chg="mod ord">
          <ac:chgData name="Michael Verdicchio" userId="dbec4b3e-7bf3-41f6-9cfc-28cf0311739c" providerId="ADAL" clId="{A3239902-928D-4952-8C3F-4ADA06D6787A}" dt="2023-01-27T20:48:38.021" v="301" actId="26606"/>
          <ac:spMkLst>
            <pc:docMk/>
            <pc:sldMk cId="2900934504" sldId="267"/>
            <ac:spMk id="2" creationId="{4EDF9DCA-C129-148B-1585-3730EB6522AC}"/>
          </ac:spMkLst>
        </pc:spChg>
        <pc:spChg chg="add del">
          <ac:chgData name="Michael Verdicchio" userId="dbec4b3e-7bf3-41f6-9cfc-28cf0311739c" providerId="ADAL" clId="{A3239902-928D-4952-8C3F-4ADA06D6787A}" dt="2023-01-27T20:47:57.692" v="223" actId="26606"/>
          <ac:spMkLst>
            <pc:docMk/>
            <pc:sldMk cId="2900934504" sldId="267"/>
            <ac:spMk id="3" creationId="{B397B9E1-BC8B-C73E-774A-15678A217C3F}"/>
          </ac:spMkLst>
        </pc:spChg>
        <pc:spChg chg="add mod ord">
          <ac:chgData name="Michael Verdicchio" userId="dbec4b3e-7bf3-41f6-9cfc-28cf0311739c" providerId="ADAL" clId="{A3239902-928D-4952-8C3F-4ADA06D6787A}" dt="2023-01-27T20:48:38.021" v="301" actId="26606"/>
          <ac:spMkLst>
            <pc:docMk/>
            <pc:sldMk cId="2900934504" sldId="267"/>
            <ac:spMk id="4" creationId="{AD52754E-38B9-86C5-7C63-9DE963A92AF3}"/>
          </ac:spMkLst>
        </pc:spChg>
        <pc:spChg chg="add del">
          <ac:chgData name="Michael Verdicchio" userId="dbec4b3e-7bf3-41f6-9cfc-28cf0311739c" providerId="ADAL" clId="{A3239902-928D-4952-8C3F-4ADA06D6787A}" dt="2023-01-27T20:47:56.465" v="220" actId="26606"/>
          <ac:spMkLst>
            <pc:docMk/>
            <pc:sldMk cId="2900934504" sldId="267"/>
            <ac:spMk id="9" creationId="{ADE57300-C7FF-4578-99A0-42B0295B123C}"/>
          </ac:spMkLst>
        </pc:spChg>
        <pc:spChg chg="add del">
          <ac:chgData name="Michael Verdicchio" userId="dbec4b3e-7bf3-41f6-9cfc-28cf0311739c" providerId="ADAL" clId="{A3239902-928D-4952-8C3F-4ADA06D6787A}" dt="2023-01-27T20:47:56.465" v="220" actId="26606"/>
          <ac:spMkLst>
            <pc:docMk/>
            <pc:sldMk cId="2900934504" sldId="267"/>
            <ac:spMk id="11" creationId="{F3FF94B3-6D3E-44FE-BB02-A9027C0003C7}"/>
          </ac:spMkLst>
        </pc:spChg>
        <pc:spChg chg="add del">
          <ac:chgData name="Michael Verdicchio" userId="dbec4b3e-7bf3-41f6-9cfc-28cf0311739c" providerId="ADAL" clId="{A3239902-928D-4952-8C3F-4ADA06D6787A}" dt="2023-01-27T20:47:56.465" v="220" actId="26606"/>
          <ac:spMkLst>
            <pc:docMk/>
            <pc:sldMk cId="2900934504" sldId="267"/>
            <ac:spMk id="13" creationId="{E20BB609-EF92-42DB-836C-0699A590B5CF}"/>
          </ac:spMkLst>
        </pc:spChg>
        <pc:spChg chg="add del">
          <ac:chgData name="Michael Verdicchio" userId="dbec4b3e-7bf3-41f6-9cfc-28cf0311739c" providerId="ADAL" clId="{A3239902-928D-4952-8C3F-4ADA06D6787A}" dt="2023-01-27T20:47:56.465" v="220" actId="26606"/>
          <ac:spMkLst>
            <pc:docMk/>
            <pc:sldMk cId="2900934504" sldId="267"/>
            <ac:spMk id="15" creationId="{ECF0998E-D577-43EA-A7B8-E3EC67F75955}"/>
          </ac:spMkLst>
        </pc:spChg>
        <pc:spChg chg="add del">
          <ac:chgData name="Michael Verdicchio" userId="dbec4b3e-7bf3-41f6-9cfc-28cf0311739c" providerId="ADAL" clId="{A3239902-928D-4952-8C3F-4ADA06D6787A}" dt="2023-01-27T20:47:56.465" v="220" actId="26606"/>
          <ac:spMkLst>
            <pc:docMk/>
            <pc:sldMk cId="2900934504" sldId="267"/>
            <ac:spMk id="17" creationId="{B2C335F7-F61C-4EB4-80F2-4B1438FE66BB}"/>
          </ac:spMkLst>
        </pc:spChg>
        <pc:spChg chg="add del">
          <ac:chgData name="Michael Verdicchio" userId="dbec4b3e-7bf3-41f6-9cfc-28cf0311739c" providerId="ADAL" clId="{A3239902-928D-4952-8C3F-4ADA06D6787A}" dt="2023-01-27T20:47:56.465" v="220" actId="26606"/>
          <ac:spMkLst>
            <pc:docMk/>
            <pc:sldMk cId="2900934504" sldId="267"/>
            <ac:spMk id="19" creationId="{E7DC364D-882B-4786-89FB-1703C1A5CFF0}"/>
          </ac:spMkLst>
        </pc:spChg>
        <pc:spChg chg="add del">
          <ac:chgData name="Michael Verdicchio" userId="dbec4b3e-7bf3-41f6-9cfc-28cf0311739c" providerId="ADAL" clId="{A3239902-928D-4952-8C3F-4ADA06D6787A}" dt="2023-01-27T20:47:56.465" v="220" actId="26606"/>
          <ac:spMkLst>
            <pc:docMk/>
            <pc:sldMk cId="2900934504" sldId="267"/>
            <ac:spMk id="21" creationId="{F1189494-2B67-46D2-93D6-A122A09BF6B2}"/>
          </ac:spMkLst>
        </pc:spChg>
        <pc:spChg chg="add del">
          <ac:chgData name="Michael Verdicchio" userId="dbec4b3e-7bf3-41f6-9cfc-28cf0311739c" providerId="ADAL" clId="{A3239902-928D-4952-8C3F-4ADA06D6787A}" dt="2023-01-27T20:47:57.681" v="222" actId="26606"/>
          <ac:spMkLst>
            <pc:docMk/>
            <pc:sldMk cId="2900934504" sldId="267"/>
            <ac:spMk id="23" creationId="{ADE57300-C7FF-4578-99A0-42B0295B123C}"/>
          </ac:spMkLst>
        </pc:spChg>
        <pc:spChg chg="add del">
          <ac:chgData name="Michael Verdicchio" userId="dbec4b3e-7bf3-41f6-9cfc-28cf0311739c" providerId="ADAL" clId="{A3239902-928D-4952-8C3F-4ADA06D6787A}" dt="2023-01-27T20:47:57.681" v="222" actId="26606"/>
          <ac:spMkLst>
            <pc:docMk/>
            <pc:sldMk cId="2900934504" sldId="267"/>
            <ac:spMk id="24" creationId="{F3FF94B3-6D3E-44FE-BB02-A9027C0003C7}"/>
          </ac:spMkLst>
        </pc:spChg>
        <pc:spChg chg="add del">
          <ac:chgData name="Michael Verdicchio" userId="dbec4b3e-7bf3-41f6-9cfc-28cf0311739c" providerId="ADAL" clId="{A3239902-928D-4952-8C3F-4ADA06D6787A}" dt="2023-01-27T20:47:57.681" v="222" actId="26606"/>
          <ac:spMkLst>
            <pc:docMk/>
            <pc:sldMk cId="2900934504" sldId="267"/>
            <ac:spMk id="25" creationId="{E20BB609-EF92-42DB-836C-0699A590B5CF}"/>
          </ac:spMkLst>
        </pc:spChg>
        <pc:spChg chg="add del">
          <ac:chgData name="Michael Verdicchio" userId="dbec4b3e-7bf3-41f6-9cfc-28cf0311739c" providerId="ADAL" clId="{A3239902-928D-4952-8C3F-4ADA06D6787A}" dt="2023-01-27T20:47:57.681" v="222" actId="26606"/>
          <ac:spMkLst>
            <pc:docMk/>
            <pc:sldMk cId="2900934504" sldId="267"/>
            <ac:spMk id="27" creationId="{67B3E2DB-180D-4752-BBB6-987822D6BC7D}"/>
          </ac:spMkLst>
        </pc:spChg>
        <pc:spChg chg="add del">
          <ac:chgData name="Michael Verdicchio" userId="dbec4b3e-7bf3-41f6-9cfc-28cf0311739c" providerId="ADAL" clId="{A3239902-928D-4952-8C3F-4ADA06D6787A}" dt="2023-01-27T20:47:57.681" v="222" actId="26606"/>
          <ac:spMkLst>
            <pc:docMk/>
            <pc:sldMk cId="2900934504" sldId="267"/>
            <ac:spMk id="28" creationId="{B2C335F7-F61C-4EB4-80F2-4B1438FE66BB}"/>
          </ac:spMkLst>
        </pc:spChg>
        <pc:spChg chg="add del">
          <ac:chgData name="Michael Verdicchio" userId="dbec4b3e-7bf3-41f6-9cfc-28cf0311739c" providerId="ADAL" clId="{A3239902-928D-4952-8C3F-4ADA06D6787A}" dt="2023-01-27T20:48:11.435" v="224" actId="700"/>
          <ac:spMkLst>
            <pc:docMk/>
            <pc:sldMk cId="2900934504" sldId="267"/>
            <ac:spMk id="30" creationId="{ADE57300-C7FF-4578-99A0-42B0295B123C}"/>
          </ac:spMkLst>
        </pc:spChg>
        <pc:spChg chg="add del">
          <ac:chgData name="Michael Verdicchio" userId="dbec4b3e-7bf3-41f6-9cfc-28cf0311739c" providerId="ADAL" clId="{A3239902-928D-4952-8C3F-4ADA06D6787A}" dt="2023-01-27T20:48:11.435" v="224" actId="700"/>
          <ac:spMkLst>
            <pc:docMk/>
            <pc:sldMk cId="2900934504" sldId="267"/>
            <ac:spMk id="31" creationId="{F3FF94B3-6D3E-44FE-BB02-A9027C0003C7}"/>
          </ac:spMkLst>
        </pc:spChg>
        <pc:spChg chg="add del">
          <ac:chgData name="Michael Verdicchio" userId="dbec4b3e-7bf3-41f6-9cfc-28cf0311739c" providerId="ADAL" clId="{A3239902-928D-4952-8C3F-4ADA06D6787A}" dt="2023-01-27T20:48:11.435" v="224" actId="700"/>
          <ac:spMkLst>
            <pc:docMk/>
            <pc:sldMk cId="2900934504" sldId="267"/>
            <ac:spMk id="32" creationId="{E20BB609-EF92-42DB-836C-0699A590B5CF}"/>
          </ac:spMkLst>
        </pc:spChg>
        <pc:spChg chg="add del">
          <ac:chgData name="Michael Verdicchio" userId="dbec4b3e-7bf3-41f6-9cfc-28cf0311739c" providerId="ADAL" clId="{A3239902-928D-4952-8C3F-4ADA06D6787A}" dt="2023-01-27T20:48:11.435" v="224" actId="700"/>
          <ac:spMkLst>
            <pc:docMk/>
            <pc:sldMk cId="2900934504" sldId="267"/>
            <ac:spMk id="34" creationId="{637992A9-1E8C-4E57-B4F4-EE2D38E504A2}"/>
          </ac:spMkLst>
        </pc:spChg>
        <pc:spChg chg="add del">
          <ac:chgData name="Michael Verdicchio" userId="dbec4b3e-7bf3-41f6-9cfc-28cf0311739c" providerId="ADAL" clId="{A3239902-928D-4952-8C3F-4ADA06D6787A}" dt="2023-01-27T20:48:11.435" v="224" actId="700"/>
          <ac:spMkLst>
            <pc:docMk/>
            <pc:sldMk cId="2900934504" sldId="267"/>
            <ac:spMk id="35" creationId="{B2C335F7-F61C-4EB4-80F2-4B1438FE66BB}"/>
          </ac:spMkLst>
        </pc:spChg>
        <pc:spChg chg="add">
          <ac:chgData name="Michael Verdicchio" userId="dbec4b3e-7bf3-41f6-9cfc-28cf0311739c" providerId="ADAL" clId="{A3239902-928D-4952-8C3F-4ADA06D6787A}" dt="2023-01-27T20:48:38.021" v="301" actId="26606"/>
          <ac:spMkLst>
            <pc:docMk/>
            <pc:sldMk cId="2900934504" sldId="267"/>
            <ac:spMk id="38" creationId="{ADE57300-C7FF-4578-99A0-42B0295B123C}"/>
          </ac:spMkLst>
        </pc:spChg>
        <pc:spChg chg="add">
          <ac:chgData name="Michael Verdicchio" userId="dbec4b3e-7bf3-41f6-9cfc-28cf0311739c" providerId="ADAL" clId="{A3239902-928D-4952-8C3F-4ADA06D6787A}" dt="2023-01-27T20:48:38.021" v="301" actId="26606"/>
          <ac:spMkLst>
            <pc:docMk/>
            <pc:sldMk cId="2900934504" sldId="267"/>
            <ac:spMk id="40" creationId="{F3FF94B3-6D3E-44FE-BB02-A9027C0003C7}"/>
          </ac:spMkLst>
        </pc:spChg>
        <pc:spChg chg="add">
          <ac:chgData name="Michael Verdicchio" userId="dbec4b3e-7bf3-41f6-9cfc-28cf0311739c" providerId="ADAL" clId="{A3239902-928D-4952-8C3F-4ADA06D6787A}" dt="2023-01-27T20:48:38.021" v="301" actId="26606"/>
          <ac:spMkLst>
            <pc:docMk/>
            <pc:sldMk cId="2900934504" sldId="267"/>
            <ac:spMk id="42" creationId="{E20BB609-EF92-42DB-836C-0699A590B5CF}"/>
          </ac:spMkLst>
        </pc:spChg>
        <pc:spChg chg="add">
          <ac:chgData name="Michael Verdicchio" userId="dbec4b3e-7bf3-41f6-9cfc-28cf0311739c" providerId="ADAL" clId="{A3239902-928D-4952-8C3F-4ADA06D6787A}" dt="2023-01-27T20:48:38.021" v="301" actId="26606"/>
          <ac:spMkLst>
            <pc:docMk/>
            <pc:sldMk cId="2900934504" sldId="267"/>
            <ac:spMk id="44" creationId="{637992A9-1E8C-4E57-B4F4-EE2D38E504A2}"/>
          </ac:spMkLst>
        </pc:spChg>
        <pc:spChg chg="add">
          <ac:chgData name="Michael Verdicchio" userId="dbec4b3e-7bf3-41f6-9cfc-28cf0311739c" providerId="ADAL" clId="{A3239902-928D-4952-8C3F-4ADA06D6787A}" dt="2023-01-27T20:48:38.021" v="301" actId="26606"/>
          <ac:spMkLst>
            <pc:docMk/>
            <pc:sldMk cId="2900934504" sldId="267"/>
            <ac:spMk id="46" creationId="{B2C335F7-F61C-4EB4-80F2-4B1438FE66BB}"/>
          </ac:spMkLst>
        </pc:spChg>
        <pc:picChg chg="add del">
          <ac:chgData name="Michael Verdicchio" userId="dbec4b3e-7bf3-41f6-9cfc-28cf0311739c" providerId="ADAL" clId="{A3239902-928D-4952-8C3F-4ADA06D6787A}" dt="2023-01-27T20:47:56.465" v="220" actId="26606"/>
          <ac:picMkLst>
            <pc:docMk/>
            <pc:sldMk cId="2900934504" sldId="267"/>
            <ac:picMk id="5" creationId="{9B7BC185-3BF9-3AB1-9339-438C0C275DAD}"/>
          </ac:picMkLst>
        </pc:picChg>
        <pc:picChg chg="add del">
          <ac:chgData name="Michael Verdicchio" userId="dbec4b3e-7bf3-41f6-9cfc-28cf0311739c" providerId="ADAL" clId="{A3239902-928D-4952-8C3F-4ADA06D6787A}" dt="2023-01-27T20:47:57.681" v="222" actId="26606"/>
          <ac:picMkLst>
            <pc:docMk/>
            <pc:sldMk cId="2900934504" sldId="267"/>
            <ac:picMk id="26" creationId="{4864115C-2FD7-BC3B-46C9-7B5AE673743A}"/>
          </ac:picMkLst>
        </pc:picChg>
        <pc:picChg chg="add">
          <ac:chgData name="Michael Verdicchio" userId="dbec4b3e-7bf3-41f6-9cfc-28cf0311739c" providerId="ADAL" clId="{A3239902-928D-4952-8C3F-4ADA06D6787A}" dt="2023-01-27T20:47:57.692" v="223" actId="26606"/>
          <ac:picMkLst>
            <pc:docMk/>
            <pc:sldMk cId="2900934504" sldId="267"/>
            <ac:picMk id="33" creationId="{7740A81E-042C-CAD9-D375-482BDBE6011A}"/>
          </ac:picMkLst>
        </pc:picChg>
      </pc:sldChg>
      <pc:sldChg chg="del">
        <pc:chgData name="Michael Verdicchio" userId="dbec4b3e-7bf3-41f6-9cfc-28cf0311739c" providerId="ADAL" clId="{A3239902-928D-4952-8C3F-4ADA06D6787A}" dt="2023-01-27T20:46:04.821" v="193" actId="47"/>
        <pc:sldMkLst>
          <pc:docMk/>
          <pc:sldMk cId="1044511026" sldId="268"/>
        </pc:sldMkLst>
      </pc:sldChg>
      <pc:sldChg chg="addSp delSp modSp new mod setBg modNotesTx">
        <pc:chgData name="Michael Verdicchio" userId="dbec4b3e-7bf3-41f6-9cfc-28cf0311739c" providerId="ADAL" clId="{A3239902-928D-4952-8C3F-4ADA06D6787A}" dt="2023-01-27T21:31:56.497" v="742" actId="20577"/>
        <pc:sldMkLst>
          <pc:docMk/>
          <pc:sldMk cId="3578686170" sldId="268"/>
        </pc:sldMkLst>
        <pc:spChg chg="mod">
          <ac:chgData name="Michael Verdicchio" userId="dbec4b3e-7bf3-41f6-9cfc-28cf0311739c" providerId="ADAL" clId="{A3239902-928D-4952-8C3F-4ADA06D6787A}" dt="2023-01-27T20:55:09.171" v="502" actId="26606"/>
          <ac:spMkLst>
            <pc:docMk/>
            <pc:sldMk cId="3578686170" sldId="268"/>
            <ac:spMk id="2" creationId="{81119D1E-8B3E-8FDF-48F3-22D10C0A2703}"/>
          </ac:spMkLst>
        </pc:spChg>
        <pc:spChg chg="del mod">
          <ac:chgData name="Michael Verdicchio" userId="dbec4b3e-7bf3-41f6-9cfc-28cf0311739c" providerId="ADAL" clId="{A3239902-928D-4952-8C3F-4ADA06D6787A}" dt="2023-01-27T20:55:09.171" v="502" actId="26606"/>
          <ac:spMkLst>
            <pc:docMk/>
            <pc:sldMk cId="3578686170" sldId="268"/>
            <ac:spMk id="3" creationId="{DC3DEB07-3500-8DEC-06FF-A2D650B63B1C}"/>
          </ac:spMkLst>
        </pc:spChg>
        <pc:spChg chg="add">
          <ac:chgData name="Michael Verdicchio" userId="dbec4b3e-7bf3-41f6-9cfc-28cf0311739c" providerId="ADAL" clId="{A3239902-928D-4952-8C3F-4ADA06D6787A}" dt="2023-01-27T20:55:09.171" v="502" actId="26606"/>
          <ac:spMkLst>
            <pc:docMk/>
            <pc:sldMk cId="3578686170" sldId="268"/>
            <ac:spMk id="9" creationId="{04213918-F1EB-4BCE-BE23-F5E9851EE05C}"/>
          </ac:spMkLst>
        </pc:spChg>
        <pc:spChg chg="add">
          <ac:chgData name="Michael Verdicchio" userId="dbec4b3e-7bf3-41f6-9cfc-28cf0311739c" providerId="ADAL" clId="{A3239902-928D-4952-8C3F-4ADA06D6787A}" dt="2023-01-27T20:55:09.171" v="502" actId="26606"/>
          <ac:spMkLst>
            <pc:docMk/>
            <pc:sldMk cId="3578686170" sldId="268"/>
            <ac:spMk id="11" creationId="{2062E862-C7F7-4CA1-B929-D0B75F5E9FB9}"/>
          </ac:spMkLst>
        </pc:spChg>
        <pc:graphicFrameChg chg="add mod">
          <ac:chgData name="Michael Verdicchio" userId="dbec4b3e-7bf3-41f6-9cfc-28cf0311739c" providerId="ADAL" clId="{A3239902-928D-4952-8C3F-4ADA06D6787A}" dt="2023-01-27T21:31:56.497" v="742" actId="20577"/>
          <ac:graphicFrameMkLst>
            <pc:docMk/>
            <pc:sldMk cId="3578686170" sldId="268"/>
            <ac:graphicFrameMk id="5" creationId="{26A52639-D35F-63FA-41FA-744D02A5DC50}"/>
          </ac:graphicFrameMkLst>
        </pc:graphicFrameChg>
      </pc:sldChg>
      <pc:sldChg chg="addSp delSp modSp new mod setBg delDesignElem chgLayout modNotesTx">
        <pc:chgData name="Michael Verdicchio" userId="dbec4b3e-7bf3-41f6-9cfc-28cf0311739c" providerId="ADAL" clId="{A3239902-928D-4952-8C3F-4ADA06D6787A}" dt="2023-01-27T20:58:56.126" v="739" actId="20577"/>
        <pc:sldMkLst>
          <pc:docMk/>
          <pc:sldMk cId="860716469" sldId="269"/>
        </pc:sldMkLst>
        <pc:spChg chg="mod ord">
          <ac:chgData name="Michael Verdicchio" userId="dbec4b3e-7bf3-41f6-9cfc-28cf0311739c" providerId="ADAL" clId="{A3239902-928D-4952-8C3F-4ADA06D6787A}" dt="2023-01-27T20:58:26.474" v="705" actId="26606"/>
          <ac:spMkLst>
            <pc:docMk/>
            <pc:sldMk cId="860716469" sldId="269"/>
            <ac:spMk id="2" creationId="{58C4F0CC-D3E0-F6D9-1AF3-7A6870AB3BC0}"/>
          </ac:spMkLst>
        </pc:spChg>
        <pc:spChg chg="del mod">
          <ac:chgData name="Michael Verdicchio" userId="dbec4b3e-7bf3-41f6-9cfc-28cf0311739c" providerId="ADAL" clId="{A3239902-928D-4952-8C3F-4ADA06D6787A}" dt="2023-01-27T20:57:19.210" v="654" actId="26606"/>
          <ac:spMkLst>
            <pc:docMk/>
            <pc:sldMk cId="860716469" sldId="269"/>
            <ac:spMk id="3" creationId="{44457545-1462-B15B-CCDD-A1219D0CF518}"/>
          </ac:spMkLst>
        </pc:spChg>
        <pc:spChg chg="add mod ord">
          <ac:chgData name="Michael Verdicchio" userId="dbec4b3e-7bf3-41f6-9cfc-28cf0311739c" providerId="ADAL" clId="{A3239902-928D-4952-8C3F-4ADA06D6787A}" dt="2023-01-27T20:58:46.310" v="710" actId="26606"/>
          <ac:spMkLst>
            <pc:docMk/>
            <pc:sldMk cId="860716469" sldId="269"/>
            <ac:spMk id="4" creationId="{7B70E0D7-7DF3-73BA-5DA5-088900EBF34B}"/>
          </ac:spMkLst>
        </pc:spChg>
        <pc:spChg chg="add del">
          <ac:chgData name="Michael Verdicchio" userId="dbec4b3e-7bf3-41f6-9cfc-28cf0311739c" providerId="ADAL" clId="{A3239902-928D-4952-8C3F-4ADA06D6787A}" dt="2023-01-27T20:57:48.236" v="666" actId="700"/>
          <ac:spMkLst>
            <pc:docMk/>
            <pc:sldMk cId="860716469" sldId="269"/>
            <ac:spMk id="9" creationId="{ADE57300-C7FF-4578-99A0-42B0295B123C}"/>
          </ac:spMkLst>
        </pc:spChg>
        <pc:spChg chg="add del">
          <ac:chgData name="Michael Verdicchio" userId="dbec4b3e-7bf3-41f6-9cfc-28cf0311739c" providerId="ADAL" clId="{A3239902-928D-4952-8C3F-4ADA06D6787A}" dt="2023-01-27T20:58:46.310" v="710" actId="26606"/>
          <ac:spMkLst>
            <pc:docMk/>
            <pc:sldMk cId="860716469" sldId="269"/>
            <ac:spMk id="10" creationId="{ADE57300-C7FF-4578-99A0-42B0295B123C}"/>
          </ac:spMkLst>
        </pc:spChg>
        <pc:spChg chg="add del">
          <ac:chgData name="Michael Verdicchio" userId="dbec4b3e-7bf3-41f6-9cfc-28cf0311739c" providerId="ADAL" clId="{A3239902-928D-4952-8C3F-4ADA06D6787A}" dt="2023-01-27T20:57:48.236" v="666" actId="700"/>
          <ac:spMkLst>
            <pc:docMk/>
            <pc:sldMk cId="860716469" sldId="269"/>
            <ac:spMk id="11" creationId="{F3FF94B3-6D3E-44FE-BB02-A9027C0003C7}"/>
          </ac:spMkLst>
        </pc:spChg>
        <pc:spChg chg="add del">
          <ac:chgData name="Michael Verdicchio" userId="dbec4b3e-7bf3-41f6-9cfc-28cf0311739c" providerId="ADAL" clId="{A3239902-928D-4952-8C3F-4ADA06D6787A}" dt="2023-01-27T20:58:46.310" v="710" actId="26606"/>
          <ac:spMkLst>
            <pc:docMk/>
            <pc:sldMk cId="860716469" sldId="269"/>
            <ac:spMk id="12" creationId="{F3FF94B3-6D3E-44FE-BB02-A9027C0003C7}"/>
          </ac:spMkLst>
        </pc:spChg>
        <pc:spChg chg="add del">
          <ac:chgData name="Michael Verdicchio" userId="dbec4b3e-7bf3-41f6-9cfc-28cf0311739c" providerId="ADAL" clId="{A3239902-928D-4952-8C3F-4ADA06D6787A}" dt="2023-01-27T20:57:48.236" v="666" actId="700"/>
          <ac:spMkLst>
            <pc:docMk/>
            <pc:sldMk cId="860716469" sldId="269"/>
            <ac:spMk id="13" creationId="{E20BB609-EF92-42DB-836C-0699A590B5CF}"/>
          </ac:spMkLst>
        </pc:spChg>
        <pc:spChg chg="add del">
          <ac:chgData name="Michael Verdicchio" userId="dbec4b3e-7bf3-41f6-9cfc-28cf0311739c" providerId="ADAL" clId="{A3239902-928D-4952-8C3F-4ADA06D6787A}" dt="2023-01-27T20:58:46.310" v="710" actId="26606"/>
          <ac:spMkLst>
            <pc:docMk/>
            <pc:sldMk cId="860716469" sldId="269"/>
            <ac:spMk id="14" creationId="{E20BB609-EF92-42DB-836C-0699A590B5CF}"/>
          </ac:spMkLst>
        </pc:spChg>
        <pc:spChg chg="add del">
          <ac:chgData name="Michael Verdicchio" userId="dbec4b3e-7bf3-41f6-9cfc-28cf0311739c" providerId="ADAL" clId="{A3239902-928D-4952-8C3F-4ADA06D6787A}" dt="2023-01-27T20:57:48.236" v="666" actId="700"/>
          <ac:spMkLst>
            <pc:docMk/>
            <pc:sldMk cId="860716469" sldId="269"/>
            <ac:spMk id="15" creationId="{637992A9-1E8C-4E57-B4F4-EE2D38E504A2}"/>
          </ac:spMkLst>
        </pc:spChg>
        <pc:spChg chg="add del">
          <ac:chgData name="Michael Verdicchio" userId="dbec4b3e-7bf3-41f6-9cfc-28cf0311739c" providerId="ADAL" clId="{A3239902-928D-4952-8C3F-4ADA06D6787A}" dt="2023-01-27T20:58:46.310" v="710" actId="26606"/>
          <ac:spMkLst>
            <pc:docMk/>
            <pc:sldMk cId="860716469" sldId="269"/>
            <ac:spMk id="16" creationId="{ECF0998E-D577-43EA-A7B8-E3EC67F75955}"/>
          </ac:spMkLst>
        </pc:spChg>
        <pc:spChg chg="add del">
          <ac:chgData name="Michael Verdicchio" userId="dbec4b3e-7bf3-41f6-9cfc-28cf0311739c" providerId="ADAL" clId="{A3239902-928D-4952-8C3F-4ADA06D6787A}" dt="2023-01-27T20:57:48.236" v="666" actId="700"/>
          <ac:spMkLst>
            <pc:docMk/>
            <pc:sldMk cId="860716469" sldId="269"/>
            <ac:spMk id="17" creationId="{B2C335F7-F61C-4EB4-80F2-4B1438FE66BB}"/>
          </ac:spMkLst>
        </pc:spChg>
        <pc:spChg chg="add del">
          <ac:chgData name="Michael Verdicchio" userId="dbec4b3e-7bf3-41f6-9cfc-28cf0311739c" providerId="ADAL" clId="{A3239902-928D-4952-8C3F-4ADA06D6787A}" dt="2023-01-27T20:58:46.310" v="710" actId="26606"/>
          <ac:spMkLst>
            <pc:docMk/>
            <pc:sldMk cId="860716469" sldId="269"/>
            <ac:spMk id="18" creationId="{B2C335F7-F61C-4EB4-80F2-4B1438FE66BB}"/>
          </ac:spMkLst>
        </pc:spChg>
        <pc:spChg chg="add del">
          <ac:chgData name="Michael Verdicchio" userId="dbec4b3e-7bf3-41f6-9cfc-28cf0311739c" providerId="ADAL" clId="{A3239902-928D-4952-8C3F-4ADA06D6787A}" dt="2023-01-27T20:58:46.310" v="710" actId="26606"/>
          <ac:spMkLst>
            <pc:docMk/>
            <pc:sldMk cId="860716469" sldId="269"/>
            <ac:spMk id="20" creationId="{E7DC364D-882B-4786-89FB-1703C1A5CFF0}"/>
          </ac:spMkLst>
        </pc:spChg>
        <pc:spChg chg="add del">
          <ac:chgData name="Michael Verdicchio" userId="dbec4b3e-7bf3-41f6-9cfc-28cf0311739c" providerId="ADAL" clId="{A3239902-928D-4952-8C3F-4ADA06D6787A}" dt="2023-01-27T20:58:46.310" v="710" actId="26606"/>
          <ac:spMkLst>
            <pc:docMk/>
            <pc:sldMk cId="860716469" sldId="269"/>
            <ac:spMk id="22" creationId="{F1189494-2B67-46D2-93D6-A122A09BF6B2}"/>
          </ac:spMkLst>
        </pc:spChg>
        <pc:spChg chg="add">
          <ac:chgData name="Michael Verdicchio" userId="dbec4b3e-7bf3-41f6-9cfc-28cf0311739c" providerId="ADAL" clId="{A3239902-928D-4952-8C3F-4ADA06D6787A}" dt="2023-01-27T20:58:46.310" v="710" actId="26606"/>
          <ac:spMkLst>
            <pc:docMk/>
            <pc:sldMk cId="860716469" sldId="269"/>
            <ac:spMk id="27" creationId="{ADE57300-C7FF-4578-99A0-42B0295B123C}"/>
          </ac:spMkLst>
        </pc:spChg>
        <pc:spChg chg="add">
          <ac:chgData name="Michael Verdicchio" userId="dbec4b3e-7bf3-41f6-9cfc-28cf0311739c" providerId="ADAL" clId="{A3239902-928D-4952-8C3F-4ADA06D6787A}" dt="2023-01-27T20:58:46.310" v="710" actId="26606"/>
          <ac:spMkLst>
            <pc:docMk/>
            <pc:sldMk cId="860716469" sldId="269"/>
            <ac:spMk id="29" creationId="{F3FF94B3-6D3E-44FE-BB02-A9027C0003C7}"/>
          </ac:spMkLst>
        </pc:spChg>
        <pc:spChg chg="add">
          <ac:chgData name="Michael Verdicchio" userId="dbec4b3e-7bf3-41f6-9cfc-28cf0311739c" providerId="ADAL" clId="{A3239902-928D-4952-8C3F-4ADA06D6787A}" dt="2023-01-27T20:58:46.310" v="710" actId="26606"/>
          <ac:spMkLst>
            <pc:docMk/>
            <pc:sldMk cId="860716469" sldId="269"/>
            <ac:spMk id="31" creationId="{E20BB609-EF92-42DB-836C-0699A590B5CF}"/>
          </ac:spMkLst>
        </pc:spChg>
        <pc:spChg chg="add">
          <ac:chgData name="Michael Verdicchio" userId="dbec4b3e-7bf3-41f6-9cfc-28cf0311739c" providerId="ADAL" clId="{A3239902-928D-4952-8C3F-4ADA06D6787A}" dt="2023-01-27T20:58:46.310" v="710" actId="26606"/>
          <ac:spMkLst>
            <pc:docMk/>
            <pc:sldMk cId="860716469" sldId="269"/>
            <ac:spMk id="33" creationId="{637992A9-1E8C-4E57-B4F4-EE2D38E504A2}"/>
          </ac:spMkLst>
        </pc:spChg>
        <pc:spChg chg="add">
          <ac:chgData name="Michael Verdicchio" userId="dbec4b3e-7bf3-41f6-9cfc-28cf0311739c" providerId="ADAL" clId="{A3239902-928D-4952-8C3F-4ADA06D6787A}" dt="2023-01-27T20:58:46.310" v="710" actId="26606"/>
          <ac:spMkLst>
            <pc:docMk/>
            <pc:sldMk cId="860716469" sldId="269"/>
            <ac:spMk id="35" creationId="{B2C335F7-F61C-4EB4-80F2-4B1438FE66BB}"/>
          </ac:spMkLst>
        </pc:spChg>
        <pc:picChg chg="add del">
          <ac:chgData name="Michael Verdicchio" userId="dbec4b3e-7bf3-41f6-9cfc-28cf0311739c" providerId="ADAL" clId="{A3239902-928D-4952-8C3F-4ADA06D6787A}" dt="2023-01-27T20:58:02.381" v="683" actId="478"/>
          <ac:picMkLst>
            <pc:docMk/>
            <pc:sldMk cId="860716469" sldId="269"/>
            <ac:picMk id="5" creationId="{A15ECCCD-8051-322C-ED87-00AE47D7CA6F}"/>
          </ac:picMkLst>
        </pc:picChg>
        <pc:picChg chg="add mod">
          <ac:chgData name="Michael Verdicchio" userId="dbec4b3e-7bf3-41f6-9cfc-28cf0311739c" providerId="ADAL" clId="{A3239902-928D-4952-8C3F-4ADA06D6787A}" dt="2023-01-27T20:58:46.310" v="710" actId="26606"/>
          <ac:picMkLst>
            <pc:docMk/>
            <pc:sldMk cId="860716469" sldId="269"/>
            <ac:picMk id="6" creationId="{E15F1AF9-1A63-B13F-B510-13E261586AA4}"/>
          </ac:picMkLst>
        </pc:picChg>
      </pc:sldChg>
      <pc:sldChg chg="del">
        <pc:chgData name="Michael Verdicchio" userId="dbec4b3e-7bf3-41f6-9cfc-28cf0311739c" providerId="ADAL" clId="{A3239902-928D-4952-8C3F-4ADA06D6787A}" dt="2023-01-27T20:46:05.885" v="194" actId="47"/>
        <pc:sldMkLst>
          <pc:docMk/>
          <pc:sldMk cId="1577951400" sldId="269"/>
        </pc:sldMkLst>
      </pc:sldChg>
    </pc:docChg>
  </pc:docChgLst>
  <pc:docChgLst>
    <pc:chgData name="Michael Verdicchio" userId="dbec4b3e-7bf3-41f6-9cfc-28cf0311739c" providerId="ADAL" clId="{98218AF2-45DB-4F5B-951F-9C320726B98C}"/>
    <pc:docChg chg="custSel addSld modSld">
      <pc:chgData name="Michael Verdicchio" userId="dbec4b3e-7bf3-41f6-9cfc-28cf0311739c" providerId="ADAL" clId="{98218AF2-45DB-4F5B-951F-9C320726B98C}" dt="2022-05-10T20:11:41.513" v="227" actId="26606"/>
      <pc:docMkLst>
        <pc:docMk/>
      </pc:docMkLst>
      <pc:sldChg chg="addSp delSp modSp new mod setBg">
        <pc:chgData name="Michael Verdicchio" userId="dbec4b3e-7bf3-41f6-9cfc-28cf0311739c" providerId="ADAL" clId="{98218AF2-45DB-4F5B-951F-9C320726B98C}" dt="2022-05-10T20:11:01.458" v="118" actId="20577"/>
        <pc:sldMkLst>
          <pc:docMk/>
          <pc:sldMk cId="1044511026" sldId="268"/>
        </pc:sldMkLst>
        <pc:spChg chg="mod">
          <ac:chgData name="Michael Verdicchio" userId="dbec4b3e-7bf3-41f6-9cfc-28cf0311739c" providerId="ADAL" clId="{98218AF2-45DB-4F5B-951F-9C320726B98C}" dt="2022-05-10T20:10:37.114" v="62" actId="26606"/>
          <ac:spMkLst>
            <pc:docMk/>
            <pc:sldMk cId="1044511026" sldId="268"/>
            <ac:spMk id="2" creationId="{E87C19C8-26AD-E4A9-3839-A8D77EC52B09}"/>
          </ac:spMkLst>
        </pc:spChg>
        <pc:spChg chg="del mod">
          <ac:chgData name="Michael Verdicchio" userId="dbec4b3e-7bf3-41f6-9cfc-28cf0311739c" providerId="ADAL" clId="{98218AF2-45DB-4F5B-951F-9C320726B98C}" dt="2022-05-10T20:10:37.114" v="62" actId="26606"/>
          <ac:spMkLst>
            <pc:docMk/>
            <pc:sldMk cId="1044511026" sldId="268"/>
            <ac:spMk id="3" creationId="{4C697943-7697-5BC4-A0B5-1D75CBBCCF19}"/>
          </ac:spMkLst>
        </pc:spChg>
        <pc:spChg chg="add">
          <ac:chgData name="Michael Verdicchio" userId="dbec4b3e-7bf3-41f6-9cfc-28cf0311739c" providerId="ADAL" clId="{98218AF2-45DB-4F5B-951F-9C320726B98C}" dt="2022-05-10T20:10:37.114" v="62" actId="26606"/>
          <ac:spMkLst>
            <pc:docMk/>
            <pc:sldMk cId="1044511026" sldId="268"/>
            <ac:spMk id="9" creationId="{04213918-F1EB-4BCE-BE23-F5E9851EE05C}"/>
          </ac:spMkLst>
        </pc:spChg>
        <pc:spChg chg="add">
          <ac:chgData name="Michael Verdicchio" userId="dbec4b3e-7bf3-41f6-9cfc-28cf0311739c" providerId="ADAL" clId="{98218AF2-45DB-4F5B-951F-9C320726B98C}" dt="2022-05-10T20:10:37.114" v="62" actId="26606"/>
          <ac:spMkLst>
            <pc:docMk/>
            <pc:sldMk cId="1044511026" sldId="268"/>
            <ac:spMk id="11" creationId="{2062E862-C7F7-4CA1-B929-D0B75F5E9FB9}"/>
          </ac:spMkLst>
        </pc:spChg>
        <pc:graphicFrameChg chg="add mod">
          <ac:chgData name="Michael Verdicchio" userId="dbec4b3e-7bf3-41f6-9cfc-28cf0311739c" providerId="ADAL" clId="{98218AF2-45DB-4F5B-951F-9C320726B98C}" dt="2022-05-10T20:11:01.458" v="118" actId="20577"/>
          <ac:graphicFrameMkLst>
            <pc:docMk/>
            <pc:sldMk cId="1044511026" sldId="268"/>
            <ac:graphicFrameMk id="5" creationId="{E7DF6AA2-43F3-162A-3364-707011A35F27}"/>
          </ac:graphicFrameMkLst>
        </pc:graphicFrameChg>
      </pc:sldChg>
      <pc:sldChg chg="addSp delSp modSp new mod setBg">
        <pc:chgData name="Michael Verdicchio" userId="dbec4b3e-7bf3-41f6-9cfc-28cf0311739c" providerId="ADAL" clId="{98218AF2-45DB-4F5B-951F-9C320726B98C}" dt="2022-05-10T20:11:41.513" v="227" actId="26606"/>
        <pc:sldMkLst>
          <pc:docMk/>
          <pc:sldMk cId="1577951400" sldId="269"/>
        </pc:sldMkLst>
        <pc:spChg chg="mod">
          <ac:chgData name="Michael Verdicchio" userId="dbec4b3e-7bf3-41f6-9cfc-28cf0311739c" providerId="ADAL" clId="{98218AF2-45DB-4F5B-951F-9C320726B98C}" dt="2022-05-10T20:11:41.513" v="227" actId="26606"/>
          <ac:spMkLst>
            <pc:docMk/>
            <pc:sldMk cId="1577951400" sldId="269"/>
            <ac:spMk id="2" creationId="{95C60322-D674-1087-6616-AFABC7E3EB3E}"/>
          </ac:spMkLst>
        </pc:spChg>
        <pc:spChg chg="del mod">
          <ac:chgData name="Michael Verdicchio" userId="dbec4b3e-7bf3-41f6-9cfc-28cf0311739c" providerId="ADAL" clId="{98218AF2-45DB-4F5B-951F-9C320726B98C}" dt="2022-05-10T20:11:41.513" v="227" actId="26606"/>
          <ac:spMkLst>
            <pc:docMk/>
            <pc:sldMk cId="1577951400" sldId="269"/>
            <ac:spMk id="3" creationId="{59E820E5-709E-761A-12EF-D641F18DCE3D}"/>
          </ac:spMkLst>
        </pc:spChg>
        <pc:spChg chg="add">
          <ac:chgData name="Michael Verdicchio" userId="dbec4b3e-7bf3-41f6-9cfc-28cf0311739c" providerId="ADAL" clId="{98218AF2-45DB-4F5B-951F-9C320726B98C}" dt="2022-05-10T20:11:41.513" v="227" actId="26606"/>
          <ac:spMkLst>
            <pc:docMk/>
            <pc:sldMk cId="1577951400" sldId="269"/>
            <ac:spMk id="9" creationId="{04213918-F1EB-4BCE-BE23-F5E9851EE05C}"/>
          </ac:spMkLst>
        </pc:spChg>
        <pc:spChg chg="add">
          <ac:chgData name="Michael Verdicchio" userId="dbec4b3e-7bf3-41f6-9cfc-28cf0311739c" providerId="ADAL" clId="{98218AF2-45DB-4F5B-951F-9C320726B98C}" dt="2022-05-10T20:11:41.513" v="227" actId="26606"/>
          <ac:spMkLst>
            <pc:docMk/>
            <pc:sldMk cId="1577951400" sldId="269"/>
            <ac:spMk id="11" creationId="{2062E862-C7F7-4CA1-B929-D0B75F5E9FB9}"/>
          </ac:spMkLst>
        </pc:spChg>
        <pc:graphicFrameChg chg="add">
          <ac:chgData name="Michael Verdicchio" userId="dbec4b3e-7bf3-41f6-9cfc-28cf0311739c" providerId="ADAL" clId="{98218AF2-45DB-4F5B-951F-9C320726B98C}" dt="2022-05-10T20:11:41.513" v="227" actId="26606"/>
          <ac:graphicFrameMkLst>
            <pc:docMk/>
            <pc:sldMk cId="1577951400" sldId="269"/>
            <ac:graphicFrameMk id="5" creationId="{61A61ABB-BBAF-4D87-7085-B70F82E713C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B8DD1C-AEFC-4676-9107-BF5C65AD9C9C}"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E53D8446-8D89-4129-A556-14404A3424E2}">
      <dgm:prSet/>
      <dgm:spPr/>
      <dgm:t>
        <a:bodyPr/>
        <a:lstStyle/>
        <a:p>
          <a:r>
            <a:rPr lang="en-US"/>
            <a:t>Theories and techniques of development, deployment, and operations for software engineers</a:t>
          </a:r>
          <a:endParaRPr lang="en-US" dirty="0"/>
        </a:p>
      </dgm:t>
    </dgm:pt>
    <dgm:pt modelId="{DF695103-B273-4273-A418-A59E46A25CC5}" type="parTrans" cxnId="{26C937BD-61AD-44F6-998C-7C99A0E6E39A}">
      <dgm:prSet/>
      <dgm:spPr/>
      <dgm:t>
        <a:bodyPr/>
        <a:lstStyle/>
        <a:p>
          <a:endParaRPr lang="en-US"/>
        </a:p>
      </dgm:t>
    </dgm:pt>
    <dgm:pt modelId="{67512E96-00C7-49FC-9544-1ECA423FC8E5}" type="sibTrans" cxnId="{26C937BD-61AD-44F6-998C-7C99A0E6E39A}">
      <dgm:prSet/>
      <dgm:spPr/>
      <dgm:t>
        <a:bodyPr/>
        <a:lstStyle/>
        <a:p>
          <a:endParaRPr lang="en-US"/>
        </a:p>
      </dgm:t>
    </dgm:pt>
    <dgm:pt modelId="{FBB28EBD-3CC0-49B5-8408-09260CB64590}">
      <dgm:prSet/>
      <dgm:spPr/>
      <dgm:t>
        <a:bodyPr/>
        <a:lstStyle/>
        <a:p>
          <a:r>
            <a:rPr lang="en-US"/>
            <a:t>Organizational and cultural requirements for DevOps practices</a:t>
          </a:r>
        </a:p>
      </dgm:t>
    </dgm:pt>
    <dgm:pt modelId="{4EFFC337-410D-4DF8-AA30-F29F66A074D8}" type="parTrans" cxnId="{F34C310F-6C5B-429E-AF17-D362C349AF76}">
      <dgm:prSet/>
      <dgm:spPr/>
      <dgm:t>
        <a:bodyPr/>
        <a:lstStyle/>
        <a:p>
          <a:endParaRPr lang="en-US"/>
        </a:p>
      </dgm:t>
    </dgm:pt>
    <dgm:pt modelId="{4A13232D-FE96-43C4-A141-71A72C666249}" type="sibTrans" cxnId="{F34C310F-6C5B-429E-AF17-D362C349AF76}">
      <dgm:prSet/>
      <dgm:spPr/>
      <dgm:t>
        <a:bodyPr/>
        <a:lstStyle/>
        <a:p>
          <a:endParaRPr lang="en-US"/>
        </a:p>
      </dgm:t>
    </dgm:pt>
    <dgm:pt modelId="{8550D54C-5A46-4C23-A22D-4B1B7BEC52B0}">
      <dgm:prSet/>
      <dgm:spPr/>
      <dgm:t>
        <a:bodyPr/>
        <a:lstStyle/>
        <a:p>
          <a:r>
            <a:rPr lang="en-US"/>
            <a:t>Contemporary practices and tools for DevOps</a:t>
          </a:r>
        </a:p>
      </dgm:t>
    </dgm:pt>
    <dgm:pt modelId="{6716A754-4760-480E-9EF7-33EA4F96211F}" type="parTrans" cxnId="{5BEBC5CE-824A-4B40-9A0D-ED4C545D6FA3}">
      <dgm:prSet/>
      <dgm:spPr/>
      <dgm:t>
        <a:bodyPr/>
        <a:lstStyle/>
        <a:p>
          <a:endParaRPr lang="en-US"/>
        </a:p>
      </dgm:t>
    </dgm:pt>
    <dgm:pt modelId="{5ACD14CA-A88F-4BA4-9E32-9C7EB78518C3}" type="sibTrans" cxnId="{5BEBC5CE-824A-4B40-9A0D-ED4C545D6FA3}">
      <dgm:prSet/>
      <dgm:spPr/>
      <dgm:t>
        <a:bodyPr/>
        <a:lstStyle/>
        <a:p>
          <a:endParaRPr lang="en-US"/>
        </a:p>
      </dgm:t>
    </dgm:pt>
    <dgm:pt modelId="{8DE584E7-3941-4811-A209-F7DBE6ABA77B}">
      <dgm:prSet/>
      <dgm:spPr/>
      <dgm:t>
        <a:bodyPr/>
        <a:lstStyle/>
        <a:p>
          <a:r>
            <a:rPr lang="en-US"/>
            <a:t>Implement a deployment and operations pipeline; perform risk and security assessments</a:t>
          </a:r>
        </a:p>
      </dgm:t>
    </dgm:pt>
    <dgm:pt modelId="{2635F528-26F1-4A22-8237-7CE38A44356C}" type="parTrans" cxnId="{5C02B731-E17A-4A8B-8186-1EFBE1AF755E}">
      <dgm:prSet/>
      <dgm:spPr/>
      <dgm:t>
        <a:bodyPr/>
        <a:lstStyle/>
        <a:p>
          <a:endParaRPr lang="en-US"/>
        </a:p>
      </dgm:t>
    </dgm:pt>
    <dgm:pt modelId="{A34B2CC0-DC13-4082-B0C8-C96A1B1DA9DE}" type="sibTrans" cxnId="{5C02B731-E17A-4A8B-8186-1EFBE1AF755E}">
      <dgm:prSet/>
      <dgm:spPr/>
      <dgm:t>
        <a:bodyPr/>
        <a:lstStyle/>
        <a:p>
          <a:endParaRPr lang="en-US"/>
        </a:p>
      </dgm:t>
    </dgm:pt>
    <dgm:pt modelId="{105E44A3-574A-4E60-984A-DBFD11E2B640}" type="pres">
      <dgm:prSet presAssocID="{90B8DD1C-AEFC-4676-9107-BF5C65AD9C9C}" presName="diagram" presStyleCnt="0">
        <dgm:presLayoutVars>
          <dgm:dir/>
          <dgm:resizeHandles val="exact"/>
        </dgm:presLayoutVars>
      </dgm:prSet>
      <dgm:spPr/>
    </dgm:pt>
    <dgm:pt modelId="{3C1C0F31-C05A-4F11-B39D-32DF17182649}" type="pres">
      <dgm:prSet presAssocID="{E53D8446-8D89-4129-A556-14404A3424E2}" presName="node" presStyleLbl="node1" presStyleIdx="0" presStyleCnt="4">
        <dgm:presLayoutVars>
          <dgm:bulletEnabled val="1"/>
        </dgm:presLayoutVars>
      </dgm:prSet>
      <dgm:spPr/>
    </dgm:pt>
    <dgm:pt modelId="{42F12516-7C23-4FD3-B936-1436A928A21C}" type="pres">
      <dgm:prSet presAssocID="{67512E96-00C7-49FC-9544-1ECA423FC8E5}" presName="sibTrans" presStyleCnt="0"/>
      <dgm:spPr/>
    </dgm:pt>
    <dgm:pt modelId="{160EC26A-B8FC-46A9-AC4C-C326E7FC928D}" type="pres">
      <dgm:prSet presAssocID="{FBB28EBD-3CC0-49B5-8408-09260CB64590}" presName="node" presStyleLbl="node1" presStyleIdx="1" presStyleCnt="4">
        <dgm:presLayoutVars>
          <dgm:bulletEnabled val="1"/>
        </dgm:presLayoutVars>
      </dgm:prSet>
      <dgm:spPr/>
    </dgm:pt>
    <dgm:pt modelId="{803D945E-BCD2-43A6-8359-AB049454F157}" type="pres">
      <dgm:prSet presAssocID="{4A13232D-FE96-43C4-A141-71A72C666249}" presName="sibTrans" presStyleCnt="0"/>
      <dgm:spPr/>
    </dgm:pt>
    <dgm:pt modelId="{BBFAE32C-2E15-40F5-AD2C-4F22CB1F4D0E}" type="pres">
      <dgm:prSet presAssocID="{8550D54C-5A46-4C23-A22D-4B1B7BEC52B0}" presName="node" presStyleLbl="node1" presStyleIdx="2" presStyleCnt="4">
        <dgm:presLayoutVars>
          <dgm:bulletEnabled val="1"/>
        </dgm:presLayoutVars>
      </dgm:prSet>
      <dgm:spPr/>
    </dgm:pt>
    <dgm:pt modelId="{B666EBFF-520C-4E95-84C1-6F391A0C6D25}" type="pres">
      <dgm:prSet presAssocID="{5ACD14CA-A88F-4BA4-9E32-9C7EB78518C3}" presName="sibTrans" presStyleCnt="0"/>
      <dgm:spPr/>
    </dgm:pt>
    <dgm:pt modelId="{0544B7F4-FB39-4727-B5A0-AA92F714A7DA}" type="pres">
      <dgm:prSet presAssocID="{8DE584E7-3941-4811-A209-F7DBE6ABA77B}" presName="node" presStyleLbl="node1" presStyleIdx="3" presStyleCnt="4">
        <dgm:presLayoutVars>
          <dgm:bulletEnabled val="1"/>
        </dgm:presLayoutVars>
      </dgm:prSet>
      <dgm:spPr/>
    </dgm:pt>
  </dgm:ptLst>
  <dgm:cxnLst>
    <dgm:cxn modelId="{F34C310F-6C5B-429E-AF17-D362C349AF76}" srcId="{90B8DD1C-AEFC-4676-9107-BF5C65AD9C9C}" destId="{FBB28EBD-3CC0-49B5-8408-09260CB64590}" srcOrd="1" destOrd="0" parTransId="{4EFFC337-410D-4DF8-AA30-F29F66A074D8}" sibTransId="{4A13232D-FE96-43C4-A141-71A72C666249}"/>
    <dgm:cxn modelId="{5C02B731-E17A-4A8B-8186-1EFBE1AF755E}" srcId="{90B8DD1C-AEFC-4676-9107-BF5C65AD9C9C}" destId="{8DE584E7-3941-4811-A209-F7DBE6ABA77B}" srcOrd="3" destOrd="0" parTransId="{2635F528-26F1-4A22-8237-7CE38A44356C}" sibTransId="{A34B2CC0-DC13-4082-B0C8-C96A1B1DA9DE}"/>
    <dgm:cxn modelId="{43BE747B-DE83-40B8-82E6-37CAEC7C99BE}" type="presOf" srcId="{8DE584E7-3941-4811-A209-F7DBE6ABA77B}" destId="{0544B7F4-FB39-4727-B5A0-AA92F714A7DA}" srcOrd="0" destOrd="0" presId="urn:microsoft.com/office/officeart/2005/8/layout/default"/>
    <dgm:cxn modelId="{E90C0E92-62B0-42F8-A750-7D2A5856AF56}" type="presOf" srcId="{90B8DD1C-AEFC-4676-9107-BF5C65AD9C9C}" destId="{105E44A3-574A-4E60-984A-DBFD11E2B640}" srcOrd="0" destOrd="0" presId="urn:microsoft.com/office/officeart/2005/8/layout/default"/>
    <dgm:cxn modelId="{DE2CFF93-00D5-4C9B-99AD-EF4A3103495F}" type="presOf" srcId="{8550D54C-5A46-4C23-A22D-4B1B7BEC52B0}" destId="{BBFAE32C-2E15-40F5-AD2C-4F22CB1F4D0E}" srcOrd="0" destOrd="0" presId="urn:microsoft.com/office/officeart/2005/8/layout/default"/>
    <dgm:cxn modelId="{A2FE009F-4A28-4E20-A2F7-6A50F3976B42}" type="presOf" srcId="{E53D8446-8D89-4129-A556-14404A3424E2}" destId="{3C1C0F31-C05A-4F11-B39D-32DF17182649}" srcOrd="0" destOrd="0" presId="urn:microsoft.com/office/officeart/2005/8/layout/default"/>
    <dgm:cxn modelId="{26C937BD-61AD-44F6-998C-7C99A0E6E39A}" srcId="{90B8DD1C-AEFC-4676-9107-BF5C65AD9C9C}" destId="{E53D8446-8D89-4129-A556-14404A3424E2}" srcOrd="0" destOrd="0" parTransId="{DF695103-B273-4273-A418-A59E46A25CC5}" sibTransId="{67512E96-00C7-49FC-9544-1ECA423FC8E5}"/>
    <dgm:cxn modelId="{C58191C9-523F-4A41-A3FD-52B80DA421FE}" type="presOf" srcId="{FBB28EBD-3CC0-49B5-8408-09260CB64590}" destId="{160EC26A-B8FC-46A9-AC4C-C326E7FC928D}" srcOrd="0" destOrd="0" presId="urn:microsoft.com/office/officeart/2005/8/layout/default"/>
    <dgm:cxn modelId="{5BEBC5CE-824A-4B40-9A0D-ED4C545D6FA3}" srcId="{90B8DD1C-AEFC-4676-9107-BF5C65AD9C9C}" destId="{8550D54C-5A46-4C23-A22D-4B1B7BEC52B0}" srcOrd="2" destOrd="0" parTransId="{6716A754-4760-480E-9EF7-33EA4F96211F}" sibTransId="{5ACD14CA-A88F-4BA4-9E32-9C7EB78518C3}"/>
    <dgm:cxn modelId="{C72639AB-2EBC-4083-B060-E3C43FC9EDBF}" type="presParOf" srcId="{105E44A3-574A-4E60-984A-DBFD11E2B640}" destId="{3C1C0F31-C05A-4F11-B39D-32DF17182649}" srcOrd="0" destOrd="0" presId="urn:microsoft.com/office/officeart/2005/8/layout/default"/>
    <dgm:cxn modelId="{372E88F9-2F79-402A-9EF9-5E1FD53CD95C}" type="presParOf" srcId="{105E44A3-574A-4E60-984A-DBFD11E2B640}" destId="{42F12516-7C23-4FD3-B936-1436A928A21C}" srcOrd="1" destOrd="0" presId="urn:microsoft.com/office/officeart/2005/8/layout/default"/>
    <dgm:cxn modelId="{A5317390-B88A-4B65-859E-8D3A47855E15}" type="presParOf" srcId="{105E44A3-574A-4E60-984A-DBFD11E2B640}" destId="{160EC26A-B8FC-46A9-AC4C-C326E7FC928D}" srcOrd="2" destOrd="0" presId="urn:microsoft.com/office/officeart/2005/8/layout/default"/>
    <dgm:cxn modelId="{8511C8D3-72D6-4565-B95F-8CD724320EC3}" type="presParOf" srcId="{105E44A3-574A-4E60-984A-DBFD11E2B640}" destId="{803D945E-BCD2-43A6-8359-AB049454F157}" srcOrd="3" destOrd="0" presId="urn:microsoft.com/office/officeart/2005/8/layout/default"/>
    <dgm:cxn modelId="{3B8340B6-4E15-4B3E-9A7E-BB621AFD6699}" type="presParOf" srcId="{105E44A3-574A-4E60-984A-DBFD11E2B640}" destId="{BBFAE32C-2E15-40F5-AD2C-4F22CB1F4D0E}" srcOrd="4" destOrd="0" presId="urn:microsoft.com/office/officeart/2005/8/layout/default"/>
    <dgm:cxn modelId="{E18DEAA5-3FCA-42AE-BD56-461AB7BC51DD}" type="presParOf" srcId="{105E44A3-574A-4E60-984A-DBFD11E2B640}" destId="{B666EBFF-520C-4E95-84C1-6F391A0C6D25}" srcOrd="5" destOrd="0" presId="urn:microsoft.com/office/officeart/2005/8/layout/default"/>
    <dgm:cxn modelId="{A2DDEB20-27EC-40D8-A833-A062C617AAAF}" type="presParOf" srcId="{105E44A3-574A-4E60-984A-DBFD11E2B640}" destId="{0544B7F4-FB39-4727-B5A0-AA92F714A7D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3C8611-FDB8-4533-B1FD-2B4FC17E37CA}"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A81FDDF0-C66C-42E6-95BA-335040A09CFC}">
      <dgm:prSet custT="1"/>
      <dgm:spPr/>
      <dgm:t>
        <a:bodyPr/>
        <a:lstStyle/>
        <a:p>
          <a:r>
            <a:rPr lang="en-US" sz="2000" dirty="0"/>
            <a:t>Implement</a:t>
          </a:r>
        </a:p>
      </dgm:t>
    </dgm:pt>
    <dgm:pt modelId="{CDF416B5-BABE-420B-B303-9B20AFF39512}" type="parTrans" cxnId="{2A3CDF18-873B-4BEB-8455-3C9F7906F36B}">
      <dgm:prSet/>
      <dgm:spPr/>
      <dgm:t>
        <a:bodyPr/>
        <a:lstStyle/>
        <a:p>
          <a:endParaRPr lang="en-US" sz="2000"/>
        </a:p>
      </dgm:t>
    </dgm:pt>
    <dgm:pt modelId="{43394A53-83E5-4022-8334-0C95877EB9A0}" type="sibTrans" cxnId="{2A3CDF18-873B-4BEB-8455-3C9F7906F36B}">
      <dgm:prSet/>
      <dgm:spPr/>
      <dgm:t>
        <a:bodyPr/>
        <a:lstStyle/>
        <a:p>
          <a:endParaRPr lang="en-US" sz="2000"/>
        </a:p>
      </dgm:t>
    </dgm:pt>
    <dgm:pt modelId="{346FBF38-AED0-4F09-8667-BA3EF4FB4F41}">
      <dgm:prSet custT="1"/>
      <dgm:spPr/>
      <dgm:t>
        <a:bodyPr/>
        <a:lstStyle/>
        <a:p>
          <a:r>
            <a:rPr lang="en-US" sz="1600" dirty="0"/>
            <a:t>Implement a software deployment pipeline using CI/CD processes</a:t>
          </a:r>
        </a:p>
      </dgm:t>
    </dgm:pt>
    <dgm:pt modelId="{0D3BF84C-DAB8-446C-AE6B-1AA6ED93DB10}" type="parTrans" cxnId="{D13563DF-C277-4AA5-974A-00E263B57051}">
      <dgm:prSet/>
      <dgm:spPr/>
      <dgm:t>
        <a:bodyPr/>
        <a:lstStyle/>
        <a:p>
          <a:endParaRPr lang="en-US" sz="2000"/>
        </a:p>
      </dgm:t>
    </dgm:pt>
    <dgm:pt modelId="{9832BD8C-319B-48A1-ACE8-C9A756E3DBC3}" type="sibTrans" cxnId="{D13563DF-C277-4AA5-974A-00E263B57051}">
      <dgm:prSet/>
      <dgm:spPr/>
      <dgm:t>
        <a:bodyPr/>
        <a:lstStyle/>
        <a:p>
          <a:endParaRPr lang="en-US" sz="2000"/>
        </a:p>
      </dgm:t>
    </dgm:pt>
    <dgm:pt modelId="{BF696C7B-A0CA-4E69-9594-3095FF0FB96A}">
      <dgm:prSet custT="1"/>
      <dgm:spPr/>
      <dgm:t>
        <a:bodyPr/>
        <a:lstStyle/>
        <a:p>
          <a:r>
            <a:rPr lang="en-US" sz="2000" dirty="0"/>
            <a:t>Analyze Pipeline</a:t>
          </a:r>
        </a:p>
      </dgm:t>
    </dgm:pt>
    <dgm:pt modelId="{26CB7E67-4643-4BDF-A9F7-78E7B1FA736C}" type="parTrans" cxnId="{A62EE05C-6DB3-414E-89E0-1CCC2742DC60}">
      <dgm:prSet/>
      <dgm:spPr/>
      <dgm:t>
        <a:bodyPr/>
        <a:lstStyle/>
        <a:p>
          <a:endParaRPr lang="en-US" sz="2000"/>
        </a:p>
      </dgm:t>
    </dgm:pt>
    <dgm:pt modelId="{9AF783C7-0700-4B8F-A078-74F5154DFE25}" type="sibTrans" cxnId="{A62EE05C-6DB3-414E-89E0-1CCC2742DC60}">
      <dgm:prSet/>
      <dgm:spPr/>
      <dgm:t>
        <a:bodyPr/>
        <a:lstStyle/>
        <a:p>
          <a:endParaRPr lang="en-US" sz="2000"/>
        </a:p>
      </dgm:t>
    </dgm:pt>
    <dgm:pt modelId="{7CB5E812-A833-478F-A19C-27BD4749F1BB}">
      <dgm:prSet custT="1"/>
      <dgm:spPr/>
      <dgm:t>
        <a:bodyPr/>
        <a:lstStyle/>
        <a:p>
          <a:r>
            <a:rPr lang="en-US" sz="1600" dirty="0"/>
            <a:t>Analyze existing deployment pipelines and recommend improvements</a:t>
          </a:r>
        </a:p>
      </dgm:t>
    </dgm:pt>
    <dgm:pt modelId="{B6438C57-3DCC-40A6-B434-4DD382B2F64D}" type="parTrans" cxnId="{8CD498D2-20DC-4A08-877B-661ED6A20651}">
      <dgm:prSet/>
      <dgm:spPr/>
      <dgm:t>
        <a:bodyPr/>
        <a:lstStyle/>
        <a:p>
          <a:endParaRPr lang="en-US" sz="2000"/>
        </a:p>
      </dgm:t>
    </dgm:pt>
    <dgm:pt modelId="{2B083E6C-B1CD-461B-8BB3-5929BB44B473}" type="sibTrans" cxnId="{8CD498D2-20DC-4A08-877B-661ED6A20651}">
      <dgm:prSet/>
      <dgm:spPr/>
      <dgm:t>
        <a:bodyPr/>
        <a:lstStyle/>
        <a:p>
          <a:endParaRPr lang="en-US" sz="2000"/>
        </a:p>
      </dgm:t>
    </dgm:pt>
    <dgm:pt modelId="{41324BE8-8E7A-4717-A2DD-D002F8571F1F}">
      <dgm:prSet custT="1"/>
      <dgm:spPr/>
      <dgm:t>
        <a:bodyPr/>
        <a:lstStyle/>
        <a:p>
          <a:r>
            <a:rPr lang="en-US" sz="2000" dirty="0"/>
            <a:t>Risk</a:t>
          </a:r>
        </a:p>
      </dgm:t>
    </dgm:pt>
    <dgm:pt modelId="{4AF9B14C-D45C-40FC-A7A8-24D247CF8E8E}" type="parTrans" cxnId="{5689D03E-C8EE-4E56-8BB8-542B05E44CFB}">
      <dgm:prSet/>
      <dgm:spPr/>
      <dgm:t>
        <a:bodyPr/>
        <a:lstStyle/>
        <a:p>
          <a:endParaRPr lang="en-US" sz="2000"/>
        </a:p>
      </dgm:t>
    </dgm:pt>
    <dgm:pt modelId="{BC066215-A991-4D4C-96C4-0D465D5CA92C}" type="sibTrans" cxnId="{5689D03E-C8EE-4E56-8BB8-542B05E44CFB}">
      <dgm:prSet/>
      <dgm:spPr/>
      <dgm:t>
        <a:bodyPr/>
        <a:lstStyle/>
        <a:p>
          <a:endParaRPr lang="en-US" sz="2000"/>
        </a:p>
      </dgm:t>
    </dgm:pt>
    <dgm:pt modelId="{D96D88DC-2D98-498E-911B-23E89DA77723}">
      <dgm:prSet custT="1"/>
      <dgm:spPr/>
      <dgm:t>
        <a:bodyPr/>
        <a:lstStyle/>
        <a:p>
          <a:r>
            <a:rPr lang="en-US" sz="1600" dirty="0"/>
            <a:t>Perform risk assessment for a deployment pipeline</a:t>
          </a:r>
        </a:p>
      </dgm:t>
    </dgm:pt>
    <dgm:pt modelId="{CAB852F0-236F-4CF8-ADF8-3DA183BB2C46}" type="parTrans" cxnId="{EC3A610D-88A0-4B38-80E9-6AB4ADDBB568}">
      <dgm:prSet/>
      <dgm:spPr/>
      <dgm:t>
        <a:bodyPr/>
        <a:lstStyle/>
        <a:p>
          <a:endParaRPr lang="en-US" sz="2000"/>
        </a:p>
      </dgm:t>
    </dgm:pt>
    <dgm:pt modelId="{F258138D-E677-4487-ABF6-351DB33FC2EA}" type="sibTrans" cxnId="{EC3A610D-88A0-4B38-80E9-6AB4ADDBB568}">
      <dgm:prSet/>
      <dgm:spPr/>
      <dgm:t>
        <a:bodyPr/>
        <a:lstStyle/>
        <a:p>
          <a:endParaRPr lang="en-US" sz="2000"/>
        </a:p>
      </dgm:t>
    </dgm:pt>
    <dgm:pt modelId="{83D193BB-B3FB-4136-ACDC-623411D86EC1}">
      <dgm:prSet custT="1"/>
      <dgm:spPr/>
      <dgm:t>
        <a:bodyPr/>
        <a:lstStyle/>
        <a:p>
          <a:r>
            <a:rPr lang="en-US" sz="2000" dirty="0" err="1"/>
            <a:t>DevSecOps</a:t>
          </a:r>
          <a:endParaRPr lang="en-US" sz="2000" dirty="0"/>
        </a:p>
      </dgm:t>
    </dgm:pt>
    <dgm:pt modelId="{5B5AF8E0-42D3-4AC8-9A5B-C1DEFB542761}" type="parTrans" cxnId="{A4877F74-54A5-41C7-8675-8E82A9B934F1}">
      <dgm:prSet/>
      <dgm:spPr/>
      <dgm:t>
        <a:bodyPr/>
        <a:lstStyle/>
        <a:p>
          <a:endParaRPr lang="en-US" sz="2000"/>
        </a:p>
      </dgm:t>
    </dgm:pt>
    <dgm:pt modelId="{C0DA9177-C04A-4365-B716-29C05B5D9C6F}" type="sibTrans" cxnId="{A4877F74-54A5-41C7-8675-8E82A9B934F1}">
      <dgm:prSet/>
      <dgm:spPr/>
      <dgm:t>
        <a:bodyPr/>
        <a:lstStyle/>
        <a:p>
          <a:endParaRPr lang="en-US" sz="2000"/>
        </a:p>
      </dgm:t>
    </dgm:pt>
    <dgm:pt modelId="{1EEDA9D2-9053-42F3-96B3-2F8A856F2B7F}">
      <dgm:prSet custT="1"/>
      <dgm:spPr/>
      <dgm:t>
        <a:bodyPr/>
        <a:lstStyle/>
        <a:p>
          <a:r>
            <a:rPr lang="en-US" sz="1600" dirty="0"/>
            <a:t>Describe best practices for information security in the context of DevOps</a:t>
          </a:r>
        </a:p>
      </dgm:t>
    </dgm:pt>
    <dgm:pt modelId="{D4AB6FF4-7744-4391-AA15-2A191F41F0FA}" type="parTrans" cxnId="{27F444F6-4B57-40AF-AF08-756CC9647573}">
      <dgm:prSet/>
      <dgm:spPr/>
      <dgm:t>
        <a:bodyPr/>
        <a:lstStyle/>
        <a:p>
          <a:endParaRPr lang="en-US" sz="2000"/>
        </a:p>
      </dgm:t>
    </dgm:pt>
    <dgm:pt modelId="{5D6F63C1-2C82-4C7E-9C8E-2CF2E9540B99}" type="sibTrans" cxnId="{27F444F6-4B57-40AF-AF08-756CC9647573}">
      <dgm:prSet/>
      <dgm:spPr/>
      <dgm:t>
        <a:bodyPr/>
        <a:lstStyle/>
        <a:p>
          <a:endParaRPr lang="en-US" sz="2000"/>
        </a:p>
      </dgm:t>
    </dgm:pt>
    <dgm:pt modelId="{284409AA-27B9-4A7F-936E-687F539FCAC6}">
      <dgm:prSet custT="1"/>
      <dgm:spPr/>
      <dgm:t>
        <a:bodyPr/>
        <a:lstStyle/>
        <a:p>
          <a:pPr>
            <a:buSzPts val="1000"/>
            <a:buFont typeface="+mj-lt"/>
            <a:buAutoNum type="arabicPeriod"/>
          </a:pPr>
          <a:r>
            <a:rPr lang="en-US" sz="1600" dirty="0"/>
            <a:t>Describe key components of agile software engineering</a:t>
          </a:r>
        </a:p>
      </dgm:t>
    </dgm:pt>
    <dgm:pt modelId="{8BA37018-14D8-494B-BA99-1B8F45FE1520}" type="parTrans" cxnId="{80A928A2-8935-4E16-B624-E5861C5F535E}">
      <dgm:prSet/>
      <dgm:spPr/>
      <dgm:t>
        <a:bodyPr/>
        <a:lstStyle/>
        <a:p>
          <a:endParaRPr lang="en-US" sz="2000"/>
        </a:p>
      </dgm:t>
    </dgm:pt>
    <dgm:pt modelId="{5E26C832-0DD4-42BC-B81C-048DEDE7B13F}" type="sibTrans" cxnId="{80A928A2-8935-4E16-B624-E5861C5F535E}">
      <dgm:prSet/>
      <dgm:spPr/>
      <dgm:t>
        <a:bodyPr/>
        <a:lstStyle/>
        <a:p>
          <a:endParaRPr lang="en-US" sz="2000"/>
        </a:p>
      </dgm:t>
    </dgm:pt>
    <dgm:pt modelId="{FA8A5CED-3E6E-4CC8-A869-B5C70F45FF45}">
      <dgm:prSet custT="1"/>
      <dgm:spPr/>
      <dgm:t>
        <a:bodyPr/>
        <a:lstStyle/>
        <a:p>
          <a:pPr>
            <a:buSzPts val="1000"/>
            <a:buFont typeface="+mj-lt"/>
            <a:buAutoNum type="arabicPeriod"/>
          </a:pPr>
          <a:r>
            <a:rPr lang="en-US" sz="2000" dirty="0"/>
            <a:t>DevOps</a:t>
          </a:r>
        </a:p>
      </dgm:t>
    </dgm:pt>
    <dgm:pt modelId="{3AEEB505-C0FC-421D-A2A2-E3DF38D504C8}" type="parTrans" cxnId="{582F12D7-983E-4710-BA51-D05BD206B65D}">
      <dgm:prSet/>
      <dgm:spPr/>
      <dgm:t>
        <a:bodyPr/>
        <a:lstStyle/>
        <a:p>
          <a:endParaRPr lang="en-US" sz="2000"/>
        </a:p>
      </dgm:t>
    </dgm:pt>
    <dgm:pt modelId="{912408F6-640A-44F1-9768-997EB1B045B0}" type="sibTrans" cxnId="{582F12D7-983E-4710-BA51-D05BD206B65D}">
      <dgm:prSet/>
      <dgm:spPr/>
      <dgm:t>
        <a:bodyPr/>
        <a:lstStyle/>
        <a:p>
          <a:endParaRPr lang="en-US" sz="2000"/>
        </a:p>
      </dgm:t>
    </dgm:pt>
    <dgm:pt modelId="{BCD9166B-30AB-4CB5-91C9-EBD4CA917D80}">
      <dgm:prSet custT="1"/>
      <dgm:spPr/>
      <dgm:t>
        <a:bodyPr/>
        <a:lstStyle/>
        <a:p>
          <a:pPr>
            <a:buSzPts val="1000"/>
            <a:buFont typeface="+mj-lt"/>
            <a:buAutoNum type="arabicPeriod"/>
          </a:pPr>
          <a:r>
            <a:rPr lang="en-US" sz="2000" dirty="0"/>
            <a:t>Culture</a:t>
          </a:r>
        </a:p>
      </dgm:t>
    </dgm:pt>
    <dgm:pt modelId="{1248AB7B-FC09-45CD-BE02-C555AE1C397B}" type="parTrans" cxnId="{20B3B523-C327-475B-80EB-0D335258A999}">
      <dgm:prSet/>
      <dgm:spPr/>
      <dgm:t>
        <a:bodyPr/>
        <a:lstStyle/>
        <a:p>
          <a:endParaRPr lang="en-US" sz="2000"/>
        </a:p>
      </dgm:t>
    </dgm:pt>
    <dgm:pt modelId="{56E0F313-DAF0-4EAA-A0AC-FB7119715223}" type="sibTrans" cxnId="{20B3B523-C327-475B-80EB-0D335258A999}">
      <dgm:prSet/>
      <dgm:spPr/>
      <dgm:t>
        <a:bodyPr/>
        <a:lstStyle/>
        <a:p>
          <a:endParaRPr lang="en-US" sz="2000"/>
        </a:p>
      </dgm:t>
    </dgm:pt>
    <dgm:pt modelId="{561D7F8F-B179-430B-9C81-6BD13CADBF3D}">
      <dgm:prSet custT="1"/>
      <dgm:spPr/>
      <dgm:t>
        <a:bodyPr/>
        <a:lstStyle/>
        <a:p>
          <a:pPr>
            <a:buSzPts val="1000"/>
            <a:buFont typeface="+mj-lt"/>
            <a:buAutoNum type="arabicPeriod"/>
          </a:pPr>
          <a:r>
            <a:rPr lang="en-US" sz="2000" dirty="0"/>
            <a:t>Agile</a:t>
          </a:r>
        </a:p>
      </dgm:t>
    </dgm:pt>
    <dgm:pt modelId="{2C13F353-06F6-4182-9DDA-979EF009AE94}" type="parTrans" cxnId="{A9505262-807A-43BB-A0C8-70A44A25954C}">
      <dgm:prSet/>
      <dgm:spPr/>
      <dgm:t>
        <a:bodyPr/>
        <a:lstStyle/>
        <a:p>
          <a:endParaRPr lang="en-US" sz="2000"/>
        </a:p>
      </dgm:t>
    </dgm:pt>
    <dgm:pt modelId="{9A28DBE5-C4AB-437F-9EE4-4ADF1C2C445B}" type="sibTrans" cxnId="{A9505262-807A-43BB-A0C8-70A44A25954C}">
      <dgm:prSet/>
      <dgm:spPr/>
      <dgm:t>
        <a:bodyPr/>
        <a:lstStyle/>
        <a:p>
          <a:endParaRPr lang="en-US" sz="2000"/>
        </a:p>
      </dgm:t>
    </dgm:pt>
    <dgm:pt modelId="{0CFF8EDB-B0BB-448F-BB72-CA986BE0768E}">
      <dgm:prSet custT="1"/>
      <dgm:spPr/>
      <dgm:t>
        <a:bodyPr/>
        <a:lstStyle/>
        <a:p>
          <a:pPr>
            <a:buSzPts val="1000"/>
            <a:buFont typeface="+mj-lt"/>
            <a:buAutoNum type="arabicPeriod"/>
          </a:pPr>
          <a:r>
            <a:rPr lang="en-US" sz="1600" dirty="0"/>
            <a:t>Define key terminology in DevOps, e.g., continuous integration, deployment, and delivery (CI/CD)</a:t>
          </a:r>
        </a:p>
      </dgm:t>
    </dgm:pt>
    <dgm:pt modelId="{37D9EC00-B51E-497B-B57A-3BF462C41774}" type="parTrans" cxnId="{3371736A-D9C0-4D2A-9E9E-52DCAD424447}">
      <dgm:prSet/>
      <dgm:spPr/>
      <dgm:t>
        <a:bodyPr/>
        <a:lstStyle/>
        <a:p>
          <a:endParaRPr lang="en-US" sz="2000"/>
        </a:p>
      </dgm:t>
    </dgm:pt>
    <dgm:pt modelId="{CB7A74CF-6890-4ACB-949B-26EA9DC52223}" type="sibTrans" cxnId="{3371736A-D9C0-4D2A-9E9E-52DCAD424447}">
      <dgm:prSet/>
      <dgm:spPr/>
      <dgm:t>
        <a:bodyPr/>
        <a:lstStyle/>
        <a:p>
          <a:endParaRPr lang="en-US" sz="2000"/>
        </a:p>
      </dgm:t>
    </dgm:pt>
    <dgm:pt modelId="{4F7DB9B0-8BC0-44BA-9AAA-B1AA91D0BED4}">
      <dgm:prSet custT="1"/>
      <dgm:spPr/>
      <dgm:t>
        <a:bodyPr/>
        <a:lstStyle/>
        <a:p>
          <a:pPr>
            <a:buSzPts val="1000"/>
            <a:buFont typeface="+mj-lt"/>
            <a:buAutoNum type="arabicPeriod"/>
          </a:pPr>
          <a:r>
            <a:rPr lang="en-US" sz="1600" dirty="0"/>
            <a:t>Describe organizational culture and mindset required for implementation of DevOps practices</a:t>
          </a:r>
        </a:p>
      </dgm:t>
    </dgm:pt>
    <dgm:pt modelId="{B5C009C4-DE52-42E8-B6AB-6DB7CD7C3CE6}" type="parTrans" cxnId="{02920167-309B-4079-907A-542734E82475}">
      <dgm:prSet/>
      <dgm:spPr/>
      <dgm:t>
        <a:bodyPr/>
        <a:lstStyle/>
        <a:p>
          <a:endParaRPr lang="en-US" sz="2000"/>
        </a:p>
      </dgm:t>
    </dgm:pt>
    <dgm:pt modelId="{0CF0B85A-96BD-4499-9267-5DA7CBAF3418}" type="sibTrans" cxnId="{02920167-309B-4079-907A-542734E82475}">
      <dgm:prSet/>
      <dgm:spPr/>
      <dgm:t>
        <a:bodyPr/>
        <a:lstStyle/>
        <a:p>
          <a:endParaRPr lang="en-US" sz="2000"/>
        </a:p>
      </dgm:t>
    </dgm:pt>
    <dgm:pt modelId="{C75A5B60-B678-4D78-BDD9-E6BF24927F93}" type="pres">
      <dgm:prSet presAssocID="{383C8611-FDB8-4533-B1FD-2B4FC17E37CA}" presName="Name0" presStyleCnt="0">
        <dgm:presLayoutVars>
          <dgm:dir/>
          <dgm:animLvl val="lvl"/>
          <dgm:resizeHandles val="exact"/>
        </dgm:presLayoutVars>
      </dgm:prSet>
      <dgm:spPr/>
    </dgm:pt>
    <dgm:pt modelId="{1F07668E-6325-4552-98D8-2CA746CECCD7}" type="pres">
      <dgm:prSet presAssocID="{561D7F8F-B179-430B-9C81-6BD13CADBF3D}" presName="linNode" presStyleCnt="0"/>
      <dgm:spPr/>
    </dgm:pt>
    <dgm:pt modelId="{6A38D71D-E6B6-4D75-8BD2-C37B070AA279}" type="pres">
      <dgm:prSet presAssocID="{561D7F8F-B179-430B-9C81-6BD13CADBF3D}" presName="parentText" presStyleLbl="alignNode1" presStyleIdx="0" presStyleCnt="7">
        <dgm:presLayoutVars>
          <dgm:chMax val="1"/>
          <dgm:bulletEnabled/>
        </dgm:presLayoutVars>
      </dgm:prSet>
      <dgm:spPr/>
    </dgm:pt>
    <dgm:pt modelId="{4151349A-8694-4436-9740-0C0B365C1881}" type="pres">
      <dgm:prSet presAssocID="{561D7F8F-B179-430B-9C81-6BD13CADBF3D}" presName="descendantText" presStyleLbl="alignAccFollowNode1" presStyleIdx="0" presStyleCnt="7">
        <dgm:presLayoutVars>
          <dgm:bulletEnabled/>
        </dgm:presLayoutVars>
      </dgm:prSet>
      <dgm:spPr/>
    </dgm:pt>
    <dgm:pt modelId="{675B27FD-86C4-45CF-B732-0062573D3F10}" type="pres">
      <dgm:prSet presAssocID="{9A28DBE5-C4AB-437F-9EE4-4ADF1C2C445B}" presName="sp" presStyleCnt="0"/>
      <dgm:spPr/>
    </dgm:pt>
    <dgm:pt modelId="{9ED6D3B5-81AE-4AF8-84FB-CB3F03FEEAD3}" type="pres">
      <dgm:prSet presAssocID="{FA8A5CED-3E6E-4CC8-A869-B5C70F45FF45}" presName="linNode" presStyleCnt="0"/>
      <dgm:spPr/>
    </dgm:pt>
    <dgm:pt modelId="{6ACEFD47-DB62-41F0-8D3C-C3424FF8375C}" type="pres">
      <dgm:prSet presAssocID="{FA8A5CED-3E6E-4CC8-A869-B5C70F45FF45}" presName="parentText" presStyleLbl="alignNode1" presStyleIdx="1" presStyleCnt="7">
        <dgm:presLayoutVars>
          <dgm:chMax val="1"/>
          <dgm:bulletEnabled/>
        </dgm:presLayoutVars>
      </dgm:prSet>
      <dgm:spPr/>
    </dgm:pt>
    <dgm:pt modelId="{56D9E321-AF23-4F05-B8F9-781B1FF8789F}" type="pres">
      <dgm:prSet presAssocID="{FA8A5CED-3E6E-4CC8-A869-B5C70F45FF45}" presName="descendantText" presStyleLbl="alignAccFollowNode1" presStyleIdx="1" presStyleCnt="7">
        <dgm:presLayoutVars>
          <dgm:bulletEnabled/>
        </dgm:presLayoutVars>
      </dgm:prSet>
      <dgm:spPr/>
    </dgm:pt>
    <dgm:pt modelId="{FF0A1EAA-DFB0-4FD6-858A-AE55B1A1F4AA}" type="pres">
      <dgm:prSet presAssocID="{912408F6-640A-44F1-9768-997EB1B045B0}" presName="sp" presStyleCnt="0"/>
      <dgm:spPr/>
    </dgm:pt>
    <dgm:pt modelId="{11B2D7E4-5D7F-4DDD-A2C1-37CCDB1C0991}" type="pres">
      <dgm:prSet presAssocID="{BCD9166B-30AB-4CB5-91C9-EBD4CA917D80}" presName="linNode" presStyleCnt="0"/>
      <dgm:spPr/>
    </dgm:pt>
    <dgm:pt modelId="{FC9A9656-C724-4A2B-875F-DB6B759AEF8D}" type="pres">
      <dgm:prSet presAssocID="{BCD9166B-30AB-4CB5-91C9-EBD4CA917D80}" presName="parentText" presStyleLbl="alignNode1" presStyleIdx="2" presStyleCnt="7">
        <dgm:presLayoutVars>
          <dgm:chMax val="1"/>
          <dgm:bulletEnabled/>
        </dgm:presLayoutVars>
      </dgm:prSet>
      <dgm:spPr/>
    </dgm:pt>
    <dgm:pt modelId="{76EEE695-8526-402F-95C0-BB931E114F39}" type="pres">
      <dgm:prSet presAssocID="{BCD9166B-30AB-4CB5-91C9-EBD4CA917D80}" presName="descendantText" presStyleLbl="alignAccFollowNode1" presStyleIdx="2" presStyleCnt="7">
        <dgm:presLayoutVars>
          <dgm:bulletEnabled/>
        </dgm:presLayoutVars>
      </dgm:prSet>
      <dgm:spPr/>
    </dgm:pt>
    <dgm:pt modelId="{36E43D91-212D-4B9F-8652-807DE5A5C727}" type="pres">
      <dgm:prSet presAssocID="{56E0F313-DAF0-4EAA-A0AC-FB7119715223}" presName="sp" presStyleCnt="0"/>
      <dgm:spPr/>
    </dgm:pt>
    <dgm:pt modelId="{0C9CBE10-0ED6-459B-94AA-FBEE2E1B4B28}" type="pres">
      <dgm:prSet presAssocID="{A81FDDF0-C66C-42E6-95BA-335040A09CFC}" presName="linNode" presStyleCnt="0"/>
      <dgm:spPr/>
    </dgm:pt>
    <dgm:pt modelId="{33A123CF-BA4B-4924-AF1A-709B6AC357C1}" type="pres">
      <dgm:prSet presAssocID="{A81FDDF0-C66C-42E6-95BA-335040A09CFC}" presName="parentText" presStyleLbl="alignNode1" presStyleIdx="3" presStyleCnt="7">
        <dgm:presLayoutVars>
          <dgm:chMax val="1"/>
          <dgm:bulletEnabled/>
        </dgm:presLayoutVars>
      </dgm:prSet>
      <dgm:spPr/>
    </dgm:pt>
    <dgm:pt modelId="{04938160-38A1-47CE-A78B-CB1EC49D42C8}" type="pres">
      <dgm:prSet presAssocID="{A81FDDF0-C66C-42E6-95BA-335040A09CFC}" presName="descendantText" presStyleLbl="alignAccFollowNode1" presStyleIdx="3" presStyleCnt="7">
        <dgm:presLayoutVars>
          <dgm:bulletEnabled/>
        </dgm:presLayoutVars>
      </dgm:prSet>
      <dgm:spPr/>
    </dgm:pt>
    <dgm:pt modelId="{EBF6C51E-1DEE-4DC1-9AE3-54907E7672A7}" type="pres">
      <dgm:prSet presAssocID="{43394A53-83E5-4022-8334-0C95877EB9A0}" presName="sp" presStyleCnt="0"/>
      <dgm:spPr/>
    </dgm:pt>
    <dgm:pt modelId="{9A0EEE45-0103-494D-8BB0-FD43C786E238}" type="pres">
      <dgm:prSet presAssocID="{BF696C7B-A0CA-4E69-9594-3095FF0FB96A}" presName="linNode" presStyleCnt="0"/>
      <dgm:spPr/>
    </dgm:pt>
    <dgm:pt modelId="{9ADFB743-0BA7-4E05-A8F3-C9DF02D03184}" type="pres">
      <dgm:prSet presAssocID="{BF696C7B-A0CA-4E69-9594-3095FF0FB96A}" presName="parentText" presStyleLbl="alignNode1" presStyleIdx="4" presStyleCnt="7">
        <dgm:presLayoutVars>
          <dgm:chMax val="1"/>
          <dgm:bulletEnabled/>
        </dgm:presLayoutVars>
      </dgm:prSet>
      <dgm:spPr/>
    </dgm:pt>
    <dgm:pt modelId="{203D4664-663B-4C0A-894B-C0DBF8ED3988}" type="pres">
      <dgm:prSet presAssocID="{BF696C7B-A0CA-4E69-9594-3095FF0FB96A}" presName="descendantText" presStyleLbl="alignAccFollowNode1" presStyleIdx="4" presStyleCnt="7">
        <dgm:presLayoutVars>
          <dgm:bulletEnabled/>
        </dgm:presLayoutVars>
      </dgm:prSet>
      <dgm:spPr/>
    </dgm:pt>
    <dgm:pt modelId="{56C6A3AD-348A-4659-836B-CB3E7A795B77}" type="pres">
      <dgm:prSet presAssocID="{9AF783C7-0700-4B8F-A078-74F5154DFE25}" presName="sp" presStyleCnt="0"/>
      <dgm:spPr/>
    </dgm:pt>
    <dgm:pt modelId="{379B8251-02D6-4B03-B86D-4DEFC2F02CC3}" type="pres">
      <dgm:prSet presAssocID="{41324BE8-8E7A-4717-A2DD-D002F8571F1F}" presName="linNode" presStyleCnt="0"/>
      <dgm:spPr/>
    </dgm:pt>
    <dgm:pt modelId="{6812A1C6-2F49-4172-8CF4-20040EF7FAD9}" type="pres">
      <dgm:prSet presAssocID="{41324BE8-8E7A-4717-A2DD-D002F8571F1F}" presName="parentText" presStyleLbl="alignNode1" presStyleIdx="5" presStyleCnt="7">
        <dgm:presLayoutVars>
          <dgm:chMax val="1"/>
          <dgm:bulletEnabled/>
        </dgm:presLayoutVars>
      </dgm:prSet>
      <dgm:spPr/>
    </dgm:pt>
    <dgm:pt modelId="{DFBC0BD5-BABD-4443-B779-2750AD7BC8F0}" type="pres">
      <dgm:prSet presAssocID="{41324BE8-8E7A-4717-A2DD-D002F8571F1F}" presName="descendantText" presStyleLbl="alignAccFollowNode1" presStyleIdx="5" presStyleCnt="7">
        <dgm:presLayoutVars>
          <dgm:bulletEnabled/>
        </dgm:presLayoutVars>
      </dgm:prSet>
      <dgm:spPr/>
    </dgm:pt>
    <dgm:pt modelId="{EEC33566-AE38-4BDC-A9BC-C17F20B81541}" type="pres">
      <dgm:prSet presAssocID="{BC066215-A991-4D4C-96C4-0D465D5CA92C}" presName="sp" presStyleCnt="0"/>
      <dgm:spPr/>
    </dgm:pt>
    <dgm:pt modelId="{48847760-45E3-4561-906A-C13B46C603F9}" type="pres">
      <dgm:prSet presAssocID="{83D193BB-B3FB-4136-ACDC-623411D86EC1}" presName="linNode" presStyleCnt="0"/>
      <dgm:spPr/>
    </dgm:pt>
    <dgm:pt modelId="{C3359131-67B4-4A24-A043-40AA77C5BEB5}" type="pres">
      <dgm:prSet presAssocID="{83D193BB-B3FB-4136-ACDC-623411D86EC1}" presName="parentText" presStyleLbl="alignNode1" presStyleIdx="6" presStyleCnt="7">
        <dgm:presLayoutVars>
          <dgm:chMax val="1"/>
          <dgm:bulletEnabled/>
        </dgm:presLayoutVars>
      </dgm:prSet>
      <dgm:spPr/>
    </dgm:pt>
    <dgm:pt modelId="{34F27B05-31F0-4BDF-81FD-FC0E0B535F07}" type="pres">
      <dgm:prSet presAssocID="{83D193BB-B3FB-4136-ACDC-623411D86EC1}" presName="descendantText" presStyleLbl="alignAccFollowNode1" presStyleIdx="6" presStyleCnt="7">
        <dgm:presLayoutVars>
          <dgm:bulletEnabled/>
        </dgm:presLayoutVars>
      </dgm:prSet>
      <dgm:spPr/>
    </dgm:pt>
  </dgm:ptLst>
  <dgm:cxnLst>
    <dgm:cxn modelId="{E197E901-6A4C-4826-AADE-8773E1AB6DA2}" type="presOf" srcId="{83D193BB-B3FB-4136-ACDC-623411D86EC1}" destId="{C3359131-67B4-4A24-A043-40AA77C5BEB5}" srcOrd="0" destOrd="0" presId="urn:microsoft.com/office/officeart/2016/7/layout/VerticalSolidActionList"/>
    <dgm:cxn modelId="{EC3A610D-88A0-4B38-80E9-6AB4ADDBB568}" srcId="{41324BE8-8E7A-4717-A2DD-D002F8571F1F}" destId="{D96D88DC-2D98-498E-911B-23E89DA77723}" srcOrd="0" destOrd="0" parTransId="{CAB852F0-236F-4CF8-ADF8-3DA183BB2C46}" sibTransId="{F258138D-E677-4487-ABF6-351DB33FC2EA}"/>
    <dgm:cxn modelId="{9280920D-BE73-40DF-AFA5-F303A8A4FC22}" type="presOf" srcId="{D96D88DC-2D98-498E-911B-23E89DA77723}" destId="{DFBC0BD5-BABD-4443-B779-2750AD7BC8F0}" srcOrd="0" destOrd="0" presId="urn:microsoft.com/office/officeart/2016/7/layout/VerticalSolidActionList"/>
    <dgm:cxn modelId="{2A3CDF18-873B-4BEB-8455-3C9F7906F36B}" srcId="{383C8611-FDB8-4533-B1FD-2B4FC17E37CA}" destId="{A81FDDF0-C66C-42E6-95BA-335040A09CFC}" srcOrd="3" destOrd="0" parTransId="{CDF416B5-BABE-420B-B303-9B20AFF39512}" sibTransId="{43394A53-83E5-4022-8334-0C95877EB9A0}"/>
    <dgm:cxn modelId="{20B3B523-C327-475B-80EB-0D335258A999}" srcId="{383C8611-FDB8-4533-B1FD-2B4FC17E37CA}" destId="{BCD9166B-30AB-4CB5-91C9-EBD4CA917D80}" srcOrd="2" destOrd="0" parTransId="{1248AB7B-FC09-45CD-BE02-C555AE1C397B}" sibTransId="{56E0F313-DAF0-4EAA-A0AC-FB7119715223}"/>
    <dgm:cxn modelId="{5689D03E-C8EE-4E56-8BB8-542B05E44CFB}" srcId="{383C8611-FDB8-4533-B1FD-2B4FC17E37CA}" destId="{41324BE8-8E7A-4717-A2DD-D002F8571F1F}" srcOrd="5" destOrd="0" parTransId="{4AF9B14C-D45C-40FC-A7A8-24D247CF8E8E}" sibTransId="{BC066215-A991-4D4C-96C4-0D465D5CA92C}"/>
    <dgm:cxn modelId="{BA79BA5B-0DB5-492B-B69C-013E8852CCC3}" type="presOf" srcId="{FA8A5CED-3E6E-4CC8-A869-B5C70F45FF45}" destId="{6ACEFD47-DB62-41F0-8D3C-C3424FF8375C}" srcOrd="0" destOrd="0" presId="urn:microsoft.com/office/officeart/2016/7/layout/VerticalSolidActionList"/>
    <dgm:cxn modelId="{A62EE05C-6DB3-414E-89E0-1CCC2742DC60}" srcId="{383C8611-FDB8-4533-B1FD-2B4FC17E37CA}" destId="{BF696C7B-A0CA-4E69-9594-3095FF0FB96A}" srcOrd="4" destOrd="0" parTransId="{26CB7E67-4643-4BDF-A9F7-78E7B1FA736C}" sibTransId="{9AF783C7-0700-4B8F-A078-74F5154DFE25}"/>
    <dgm:cxn modelId="{A9505262-807A-43BB-A0C8-70A44A25954C}" srcId="{383C8611-FDB8-4533-B1FD-2B4FC17E37CA}" destId="{561D7F8F-B179-430B-9C81-6BD13CADBF3D}" srcOrd="0" destOrd="0" parTransId="{2C13F353-06F6-4182-9DDA-979EF009AE94}" sibTransId="{9A28DBE5-C4AB-437F-9EE4-4ADF1C2C445B}"/>
    <dgm:cxn modelId="{02920167-309B-4079-907A-542734E82475}" srcId="{BCD9166B-30AB-4CB5-91C9-EBD4CA917D80}" destId="{4F7DB9B0-8BC0-44BA-9AAA-B1AA91D0BED4}" srcOrd="0" destOrd="0" parTransId="{B5C009C4-DE52-42E8-B6AB-6DB7CD7C3CE6}" sibTransId="{0CF0B85A-96BD-4499-9267-5DA7CBAF3418}"/>
    <dgm:cxn modelId="{3371736A-D9C0-4D2A-9E9E-52DCAD424447}" srcId="{FA8A5CED-3E6E-4CC8-A869-B5C70F45FF45}" destId="{0CFF8EDB-B0BB-448F-BB72-CA986BE0768E}" srcOrd="0" destOrd="0" parTransId="{37D9EC00-B51E-497B-B57A-3BF462C41774}" sibTransId="{CB7A74CF-6890-4ACB-949B-26EA9DC52223}"/>
    <dgm:cxn modelId="{C608E24A-7B52-4807-82A0-F08953A2EE5E}" type="presOf" srcId="{BCD9166B-30AB-4CB5-91C9-EBD4CA917D80}" destId="{FC9A9656-C724-4A2B-875F-DB6B759AEF8D}" srcOrd="0" destOrd="0" presId="urn:microsoft.com/office/officeart/2016/7/layout/VerticalSolidActionList"/>
    <dgm:cxn modelId="{949B016C-58EC-4131-906F-FACEAA79C8CA}" type="presOf" srcId="{4F7DB9B0-8BC0-44BA-9AAA-B1AA91D0BED4}" destId="{76EEE695-8526-402F-95C0-BB931E114F39}" srcOrd="0" destOrd="0" presId="urn:microsoft.com/office/officeart/2016/7/layout/VerticalSolidActionList"/>
    <dgm:cxn modelId="{D717346E-0D44-4AFB-BEFC-C419EB2F5C26}" type="presOf" srcId="{BF696C7B-A0CA-4E69-9594-3095FF0FB96A}" destId="{9ADFB743-0BA7-4E05-A8F3-C9DF02D03184}" srcOrd="0" destOrd="0" presId="urn:microsoft.com/office/officeart/2016/7/layout/VerticalSolidActionList"/>
    <dgm:cxn modelId="{A7404C72-618D-4397-BD6B-5D3CD0A166F5}" type="presOf" srcId="{41324BE8-8E7A-4717-A2DD-D002F8571F1F}" destId="{6812A1C6-2F49-4172-8CF4-20040EF7FAD9}" srcOrd="0" destOrd="0" presId="urn:microsoft.com/office/officeart/2016/7/layout/VerticalSolidActionList"/>
    <dgm:cxn modelId="{A4877F74-54A5-41C7-8675-8E82A9B934F1}" srcId="{383C8611-FDB8-4533-B1FD-2B4FC17E37CA}" destId="{83D193BB-B3FB-4136-ACDC-623411D86EC1}" srcOrd="6" destOrd="0" parTransId="{5B5AF8E0-42D3-4AC8-9A5B-C1DEFB542761}" sibTransId="{C0DA9177-C04A-4365-B716-29C05B5D9C6F}"/>
    <dgm:cxn modelId="{CA2AC691-5842-423F-83A2-8591D90675EE}" type="presOf" srcId="{0CFF8EDB-B0BB-448F-BB72-CA986BE0768E}" destId="{56D9E321-AF23-4F05-B8F9-781B1FF8789F}" srcOrd="0" destOrd="0" presId="urn:microsoft.com/office/officeart/2016/7/layout/VerticalSolidActionList"/>
    <dgm:cxn modelId="{80A928A2-8935-4E16-B624-E5861C5F535E}" srcId="{561D7F8F-B179-430B-9C81-6BD13CADBF3D}" destId="{284409AA-27B9-4A7F-936E-687F539FCAC6}" srcOrd="0" destOrd="0" parTransId="{8BA37018-14D8-494B-BA99-1B8F45FE1520}" sibTransId="{5E26C832-0DD4-42BC-B81C-048DEDE7B13F}"/>
    <dgm:cxn modelId="{CBA20EAA-D5D0-4EDF-996A-89A622501BF6}" type="presOf" srcId="{1EEDA9D2-9053-42F3-96B3-2F8A856F2B7F}" destId="{34F27B05-31F0-4BDF-81FD-FC0E0B535F07}" srcOrd="0" destOrd="0" presId="urn:microsoft.com/office/officeart/2016/7/layout/VerticalSolidActionList"/>
    <dgm:cxn modelId="{99D560B4-75FF-48C0-8BC1-A54DB377FF62}" type="presOf" srcId="{A81FDDF0-C66C-42E6-95BA-335040A09CFC}" destId="{33A123CF-BA4B-4924-AF1A-709B6AC357C1}" srcOrd="0" destOrd="0" presId="urn:microsoft.com/office/officeart/2016/7/layout/VerticalSolidActionList"/>
    <dgm:cxn modelId="{779388C0-9A90-4F77-AC08-217ED1D77F21}" type="presOf" srcId="{383C8611-FDB8-4533-B1FD-2B4FC17E37CA}" destId="{C75A5B60-B678-4D78-BDD9-E6BF24927F93}" srcOrd="0" destOrd="0" presId="urn:microsoft.com/office/officeart/2016/7/layout/VerticalSolidActionList"/>
    <dgm:cxn modelId="{8CD498D2-20DC-4A08-877B-661ED6A20651}" srcId="{BF696C7B-A0CA-4E69-9594-3095FF0FB96A}" destId="{7CB5E812-A833-478F-A19C-27BD4749F1BB}" srcOrd="0" destOrd="0" parTransId="{B6438C57-3DCC-40A6-B434-4DD382B2F64D}" sibTransId="{2B083E6C-B1CD-461B-8BB3-5929BB44B473}"/>
    <dgm:cxn modelId="{711D24D3-7F98-465E-8D71-3A9E28671DA4}" type="presOf" srcId="{561D7F8F-B179-430B-9C81-6BD13CADBF3D}" destId="{6A38D71D-E6B6-4D75-8BD2-C37B070AA279}" srcOrd="0" destOrd="0" presId="urn:microsoft.com/office/officeart/2016/7/layout/VerticalSolidActionList"/>
    <dgm:cxn modelId="{582F12D7-983E-4710-BA51-D05BD206B65D}" srcId="{383C8611-FDB8-4533-B1FD-2B4FC17E37CA}" destId="{FA8A5CED-3E6E-4CC8-A869-B5C70F45FF45}" srcOrd="1" destOrd="0" parTransId="{3AEEB505-C0FC-421D-A2A2-E3DF38D504C8}" sibTransId="{912408F6-640A-44F1-9768-997EB1B045B0}"/>
    <dgm:cxn modelId="{D13563DF-C277-4AA5-974A-00E263B57051}" srcId="{A81FDDF0-C66C-42E6-95BA-335040A09CFC}" destId="{346FBF38-AED0-4F09-8667-BA3EF4FB4F41}" srcOrd="0" destOrd="0" parTransId="{0D3BF84C-DAB8-446C-AE6B-1AA6ED93DB10}" sibTransId="{9832BD8C-319B-48A1-ACE8-C9A756E3DBC3}"/>
    <dgm:cxn modelId="{43A8B2EA-A637-4AA2-83F0-C31A604557CF}" type="presOf" srcId="{284409AA-27B9-4A7F-936E-687F539FCAC6}" destId="{4151349A-8694-4436-9740-0C0B365C1881}" srcOrd="0" destOrd="0" presId="urn:microsoft.com/office/officeart/2016/7/layout/VerticalSolidActionList"/>
    <dgm:cxn modelId="{27F444F6-4B57-40AF-AF08-756CC9647573}" srcId="{83D193BB-B3FB-4136-ACDC-623411D86EC1}" destId="{1EEDA9D2-9053-42F3-96B3-2F8A856F2B7F}" srcOrd="0" destOrd="0" parTransId="{D4AB6FF4-7744-4391-AA15-2A191F41F0FA}" sibTransId="{5D6F63C1-2C82-4C7E-9C8E-2CF2E9540B99}"/>
    <dgm:cxn modelId="{4332D7F7-C6B2-4951-A434-467E5B705F31}" type="presOf" srcId="{346FBF38-AED0-4F09-8667-BA3EF4FB4F41}" destId="{04938160-38A1-47CE-A78B-CB1EC49D42C8}" srcOrd="0" destOrd="0" presId="urn:microsoft.com/office/officeart/2016/7/layout/VerticalSolidActionList"/>
    <dgm:cxn modelId="{827E9AFA-9E26-4E9E-9165-7DBEBED2BC3C}" type="presOf" srcId="{7CB5E812-A833-478F-A19C-27BD4749F1BB}" destId="{203D4664-663B-4C0A-894B-C0DBF8ED3988}" srcOrd="0" destOrd="0" presId="urn:microsoft.com/office/officeart/2016/7/layout/VerticalSolidActionList"/>
    <dgm:cxn modelId="{E86B4420-95F4-4AD3-8304-1356BF1CCDE6}" type="presParOf" srcId="{C75A5B60-B678-4D78-BDD9-E6BF24927F93}" destId="{1F07668E-6325-4552-98D8-2CA746CECCD7}" srcOrd="0" destOrd="0" presId="urn:microsoft.com/office/officeart/2016/7/layout/VerticalSolidActionList"/>
    <dgm:cxn modelId="{04C347C8-7831-4E72-B619-349DDA639277}" type="presParOf" srcId="{1F07668E-6325-4552-98D8-2CA746CECCD7}" destId="{6A38D71D-E6B6-4D75-8BD2-C37B070AA279}" srcOrd="0" destOrd="0" presId="urn:microsoft.com/office/officeart/2016/7/layout/VerticalSolidActionList"/>
    <dgm:cxn modelId="{1DE71B61-8E1F-495F-A3C6-AED5E3A872BF}" type="presParOf" srcId="{1F07668E-6325-4552-98D8-2CA746CECCD7}" destId="{4151349A-8694-4436-9740-0C0B365C1881}" srcOrd="1" destOrd="0" presId="urn:microsoft.com/office/officeart/2016/7/layout/VerticalSolidActionList"/>
    <dgm:cxn modelId="{DD7D4C28-0E7C-4F28-A380-5493D7D1CB26}" type="presParOf" srcId="{C75A5B60-B678-4D78-BDD9-E6BF24927F93}" destId="{675B27FD-86C4-45CF-B732-0062573D3F10}" srcOrd="1" destOrd="0" presId="urn:microsoft.com/office/officeart/2016/7/layout/VerticalSolidActionList"/>
    <dgm:cxn modelId="{B1EF0196-112D-451E-9D5C-26829BEA6BE6}" type="presParOf" srcId="{C75A5B60-B678-4D78-BDD9-E6BF24927F93}" destId="{9ED6D3B5-81AE-4AF8-84FB-CB3F03FEEAD3}" srcOrd="2" destOrd="0" presId="urn:microsoft.com/office/officeart/2016/7/layout/VerticalSolidActionList"/>
    <dgm:cxn modelId="{D27FF65B-D747-40B9-8F96-8E3D2A6BEE38}" type="presParOf" srcId="{9ED6D3B5-81AE-4AF8-84FB-CB3F03FEEAD3}" destId="{6ACEFD47-DB62-41F0-8D3C-C3424FF8375C}" srcOrd="0" destOrd="0" presId="urn:microsoft.com/office/officeart/2016/7/layout/VerticalSolidActionList"/>
    <dgm:cxn modelId="{4B1C685A-C400-457C-AF85-5E8634B79041}" type="presParOf" srcId="{9ED6D3B5-81AE-4AF8-84FB-CB3F03FEEAD3}" destId="{56D9E321-AF23-4F05-B8F9-781B1FF8789F}" srcOrd="1" destOrd="0" presId="urn:microsoft.com/office/officeart/2016/7/layout/VerticalSolidActionList"/>
    <dgm:cxn modelId="{716E718F-99F8-4BCD-B5E6-1953EACDF7A9}" type="presParOf" srcId="{C75A5B60-B678-4D78-BDD9-E6BF24927F93}" destId="{FF0A1EAA-DFB0-4FD6-858A-AE55B1A1F4AA}" srcOrd="3" destOrd="0" presId="urn:microsoft.com/office/officeart/2016/7/layout/VerticalSolidActionList"/>
    <dgm:cxn modelId="{D356900C-B75A-4DF2-8AEC-C549C664A3D3}" type="presParOf" srcId="{C75A5B60-B678-4D78-BDD9-E6BF24927F93}" destId="{11B2D7E4-5D7F-4DDD-A2C1-37CCDB1C0991}" srcOrd="4" destOrd="0" presId="urn:microsoft.com/office/officeart/2016/7/layout/VerticalSolidActionList"/>
    <dgm:cxn modelId="{52A0E3D5-BA04-458C-95FE-FBB0BE865980}" type="presParOf" srcId="{11B2D7E4-5D7F-4DDD-A2C1-37CCDB1C0991}" destId="{FC9A9656-C724-4A2B-875F-DB6B759AEF8D}" srcOrd="0" destOrd="0" presId="urn:microsoft.com/office/officeart/2016/7/layout/VerticalSolidActionList"/>
    <dgm:cxn modelId="{3DC8857D-CD01-41E2-A44A-E9EC73920A6C}" type="presParOf" srcId="{11B2D7E4-5D7F-4DDD-A2C1-37CCDB1C0991}" destId="{76EEE695-8526-402F-95C0-BB931E114F39}" srcOrd="1" destOrd="0" presId="urn:microsoft.com/office/officeart/2016/7/layout/VerticalSolidActionList"/>
    <dgm:cxn modelId="{636DE2E3-3B2A-4F63-A1AB-1E7DD30AB191}" type="presParOf" srcId="{C75A5B60-B678-4D78-BDD9-E6BF24927F93}" destId="{36E43D91-212D-4B9F-8652-807DE5A5C727}" srcOrd="5" destOrd="0" presId="urn:microsoft.com/office/officeart/2016/7/layout/VerticalSolidActionList"/>
    <dgm:cxn modelId="{256C3044-C48E-4559-A88F-9A67E35905EC}" type="presParOf" srcId="{C75A5B60-B678-4D78-BDD9-E6BF24927F93}" destId="{0C9CBE10-0ED6-459B-94AA-FBEE2E1B4B28}" srcOrd="6" destOrd="0" presId="urn:microsoft.com/office/officeart/2016/7/layout/VerticalSolidActionList"/>
    <dgm:cxn modelId="{4A12F4D7-D211-4EDE-951E-96223A933058}" type="presParOf" srcId="{0C9CBE10-0ED6-459B-94AA-FBEE2E1B4B28}" destId="{33A123CF-BA4B-4924-AF1A-709B6AC357C1}" srcOrd="0" destOrd="0" presId="urn:microsoft.com/office/officeart/2016/7/layout/VerticalSolidActionList"/>
    <dgm:cxn modelId="{81CE4505-A3E7-46F0-9FCD-6FCCD206A262}" type="presParOf" srcId="{0C9CBE10-0ED6-459B-94AA-FBEE2E1B4B28}" destId="{04938160-38A1-47CE-A78B-CB1EC49D42C8}" srcOrd="1" destOrd="0" presId="urn:microsoft.com/office/officeart/2016/7/layout/VerticalSolidActionList"/>
    <dgm:cxn modelId="{8CD877B5-F14B-4F64-BB67-11DA5E683726}" type="presParOf" srcId="{C75A5B60-B678-4D78-BDD9-E6BF24927F93}" destId="{EBF6C51E-1DEE-4DC1-9AE3-54907E7672A7}" srcOrd="7" destOrd="0" presId="urn:microsoft.com/office/officeart/2016/7/layout/VerticalSolidActionList"/>
    <dgm:cxn modelId="{F0C3FD73-0EAE-4968-9BD9-439F2B4D8A71}" type="presParOf" srcId="{C75A5B60-B678-4D78-BDD9-E6BF24927F93}" destId="{9A0EEE45-0103-494D-8BB0-FD43C786E238}" srcOrd="8" destOrd="0" presId="urn:microsoft.com/office/officeart/2016/7/layout/VerticalSolidActionList"/>
    <dgm:cxn modelId="{F71F1BD3-9EF5-4E2D-9CEA-0F23FB617192}" type="presParOf" srcId="{9A0EEE45-0103-494D-8BB0-FD43C786E238}" destId="{9ADFB743-0BA7-4E05-A8F3-C9DF02D03184}" srcOrd="0" destOrd="0" presId="urn:microsoft.com/office/officeart/2016/7/layout/VerticalSolidActionList"/>
    <dgm:cxn modelId="{96974E6B-FB28-4600-B8D5-67ED71462434}" type="presParOf" srcId="{9A0EEE45-0103-494D-8BB0-FD43C786E238}" destId="{203D4664-663B-4C0A-894B-C0DBF8ED3988}" srcOrd="1" destOrd="0" presId="urn:microsoft.com/office/officeart/2016/7/layout/VerticalSolidActionList"/>
    <dgm:cxn modelId="{7DF9530B-37C8-45D9-A95F-518731A5F50E}" type="presParOf" srcId="{C75A5B60-B678-4D78-BDD9-E6BF24927F93}" destId="{56C6A3AD-348A-4659-836B-CB3E7A795B77}" srcOrd="9" destOrd="0" presId="urn:microsoft.com/office/officeart/2016/7/layout/VerticalSolidActionList"/>
    <dgm:cxn modelId="{E1F69AEA-2BFD-486E-8A1E-E329C7B35209}" type="presParOf" srcId="{C75A5B60-B678-4D78-BDD9-E6BF24927F93}" destId="{379B8251-02D6-4B03-B86D-4DEFC2F02CC3}" srcOrd="10" destOrd="0" presId="urn:microsoft.com/office/officeart/2016/7/layout/VerticalSolidActionList"/>
    <dgm:cxn modelId="{B502A2C7-E5CE-448A-ACBA-6A4BA0DAF0AA}" type="presParOf" srcId="{379B8251-02D6-4B03-B86D-4DEFC2F02CC3}" destId="{6812A1C6-2F49-4172-8CF4-20040EF7FAD9}" srcOrd="0" destOrd="0" presId="urn:microsoft.com/office/officeart/2016/7/layout/VerticalSolidActionList"/>
    <dgm:cxn modelId="{1CEB9501-A814-48C0-B7A5-5051AB5D8784}" type="presParOf" srcId="{379B8251-02D6-4B03-B86D-4DEFC2F02CC3}" destId="{DFBC0BD5-BABD-4443-B779-2750AD7BC8F0}" srcOrd="1" destOrd="0" presId="urn:microsoft.com/office/officeart/2016/7/layout/VerticalSolidActionList"/>
    <dgm:cxn modelId="{B48A85EA-A0E4-43E3-8CD3-ACB9BB39F23C}" type="presParOf" srcId="{C75A5B60-B678-4D78-BDD9-E6BF24927F93}" destId="{EEC33566-AE38-4BDC-A9BC-C17F20B81541}" srcOrd="11" destOrd="0" presId="urn:microsoft.com/office/officeart/2016/7/layout/VerticalSolidActionList"/>
    <dgm:cxn modelId="{D69B0149-7E58-4FAF-BD83-2B4A822B4937}" type="presParOf" srcId="{C75A5B60-B678-4D78-BDD9-E6BF24927F93}" destId="{48847760-45E3-4561-906A-C13B46C603F9}" srcOrd="12" destOrd="0" presId="urn:microsoft.com/office/officeart/2016/7/layout/VerticalSolidActionList"/>
    <dgm:cxn modelId="{D2BFFF64-5A3F-4897-9868-B70AD246FFC2}" type="presParOf" srcId="{48847760-45E3-4561-906A-C13B46C603F9}" destId="{C3359131-67B4-4A24-A043-40AA77C5BEB5}" srcOrd="0" destOrd="0" presId="urn:microsoft.com/office/officeart/2016/7/layout/VerticalSolidActionList"/>
    <dgm:cxn modelId="{1639A113-6019-482E-BB90-D0DCF6705DBF}" type="presParOf" srcId="{48847760-45E3-4561-906A-C13B46C603F9}" destId="{34F27B05-31F0-4BDF-81FD-FC0E0B535F0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F3FEB8-C40C-41F0-B862-0DC3B28246C5}"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410A064E-A40D-458C-968E-2FCBAA6EA411}">
      <dgm:prSet/>
      <dgm:spPr/>
      <dgm:t>
        <a:bodyPr/>
        <a:lstStyle/>
        <a:p>
          <a:r>
            <a:rPr lang="en-US"/>
            <a:t>Review of agile software engineering</a:t>
          </a:r>
        </a:p>
      </dgm:t>
    </dgm:pt>
    <dgm:pt modelId="{C1F13FE5-D0EB-4BB1-8353-FA7F749529B4}" type="parTrans" cxnId="{891F7F63-96F1-42C9-A6A5-C31F8B641B3B}">
      <dgm:prSet/>
      <dgm:spPr/>
      <dgm:t>
        <a:bodyPr/>
        <a:lstStyle/>
        <a:p>
          <a:endParaRPr lang="en-US"/>
        </a:p>
      </dgm:t>
    </dgm:pt>
    <dgm:pt modelId="{9987F50C-E50F-465B-BFC7-EFD863937A85}" type="sibTrans" cxnId="{891F7F63-96F1-42C9-A6A5-C31F8B641B3B}">
      <dgm:prSet/>
      <dgm:spPr/>
      <dgm:t>
        <a:bodyPr/>
        <a:lstStyle/>
        <a:p>
          <a:endParaRPr lang="en-US"/>
        </a:p>
      </dgm:t>
    </dgm:pt>
    <dgm:pt modelId="{C9969BE9-4046-4B16-9441-0AE50F3B9398}">
      <dgm:prSet/>
      <dgm:spPr/>
      <dgm:t>
        <a:bodyPr/>
        <a:lstStyle/>
        <a:p>
          <a:r>
            <a:rPr lang="en-US"/>
            <a:t>Agile business culture changes</a:t>
          </a:r>
        </a:p>
      </dgm:t>
    </dgm:pt>
    <dgm:pt modelId="{0924F716-235A-4FB4-A94D-7492C6A95FEA}" type="parTrans" cxnId="{343C6C6E-32E0-4AEF-9C1E-0B0B182D07CE}">
      <dgm:prSet/>
      <dgm:spPr/>
      <dgm:t>
        <a:bodyPr/>
        <a:lstStyle/>
        <a:p>
          <a:endParaRPr lang="en-US"/>
        </a:p>
      </dgm:t>
    </dgm:pt>
    <dgm:pt modelId="{9C94BA55-DC4C-4D08-82EE-9368F97965E4}" type="sibTrans" cxnId="{343C6C6E-32E0-4AEF-9C1E-0B0B182D07CE}">
      <dgm:prSet/>
      <dgm:spPr/>
      <dgm:t>
        <a:bodyPr/>
        <a:lstStyle/>
        <a:p>
          <a:endParaRPr lang="en-US"/>
        </a:p>
      </dgm:t>
    </dgm:pt>
    <dgm:pt modelId="{B10FDE6E-ABBF-439D-AC01-94BAF49A4418}">
      <dgm:prSet/>
      <dgm:spPr/>
      <dgm:t>
        <a:bodyPr/>
        <a:lstStyle/>
        <a:p>
          <a:r>
            <a:rPr lang="en-US" dirty="0"/>
            <a:t>DevOps concepts and terms</a:t>
          </a:r>
        </a:p>
      </dgm:t>
    </dgm:pt>
    <dgm:pt modelId="{20D222EE-9B27-4A12-BEFD-7D0CA0B171F6}" type="parTrans" cxnId="{F2602CD7-E9B1-48FD-865A-AEA9A65652B9}">
      <dgm:prSet/>
      <dgm:spPr/>
      <dgm:t>
        <a:bodyPr/>
        <a:lstStyle/>
        <a:p>
          <a:endParaRPr lang="en-US"/>
        </a:p>
      </dgm:t>
    </dgm:pt>
    <dgm:pt modelId="{BF10EF89-CD5F-4A32-A1AC-0960A18FB075}" type="sibTrans" cxnId="{F2602CD7-E9B1-48FD-865A-AEA9A65652B9}">
      <dgm:prSet/>
      <dgm:spPr/>
      <dgm:t>
        <a:bodyPr/>
        <a:lstStyle/>
        <a:p>
          <a:endParaRPr lang="en-US"/>
        </a:p>
      </dgm:t>
    </dgm:pt>
    <dgm:pt modelId="{B2122107-2022-4697-842D-C0366B34423A}">
      <dgm:prSet/>
      <dgm:spPr/>
      <dgm:t>
        <a:bodyPr/>
        <a:lstStyle/>
        <a:p>
          <a:r>
            <a:rPr lang="en-US"/>
            <a:t>Organizational culture and mindset required for DevOps</a:t>
          </a:r>
        </a:p>
      </dgm:t>
    </dgm:pt>
    <dgm:pt modelId="{06EE6C7D-3CCC-44FD-A9B6-A03A2CA5F82E}" type="parTrans" cxnId="{0772D63D-5C4D-4AFA-83C7-AFBAA3F98F17}">
      <dgm:prSet/>
      <dgm:spPr/>
      <dgm:t>
        <a:bodyPr/>
        <a:lstStyle/>
        <a:p>
          <a:endParaRPr lang="en-US"/>
        </a:p>
      </dgm:t>
    </dgm:pt>
    <dgm:pt modelId="{031F7B65-DE26-49F4-8938-6750C782377E}" type="sibTrans" cxnId="{0772D63D-5C4D-4AFA-83C7-AFBAA3F98F17}">
      <dgm:prSet/>
      <dgm:spPr/>
      <dgm:t>
        <a:bodyPr/>
        <a:lstStyle/>
        <a:p>
          <a:endParaRPr lang="en-US"/>
        </a:p>
      </dgm:t>
    </dgm:pt>
    <dgm:pt modelId="{5A18B603-DF2A-4566-8679-415F4B9F3C69}">
      <dgm:prSet/>
      <dgm:spPr/>
      <dgm:t>
        <a:bodyPr/>
        <a:lstStyle/>
        <a:p>
          <a:r>
            <a:rPr lang="en-US"/>
            <a:t>Basics of cloud computing and connection to agile/DevOps</a:t>
          </a:r>
        </a:p>
      </dgm:t>
    </dgm:pt>
    <dgm:pt modelId="{C9572981-839C-4363-B945-2192235C834E}" type="parTrans" cxnId="{6305B8E7-B19F-47C7-88AE-70538B84D079}">
      <dgm:prSet/>
      <dgm:spPr/>
      <dgm:t>
        <a:bodyPr/>
        <a:lstStyle/>
        <a:p>
          <a:endParaRPr lang="en-US"/>
        </a:p>
      </dgm:t>
    </dgm:pt>
    <dgm:pt modelId="{13EC3B8B-7FA5-454D-B217-9471B7EE2944}" type="sibTrans" cxnId="{6305B8E7-B19F-47C7-88AE-70538B84D079}">
      <dgm:prSet/>
      <dgm:spPr/>
      <dgm:t>
        <a:bodyPr/>
        <a:lstStyle/>
        <a:p>
          <a:endParaRPr lang="en-US"/>
        </a:p>
      </dgm:t>
    </dgm:pt>
    <dgm:pt modelId="{2835D733-5908-42D5-A322-3CF5DDFACD18}">
      <dgm:prSet/>
      <dgm:spPr/>
      <dgm:t>
        <a:bodyPr/>
        <a:lstStyle/>
        <a:p>
          <a:r>
            <a:rPr lang="en-US"/>
            <a:t>Midterm exam</a:t>
          </a:r>
        </a:p>
      </dgm:t>
    </dgm:pt>
    <dgm:pt modelId="{79910671-D1D3-4167-9AD3-38C41CEA4EDA}" type="parTrans" cxnId="{672B3324-1502-4E37-917F-751A37CD1A3F}">
      <dgm:prSet/>
      <dgm:spPr/>
      <dgm:t>
        <a:bodyPr/>
        <a:lstStyle/>
        <a:p>
          <a:endParaRPr lang="en-US"/>
        </a:p>
      </dgm:t>
    </dgm:pt>
    <dgm:pt modelId="{F1939AA6-0F6A-48C3-935E-C2F03EE6F19B}" type="sibTrans" cxnId="{672B3324-1502-4E37-917F-751A37CD1A3F}">
      <dgm:prSet/>
      <dgm:spPr/>
      <dgm:t>
        <a:bodyPr/>
        <a:lstStyle/>
        <a:p>
          <a:endParaRPr lang="en-US"/>
        </a:p>
      </dgm:t>
    </dgm:pt>
    <dgm:pt modelId="{BE243B37-3EB0-4EC0-A7A4-35FCD90169F5}">
      <dgm:prSet/>
      <dgm:spPr/>
      <dgm:t>
        <a:bodyPr/>
        <a:lstStyle/>
        <a:p>
          <a:r>
            <a:rPr lang="en-US"/>
            <a:t>Building a DevOps pipeline from scratch</a:t>
          </a:r>
        </a:p>
      </dgm:t>
    </dgm:pt>
    <dgm:pt modelId="{B7538A0A-0BEA-4BD3-ADD0-9CDF9F0B7200}" type="parTrans" cxnId="{3FDF40F0-903B-4416-A7FE-CD6F64E9C627}">
      <dgm:prSet/>
      <dgm:spPr/>
      <dgm:t>
        <a:bodyPr/>
        <a:lstStyle/>
        <a:p>
          <a:endParaRPr lang="en-US"/>
        </a:p>
      </dgm:t>
    </dgm:pt>
    <dgm:pt modelId="{D67EAB98-E6E8-448C-B8F8-DBE9B9798506}" type="sibTrans" cxnId="{3FDF40F0-903B-4416-A7FE-CD6F64E9C627}">
      <dgm:prSet/>
      <dgm:spPr/>
      <dgm:t>
        <a:bodyPr/>
        <a:lstStyle/>
        <a:p>
          <a:endParaRPr lang="en-US"/>
        </a:p>
      </dgm:t>
    </dgm:pt>
    <dgm:pt modelId="{B03E1CD2-CA31-4BF5-8A9F-9CA2BD4BE187}">
      <dgm:prSet/>
      <dgm:spPr/>
      <dgm:t>
        <a:bodyPr/>
        <a:lstStyle/>
        <a:p>
          <a:r>
            <a:rPr lang="en-US"/>
            <a:t>From DevOps to DevSecOps</a:t>
          </a:r>
        </a:p>
      </dgm:t>
    </dgm:pt>
    <dgm:pt modelId="{CF5FF714-DE2E-4AFE-8930-70C5A190F0E9}" type="parTrans" cxnId="{221BB5BB-4863-4768-8BC5-C56CB2647939}">
      <dgm:prSet/>
      <dgm:spPr/>
      <dgm:t>
        <a:bodyPr/>
        <a:lstStyle/>
        <a:p>
          <a:endParaRPr lang="en-US"/>
        </a:p>
      </dgm:t>
    </dgm:pt>
    <dgm:pt modelId="{1AA54D74-7D18-4292-8069-ADCDFA009AD6}" type="sibTrans" cxnId="{221BB5BB-4863-4768-8BC5-C56CB2647939}">
      <dgm:prSet/>
      <dgm:spPr/>
      <dgm:t>
        <a:bodyPr/>
        <a:lstStyle/>
        <a:p>
          <a:endParaRPr lang="en-US"/>
        </a:p>
      </dgm:t>
    </dgm:pt>
    <dgm:pt modelId="{695E3CD1-9F66-439B-AE1D-E4C8DCF9135F}">
      <dgm:prSet/>
      <dgm:spPr/>
      <dgm:t>
        <a:bodyPr/>
        <a:lstStyle/>
        <a:p>
          <a:r>
            <a:rPr lang="en-US"/>
            <a:t>Assessing and improving an existing pipeline</a:t>
          </a:r>
        </a:p>
      </dgm:t>
    </dgm:pt>
    <dgm:pt modelId="{A718CA67-B0CD-4EE8-9B64-4B159C99CEB4}" type="parTrans" cxnId="{1527425C-54D0-43CE-B1F2-EE7DFF3E6586}">
      <dgm:prSet/>
      <dgm:spPr/>
      <dgm:t>
        <a:bodyPr/>
        <a:lstStyle/>
        <a:p>
          <a:endParaRPr lang="en-US"/>
        </a:p>
      </dgm:t>
    </dgm:pt>
    <dgm:pt modelId="{CF293342-BF87-499B-9220-6FD43005A434}" type="sibTrans" cxnId="{1527425C-54D0-43CE-B1F2-EE7DFF3E6586}">
      <dgm:prSet/>
      <dgm:spPr/>
      <dgm:t>
        <a:bodyPr/>
        <a:lstStyle/>
        <a:p>
          <a:endParaRPr lang="en-US"/>
        </a:p>
      </dgm:t>
    </dgm:pt>
    <dgm:pt modelId="{71A3AD42-D6C6-4E24-936A-0DEAA7E55CB1}">
      <dgm:prSet/>
      <dgm:spPr/>
      <dgm:t>
        <a:bodyPr/>
        <a:lstStyle/>
        <a:p>
          <a:r>
            <a:rPr lang="en-US"/>
            <a:t>Projects/Presentations</a:t>
          </a:r>
        </a:p>
      </dgm:t>
    </dgm:pt>
    <dgm:pt modelId="{B687D2E1-725B-4D92-86E3-BAAA7B573D7D}" type="parTrans" cxnId="{576895AA-7E22-48E6-8655-C3487222E435}">
      <dgm:prSet/>
      <dgm:spPr/>
      <dgm:t>
        <a:bodyPr/>
        <a:lstStyle/>
        <a:p>
          <a:endParaRPr lang="en-US"/>
        </a:p>
      </dgm:t>
    </dgm:pt>
    <dgm:pt modelId="{D7705939-D91A-47DA-9A90-B3D94131E0B6}" type="sibTrans" cxnId="{576895AA-7E22-48E6-8655-C3487222E435}">
      <dgm:prSet/>
      <dgm:spPr/>
      <dgm:t>
        <a:bodyPr/>
        <a:lstStyle/>
        <a:p>
          <a:endParaRPr lang="en-US"/>
        </a:p>
      </dgm:t>
    </dgm:pt>
    <dgm:pt modelId="{91302859-7CDB-4C06-BCCC-205E9E73DD72}" type="pres">
      <dgm:prSet presAssocID="{63F3FEB8-C40C-41F0-B862-0DC3B28246C5}" presName="Name0" presStyleCnt="0">
        <dgm:presLayoutVars>
          <dgm:dir/>
          <dgm:resizeHandles val="exact"/>
        </dgm:presLayoutVars>
      </dgm:prSet>
      <dgm:spPr/>
    </dgm:pt>
    <dgm:pt modelId="{8C584466-B974-4E0B-A5C7-79D51123F781}" type="pres">
      <dgm:prSet presAssocID="{410A064E-A40D-458C-968E-2FCBAA6EA411}" presName="node" presStyleLbl="node1" presStyleIdx="0" presStyleCnt="10">
        <dgm:presLayoutVars>
          <dgm:bulletEnabled val="1"/>
        </dgm:presLayoutVars>
      </dgm:prSet>
      <dgm:spPr/>
    </dgm:pt>
    <dgm:pt modelId="{74614654-3102-4B4A-AC0E-D3EFE9D0AA28}" type="pres">
      <dgm:prSet presAssocID="{9987F50C-E50F-465B-BFC7-EFD863937A85}" presName="sibTrans" presStyleLbl="sibTrans1D1" presStyleIdx="0" presStyleCnt="9"/>
      <dgm:spPr/>
    </dgm:pt>
    <dgm:pt modelId="{B46394E2-3354-4B10-BDAA-B802645668BB}" type="pres">
      <dgm:prSet presAssocID="{9987F50C-E50F-465B-BFC7-EFD863937A85}" presName="connectorText" presStyleLbl="sibTrans1D1" presStyleIdx="0" presStyleCnt="9"/>
      <dgm:spPr/>
    </dgm:pt>
    <dgm:pt modelId="{11D08D3F-CFF4-410B-9E6A-54C6C30F577A}" type="pres">
      <dgm:prSet presAssocID="{C9969BE9-4046-4B16-9441-0AE50F3B9398}" presName="node" presStyleLbl="node1" presStyleIdx="1" presStyleCnt="10">
        <dgm:presLayoutVars>
          <dgm:bulletEnabled val="1"/>
        </dgm:presLayoutVars>
      </dgm:prSet>
      <dgm:spPr/>
    </dgm:pt>
    <dgm:pt modelId="{9930F38C-A45A-4146-ACDB-850EE5750D1E}" type="pres">
      <dgm:prSet presAssocID="{9C94BA55-DC4C-4D08-82EE-9368F97965E4}" presName="sibTrans" presStyleLbl="sibTrans1D1" presStyleIdx="1" presStyleCnt="9"/>
      <dgm:spPr/>
    </dgm:pt>
    <dgm:pt modelId="{0A6666EC-B962-4E3A-B546-6F1996B9E803}" type="pres">
      <dgm:prSet presAssocID="{9C94BA55-DC4C-4D08-82EE-9368F97965E4}" presName="connectorText" presStyleLbl="sibTrans1D1" presStyleIdx="1" presStyleCnt="9"/>
      <dgm:spPr/>
    </dgm:pt>
    <dgm:pt modelId="{9323EB8A-E577-4790-A288-11C5DE5A14B4}" type="pres">
      <dgm:prSet presAssocID="{B10FDE6E-ABBF-439D-AC01-94BAF49A4418}" presName="node" presStyleLbl="node1" presStyleIdx="2" presStyleCnt="10">
        <dgm:presLayoutVars>
          <dgm:bulletEnabled val="1"/>
        </dgm:presLayoutVars>
      </dgm:prSet>
      <dgm:spPr/>
    </dgm:pt>
    <dgm:pt modelId="{1D90A15D-3156-47B5-ACAE-BA6123AA53A6}" type="pres">
      <dgm:prSet presAssocID="{BF10EF89-CD5F-4A32-A1AC-0960A18FB075}" presName="sibTrans" presStyleLbl="sibTrans1D1" presStyleIdx="2" presStyleCnt="9"/>
      <dgm:spPr/>
    </dgm:pt>
    <dgm:pt modelId="{4630B3FE-25A4-46EF-8F65-D22736EB422F}" type="pres">
      <dgm:prSet presAssocID="{BF10EF89-CD5F-4A32-A1AC-0960A18FB075}" presName="connectorText" presStyleLbl="sibTrans1D1" presStyleIdx="2" presStyleCnt="9"/>
      <dgm:spPr/>
    </dgm:pt>
    <dgm:pt modelId="{C61627CC-0822-4BFB-A0F3-729093119B97}" type="pres">
      <dgm:prSet presAssocID="{B2122107-2022-4697-842D-C0366B34423A}" presName="node" presStyleLbl="node1" presStyleIdx="3" presStyleCnt="10">
        <dgm:presLayoutVars>
          <dgm:bulletEnabled val="1"/>
        </dgm:presLayoutVars>
      </dgm:prSet>
      <dgm:spPr/>
    </dgm:pt>
    <dgm:pt modelId="{B99BEBC2-820C-4B50-8DC6-12E49FD322AA}" type="pres">
      <dgm:prSet presAssocID="{031F7B65-DE26-49F4-8938-6750C782377E}" presName="sibTrans" presStyleLbl="sibTrans1D1" presStyleIdx="3" presStyleCnt="9"/>
      <dgm:spPr/>
    </dgm:pt>
    <dgm:pt modelId="{FDD2E537-9779-4E82-BE4F-EDE2872CAC72}" type="pres">
      <dgm:prSet presAssocID="{031F7B65-DE26-49F4-8938-6750C782377E}" presName="connectorText" presStyleLbl="sibTrans1D1" presStyleIdx="3" presStyleCnt="9"/>
      <dgm:spPr/>
    </dgm:pt>
    <dgm:pt modelId="{9FEBE9E8-D499-4F4F-8351-C8C25A252046}" type="pres">
      <dgm:prSet presAssocID="{5A18B603-DF2A-4566-8679-415F4B9F3C69}" presName="node" presStyleLbl="node1" presStyleIdx="4" presStyleCnt="10">
        <dgm:presLayoutVars>
          <dgm:bulletEnabled val="1"/>
        </dgm:presLayoutVars>
      </dgm:prSet>
      <dgm:spPr/>
    </dgm:pt>
    <dgm:pt modelId="{9E0DD70C-9CCC-47AB-AF20-CCA332D6B1B6}" type="pres">
      <dgm:prSet presAssocID="{13EC3B8B-7FA5-454D-B217-9471B7EE2944}" presName="sibTrans" presStyleLbl="sibTrans1D1" presStyleIdx="4" presStyleCnt="9"/>
      <dgm:spPr/>
    </dgm:pt>
    <dgm:pt modelId="{14FB6BF2-0AF2-44A7-9509-5CF9CA4EB879}" type="pres">
      <dgm:prSet presAssocID="{13EC3B8B-7FA5-454D-B217-9471B7EE2944}" presName="connectorText" presStyleLbl="sibTrans1D1" presStyleIdx="4" presStyleCnt="9"/>
      <dgm:spPr/>
    </dgm:pt>
    <dgm:pt modelId="{C88B340D-ADD5-40FF-86B6-07D0C2A3E152}" type="pres">
      <dgm:prSet presAssocID="{2835D733-5908-42D5-A322-3CF5DDFACD18}" presName="node" presStyleLbl="node1" presStyleIdx="5" presStyleCnt="10">
        <dgm:presLayoutVars>
          <dgm:bulletEnabled val="1"/>
        </dgm:presLayoutVars>
      </dgm:prSet>
      <dgm:spPr/>
    </dgm:pt>
    <dgm:pt modelId="{952B61D3-7151-4C54-9860-BEC6A2227653}" type="pres">
      <dgm:prSet presAssocID="{F1939AA6-0F6A-48C3-935E-C2F03EE6F19B}" presName="sibTrans" presStyleLbl="sibTrans1D1" presStyleIdx="5" presStyleCnt="9"/>
      <dgm:spPr/>
    </dgm:pt>
    <dgm:pt modelId="{E6A0E205-60B4-4E82-B9A9-97AEB9754D49}" type="pres">
      <dgm:prSet presAssocID="{F1939AA6-0F6A-48C3-935E-C2F03EE6F19B}" presName="connectorText" presStyleLbl="sibTrans1D1" presStyleIdx="5" presStyleCnt="9"/>
      <dgm:spPr/>
    </dgm:pt>
    <dgm:pt modelId="{4DEC9A75-E187-48CD-ADDA-7C3D23D0B44B}" type="pres">
      <dgm:prSet presAssocID="{BE243B37-3EB0-4EC0-A7A4-35FCD90169F5}" presName="node" presStyleLbl="node1" presStyleIdx="6" presStyleCnt="10">
        <dgm:presLayoutVars>
          <dgm:bulletEnabled val="1"/>
        </dgm:presLayoutVars>
      </dgm:prSet>
      <dgm:spPr/>
    </dgm:pt>
    <dgm:pt modelId="{5E3E731E-5C93-4020-ACCE-529259B26221}" type="pres">
      <dgm:prSet presAssocID="{D67EAB98-E6E8-448C-B8F8-DBE9B9798506}" presName="sibTrans" presStyleLbl="sibTrans1D1" presStyleIdx="6" presStyleCnt="9"/>
      <dgm:spPr/>
    </dgm:pt>
    <dgm:pt modelId="{F945A0EF-B348-4D94-87ED-0D9BDBA531CF}" type="pres">
      <dgm:prSet presAssocID="{D67EAB98-E6E8-448C-B8F8-DBE9B9798506}" presName="connectorText" presStyleLbl="sibTrans1D1" presStyleIdx="6" presStyleCnt="9"/>
      <dgm:spPr/>
    </dgm:pt>
    <dgm:pt modelId="{F5B6E6CA-E364-4261-8835-845D88FE9035}" type="pres">
      <dgm:prSet presAssocID="{B03E1CD2-CA31-4BF5-8A9F-9CA2BD4BE187}" presName="node" presStyleLbl="node1" presStyleIdx="7" presStyleCnt="10">
        <dgm:presLayoutVars>
          <dgm:bulletEnabled val="1"/>
        </dgm:presLayoutVars>
      </dgm:prSet>
      <dgm:spPr/>
    </dgm:pt>
    <dgm:pt modelId="{F9097F67-9603-4550-AB73-982A2BD90E0C}" type="pres">
      <dgm:prSet presAssocID="{1AA54D74-7D18-4292-8069-ADCDFA009AD6}" presName="sibTrans" presStyleLbl="sibTrans1D1" presStyleIdx="7" presStyleCnt="9"/>
      <dgm:spPr/>
    </dgm:pt>
    <dgm:pt modelId="{E1F27292-9300-4241-9390-5E1ADCFD8A8C}" type="pres">
      <dgm:prSet presAssocID="{1AA54D74-7D18-4292-8069-ADCDFA009AD6}" presName="connectorText" presStyleLbl="sibTrans1D1" presStyleIdx="7" presStyleCnt="9"/>
      <dgm:spPr/>
    </dgm:pt>
    <dgm:pt modelId="{A6302B90-B3F2-4818-B237-71640DE0CC22}" type="pres">
      <dgm:prSet presAssocID="{695E3CD1-9F66-439B-AE1D-E4C8DCF9135F}" presName="node" presStyleLbl="node1" presStyleIdx="8" presStyleCnt="10">
        <dgm:presLayoutVars>
          <dgm:bulletEnabled val="1"/>
        </dgm:presLayoutVars>
      </dgm:prSet>
      <dgm:spPr/>
    </dgm:pt>
    <dgm:pt modelId="{102C99C0-702B-4C0E-BDB2-3399C0F9AB56}" type="pres">
      <dgm:prSet presAssocID="{CF293342-BF87-499B-9220-6FD43005A434}" presName="sibTrans" presStyleLbl="sibTrans1D1" presStyleIdx="8" presStyleCnt="9"/>
      <dgm:spPr/>
    </dgm:pt>
    <dgm:pt modelId="{4498402F-4670-4E4E-A144-261EED97E867}" type="pres">
      <dgm:prSet presAssocID="{CF293342-BF87-499B-9220-6FD43005A434}" presName="connectorText" presStyleLbl="sibTrans1D1" presStyleIdx="8" presStyleCnt="9"/>
      <dgm:spPr/>
    </dgm:pt>
    <dgm:pt modelId="{C4E2DE1F-5A48-4D77-A3B2-800ACA3B0C84}" type="pres">
      <dgm:prSet presAssocID="{71A3AD42-D6C6-4E24-936A-0DEAA7E55CB1}" presName="node" presStyleLbl="node1" presStyleIdx="9" presStyleCnt="10">
        <dgm:presLayoutVars>
          <dgm:bulletEnabled val="1"/>
        </dgm:presLayoutVars>
      </dgm:prSet>
      <dgm:spPr/>
    </dgm:pt>
  </dgm:ptLst>
  <dgm:cxnLst>
    <dgm:cxn modelId="{E4753603-B71E-4803-81E9-79A01F56DA98}" type="presOf" srcId="{9C94BA55-DC4C-4D08-82EE-9368F97965E4}" destId="{0A6666EC-B962-4E3A-B546-6F1996B9E803}" srcOrd="1" destOrd="0" presId="urn:microsoft.com/office/officeart/2016/7/layout/RepeatingBendingProcessNew"/>
    <dgm:cxn modelId="{4F1A9F05-7405-4DF0-A9F8-D9EE39F0511D}" type="presOf" srcId="{031F7B65-DE26-49F4-8938-6750C782377E}" destId="{B99BEBC2-820C-4B50-8DC6-12E49FD322AA}" srcOrd="0" destOrd="0" presId="urn:microsoft.com/office/officeart/2016/7/layout/RepeatingBendingProcessNew"/>
    <dgm:cxn modelId="{72B34606-A885-4A5F-AF20-61491C6DF5FC}" type="presOf" srcId="{13EC3B8B-7FA5-454D-B217-9471B7EE2944}" destId="{14FB6BF2-0AF2-44A7-9509-5CF9CA4EB879}" srcOrd="1" destOrd="0" presId="urn:microsoft.com/office/officeart/2016/7/layout/RepeatingBendingProcessNew"/>
    <dgm:cxn modelId="{7F5C1D08-92C7-4E11-AF08-5A5D1429E69D}" type="presOf" srcId="{5A18B603-DF2A-4566-8679-415F4B9F3C69}" destId="{9FEBE9E8-D499-4F4F-8351-C8C25A252046}" srcOrd="0" destOrd="0" presId="urn:microsoft.com/office/officeart/2016/7/layout/RepeatingBendingProcessNew"/>
    <dgm:cxn modelId="{B7C1700D-208D-4AB5-A50A-8F37AE495362}" type="presOf" srcId="{CF293342-BF87-499B-9220-6FD43005A434}" destId="{102C99C0-702B-4C0E-BDB2-3399C0F9AB56}" srcOrd="0" destOrd="0" presId="urn:microsoft.com/office/officeart/2016/7/layout/RepeatingBendingProcessNew"/>
    <dgm:cxn modelId="{4A699410-2342-4514-8120-867EEA6C3B82}" type="presOf" srcId="{B2122107-2022-4697-842D-C0366B34423A}" destId="{C61627CC-0822-4BFB-A0F3-729093119B97}" srcOrd="0" destOrd="0" presId="urn:microsoft.com/office/officeart/2016/7/layout/RepeatingBendingProcessNew"/>
    <dgm:cxn modelId="{8111C61C-B35A-4E7A-A908-69296B0BE0F4}" type="presOf" srcId="{BF10EF89-CD5F-4A32-A1AC-0960A18FB075}" destId="{1D90A15D-3156-47B5-ACAE-BA6123AA53A6}" srcOrd="0" destOrd="0" presId="urn:microsoft.com/office/officeart/2016/7/layout/RepeatingBendingProcessNew"/>
    <dgm:cxn modelId="{672B3324-1502-4E37-917F-751A37CD1A3F}" srcId="{63F3FEB8-C40C-41F0-B862-0DC3B28246C5}" destId="{2835D733-5908-42D5-A322-3CF5DDFACD18}" srcOrd="5" destOrd="0" parTransId="{79910671-D1D3-4167-9AD3-38C41CEA4EDA}" sibTransId="{F1939AA6-0F6A-48C3-935E-C2F03EE6F19B}"/>
    <dgm:cxn modelId="{ABC56724-5ACB-4ACD-86C6-0515FD87C7CC}" type="presOf" srcId="{9C94BA55-DC4C-4D08-82EE-9368F97965E4}" destId="{9930F38C-A45A-4146-ACDB-850EE5750D1E}" srcOrd="0" destOrd="0" presId="urn:microsoft.com/office/officeart/2016/7/layout/RepeatingBendingProcessNew"/>
    <dgm:cxn modelId="{5486682B-2BF0-4CD4-B991-F39D18D3BA56}" type="presOf" srcId="{9987F50C-E50F-465B-BFC7-EFD863937A85}" destId="{B46394E2-3354-4B10-BDAA-B802645668BB}" srcOrd="1" destOrd="0" presId="urn:microsoft.com/office/officeart/2016/7/layout/RepeatingBendingProcessNew"/>
    <dgm:cxn modelId="{207C8A31-D892-44A5-9871-EEFEBA03E076}" type="presOf" srcId="{CF293342-BF87-499B-9220-6FD43005A434}" destId="{4498402F-4670-4E4E-A144-261EED97E867}" srcOrd="1" destOrd="0" presId="urn:microsoft.com/office/officeart/2016/7/layout/RepeatingBendingProcessNew"/>
    <dgm:cxn modelId="{0772D63D-5C4D-4AFA-83C7-AFBAA3F98F17}" srcId="{63F3FEB8-C40C-41F0-B862-0DC3B28246C5}" destId="{B2122107-2022-4697-842D-C0366B34423A}" srcOrd="3" destOrd="0" parTransId="{06EE6C7D-3CCC-44FD-A9B6-A03A2CA5F82E}" sibTransId="{031F7B65-DE26-49F4-8938-6750C782377E}"/>
    <dgm:cxn modelId="{1527425C-54D0-43CE-B1F2-EE7DFF3E6586}" srcId="{63F3FEB8-C40C-41F0-B862-0DC3B28246C5}" destId="{695E3CD1-9F66-439B-AE1D-E4C8DCF9135F}" srcOrd="8" destOrd="0" parTransId="{A718CA67-B0CD-4EE8-9B64-4B159C99CEB4}" sibTransId="{CF293342-BF87-499B-9220-6FD43005A434}"/>
    <dgm:cxn modelId="{891F7F63-96F1-42C9-A6A5-C31F8B641B3B}" srcId="{63F3FEB8-C40C-41F0-B862-0DC3B28246C5}" destId="{410A064E-A40D-458C-968E-2FCBAA6EA411}" srcOrd="0" destOrd="0" parTransId="{C1F13FE5-D0EB-4BB1-8353-FA7F749529B4}" sibTransId="{9987F50C-E50F-465B-BFC7-EFD863937A85}"/>
    <dgm:cxn modelId="{4BB18B64-7866-4927-A21B-97DEF62242DB}" type="presOf" srcId="{BF10EF89-CD5F-4A32-A1AC-0960A18FB075}" destId="{4630B3FE-25A4-46EF-8F65-D22736EB422F}" srcOrd="1" destOrd="0" presId="urn:microsoft.com/office/officeart/2016/7/layout/RepeatingBendingProcessNew"/>
    <dgm:cxn modelId="{1451EF48-B7CF-4F01-A06F-1E9F35008A10}" type="presOf" srcId="{2835D733-5908-42D5-A322-3CF5DDFACD18}" destId="{C88B340D-ADD5-40FF-86B6-07D0C2A3E152}" srcOrd="0" destOrd="0" presId="urn:microsoft.com/office/officeart/2016/7/layout/RepeatingBendingProcessNew"/>
    <dgm:cxn modelId="{46A56669-9DA6-4CA4-85BD-F7FF80A37F69}" type="presOf" srcId="{C9969BE9-4046-4B16-9441-0AE50F3B9398}" destId="{11D08D3F-CFF4-410B-9E6A-54C6C30F577A}" srcOrd="0" destOrd="0" presId="urn:microsoft.com/office/officeart/2016/7/layout/RepeatingBendingProcessNew"/>
    <dgm:cxn modelId="{343C6C6E-32E0-4AEF-9C1E-0B0B182D07CE}" srcId="{63F3FEB8-C40C-41F0-B862-0DC3B28246C5}" destId="{C9969BE9-4046-4B16-9441-0AE50F3B9398}" srcOrd="1" destOrd="0" parTransId="{0924F716-235A-4FB4-A94D-7492C6A95FEA}" sibTransId="{9C94BA55-DC4C-4D08-82EE-9368F97965E4}"/>
    <dgm:cxn modelId="{B82C3B4F-D145-441E-A6FD-DA7B8AD9C7E3}" type="presOf" srcId="{D67EAB98-E6E8-448C-B8F8-DBE9B9798506}" destId="{5E3E731E-5C93-4020-ACCE-529259B26221}" srcOrd="0" destOrd="0" presId="urn:microsoft.com/office/officeart/2016/7/layout/RepeatingBendingProcessNew"/>
    <dgm:cxn modelId="{0D29467D-C4DD-4E6B-BF76-36EE92CE49F2}" type="presOf" srcId="{1AA54D74-7D18-4292-8069-ADCDFA009AD6}" destId="{E1F27292-9300-4241-9390-5E1ADCFD8A8C}" srcOrd="1" destOrd="0" presId="urn:microsoft.com/office/officeart/2016/7/layout/RepeatingBendingProcessNew"/>
    <dgm:cxn modelId="{D583A685-8B5B-4DF4-9961-BCC2ADC9E027}" type="presOf" srcId="{13EC3B8B-7FA5-454D-B217-9471B7EE2944}" destId="{9E0DD70C-9CCC-47AB-AF20-CCA332D6B1B6}" srcOrd="0" destOrd="0" presId="urn:microsoft.com/office/officeart/2016/7/layout/RepeatingBendingProcessNew"/>
    <dgm:cxn modelId="{2EC17C8E-5966-479F-A02B-618874643280}" type="presOf" srcId="{71A3AD42-D6C6-4E24-936A-0DEAA7E55CB1}" destId="{C4E2DE1F-5A48-4D77-A3B2-800ACA3B0C84}" srcOrd="0" destOrd="0" presId="urn:microsoft.com/office/officeart/2016/7/layout/RepeatingBendingProcessNew"/>
    <dgm:cxn modelId="{E7F51D94-5FA5-4929-8EFA-156D7373A95C}" type="presOf" srcId="{BE243B37-3EB0-4EC0-A7A4-35FCD90169F5}" destId="{4DEC9A75-E187-48CD-ADDA-7C3D23D0B44B}" srcOrd="0" destOrd="0" presId="urn:microsoft.com/office/officeart/2016/7/layout/RepeatingBendingProcessNew"/>
    <dgm:cxn modelId="{576895AA-7E22-48E6-8655-C3487222E435}" srcId="{63F3FEB8-C40C-41F0-B862-0DC3B28246C5}" destId="{71A3AD42-D6C6-4E24-936A-0DEAA7E55CB1}" srcOrd="9" destOrd="0" parTransId="{B687D2E1-725B-4D92-86E3-BAAA7B573D7D}" sibTransId="{D7705939-D91A-47DA-9A90-B3D94131E0B6}"/>
    <dgm:cxn modelId="{C5344FB1-C633-437A-86C3-8EE43AF7196F}" type="presOf" srcId="{B03E1CD2-CA31-4BF5-8A9F-9CA2BD4BE187}" destId="{F5B6E6CA-E364-4261-8835-845D88FE9035}" srcOrd="0" destOrd="0" presId="urn:microsoft.com/office/officeart/2016/7/layout/RepeatingBendingProcessNew"/>
    <dgm:cxn modelId="{26D03BB7-329F-4D6F-A67B-D7496003AD87}" type="presOf" srcId="{9987F50C-E50F-465B-BFC7-EFD863937A85}" destId="{74614654-3102-4B4A-AC0E-D3EFE9D0AA28}" srcOrd="0" destOrd="0" presId="urn:microsoft.com/office/officeart/2016/7/layout/RepeatingBendingProcessNew"/>
    <dgm:cxn modelId="{221BB5BB-4863-4768-8BC5-C56CB2647939}" srcId="{63F3FEB8-C40C-41F0-B862-0DC3B28246C5}" destId="{B03E1CD2-CA31-4BF5-8A9F-9CA2BD4BE187}" srcOrd="7" destOrd="0" parTransId="{CF5FF714-DE2E-4AFE-8930-70C5A190F0E9}" sibTransId="{1AA54D74-7D18-4292-8069-ADCDFA009AD6}"/>
    <dgm:cxn modelId="{D1C14DC1-B2AB-405C-A86F-11FF74C27B5F}" type="presOf" srcId="{031F7B65-DE26-49F4-8938-6750C782377E}" destId="{FDD2E537-9779-4E82-BE4F-EDE2872CAC72}" srcOrd="1" destOrd="0" presId="urn:microsoft.com/office/officeart/2016/7/layout/RepeatingBendingProcessNew"/>
    <dgm:cxn modelId="{866F3AC6-8445-490F-9A20-38581E4D0014}" type="presOf" srcId="{1AA54D74-7D18-4292-8069-ADCDFA009AD6}" destId="{F9097F67-9603-4550-AB73-982A2BD90E0C}" srcOrd="0" destOrd="0" presId="urn:microsoft.com/office/officeart/2016/7/layout/RepeatingBendingProcessNew"/>
    <dgm:cxn modelId="{606F9FCA-BB67-4BAF-ADB2-AEDB01603929}" type="presOf" srcId="{D67EAB98-E6E8-448C-B8F8-DBE9B9798506}" destId="{F945A0EF-B348-4D94-87ED-0D9BDBA531CF}" srcOrd="1" destOrd="0" presId="urn:microsoft.com/office/officeart/2016/7/layout/RepeatingBendingProcessNew"/>
    <dgm:cxn modelId="{F37CF9CF-D8AC-404C-9E42-699BA0DBCC72}" type="presOf" srcId="{695E3CD1-9F66-439B-AE1D-E4C8DCF9135F}" destId="{A6302B90-B3F2-4818-B237-71640DE0CC22}" srcOrd="0" destOrd="0" presId="urn:microsoft.com/office/officeart/2016/7/layout/RepeatingBendingProcessNew"/>
    <dgm:cxn modelId="{E666CCD0-53F0-47EC-AB17-E266FE16AF18}" type="presOf" srcId="{F1939AA6-0F6A-48C3-935E-C2F03EE6F19B}" destId="{952B61D3-7151-4C54-9860-BEC6A2227653}" srcOrd="0" destOrd="0" presId="urn:microsoft.com/office/officeart/2016/7/layout/RepeatingBendingProcessNew"/>
    <dgm:cxn modelId="{F2602CD7-E9B1-48FD-865A-AEA9A65652B9}" srcId="{63F3FEB8-C40C-41F0-B862-0DC3B28246C5}" destId="{B10FDE6E-ABBF-439D-AC01-94BAF49A4418}" srcOrd="2" destOrd="0" parTransId="{20D222EE-9B27-4A12-BEFD-7D0CA0B171F6}" sibTransId="{BF10EF89-CD5F-4A32-A1AC-0960A18FB075}"/>
    <dgm:cxn modelId="{7D1446DE-4F9C-48E0-A995-F7832C8F5027}" type="presOf" srcId="{F1939AA6-0F6A-48C3-935E-C2F03EE6F19B}" destId="{E6A0E205-60B4-4E82-B9A9-97AEB9754D49}" srcOrd="1" destOrd="0" presId="urn:microsoft.com/office/officeart/2016/7/layout/RepeatingBendingProcessNew"/>
    <dgm:cxn modelId="{6305B8E7-B19F-47C7-88AE-70538B84D079}" srcId="{63F3FEB8-C40C-41F0-B862-0DC3B28246C5}" destId="{5A18B603-DF2A-4566-8679-415F4B9F3C69}" srcOrd="4" destOrd="0" parTransId="{C9572981-839C-4363-B945-2192235C834E}" sibTransId="{13EC3B8B-7FA5-454D-B217-9471B7EE2944}"/>
    <dgm:cxn modelId="{2D8807E8-3555-4213-AC52-7963E2EC928E}" type="presOf" srcId="{410A064E-A40D-458C-968E-2FCBAA6EA411}" destId="{8C584466-B974-4E0B-A5C7-79D51123F781}" srcOrd="0" destOrd="0" presId="urn:microsoft.com/office/officeart/2016/7/layout/RepeatingBendingProcessNew"/>
    <dgm:cxn modelId="{B60EB4E9-AA25-4CAE-993B-CCA4C728E547}" type="presOf" srcId="{63F3FEB8-C40C-41F0-B862-0DC3B28246C5}" destId="{91302859-7CDB-4C06-BCCC-205E9E73DD72}" srcOrd="0" destOrd="0" presId="urn:microsoft.com/office/officeart/2016/7/layout/RepeatingBendingProcessNew"/>
    <dgm:cxn modelId="{3FDF40F0-903B-4416-A7FE-CD6F64E9C627}" srcId="{63F3FEB8-C40C-41F0-B862-0DC3B28246C5}" destId="{BE243B37-3EB0-4EC0-A7A4-35FCD90169F5}" srcOrd="6" destOrd="0" parTransId="{B7538A0A-0BEA-4BD3-ADD0-9CDF9F0B7200}" sibTransId="{D67EAB98-E6E8-448C-B8F8-DBE9B9798506}"/>
    <dgm:cxn modelId="{948920F8-ED07-44EA-874E-2317744C9E34}" type="presOf" srcId="{B10FDE6E-ABBF-439D-AC01-94BAF49A4418}" destId="{9323EB8A-E577-4790-A288-11C5DE5A14B4}" srcOrd="0" destOrd="0" presId="urn:microsoft.com/office/officeart/2016/7/layout/RepeatingBendingProcessNew"/>
    <dgm:cxn modelId="{728CCF00-C418-488F-A308-E1799D1278D3}" type="presParOf" srcId="{91302859-7CDB-4C06-BCCC-205E9E73DD72}" destId="{8C584466-B974-4E0B-A5C7-79D51123F781}" srcOrd="0" destOrd="0" presId="urn:microsoft.com/office/officeart/2016/7/layout/RepeatingBendingProcessNew"/>
    <dgm:cxn modelId="{C5412380-D8F4-4158-9D59-BFD26CE47EE8}" type="presParOf" srcId="{91302859-7CDB-4C06-BCCC-205E9E73DD72}" destId="{74614654-3102-4B4A-AC0E-D3EFE9D0AA28}" srcOrd="1" destOrd="0" presId="urn:microsoft.com/office/officeart/2016/7/layout/RepeatingBendingProcessNew"/>
    <dgm:cxn modelId="{04ABFE92-7544-40AA-89E6-CD17FB4B8FC0}" type="presParOf" srcId="{74614654-3102-4B4A-AC0E-D3EFE9D0AA28}" destId="{B46394E2-3354-4B10-BDAA-B802645668BB}" srcOrd="0" destOrd="0" presId="urn:microsoft.com/office/officeart/2016/7/layout/RepeatingBendingProcessNew"/>
    <dgm:cxn modelId="{87781388-26AE-400F-B5B9-C97D733F699B}" type="presParOf" srcId="{91302859-7CDB-4C06-BCCC-205E9E73DD72}" destId="{11D08D3F-CFF4-410B-9E6A-54C6C30F577A}" srcOrd="2" destOrd="0" presId="urn:microsoft.com/office/officeart/2016/7/layout/RepeatingBendingProcessNew"/>
    <dgm:cxn modelId="{E2115560-5C17-4D2E-9A1E-18507B6A0CC0}" type="presParOf" srcId="{91302859-7CDB-4C06-BCCC-205E9E73DD72}" destId="{9930F38C-A45A-4146-ACDB-850EE5750D1E}" srcOrd="3" destOrd="0" presId="urn:microsoft.com/office/officeart/2016/7/layout/RepeatingBendingProcessNew"/>
    <dgm:cxn modelId="{545DB629-2138-40CB-8B07-E7E7D1AAA126}" type="presParOf" srcId="{9930F38C-A45A-4146-ACDB-850EE5750D1E}" destId="{0A6666EC-B962-4E3A-B546-6F1996B9E803}" srcOrd="0" destOrd="0" presId="urn:microsoft.com/office/officeart/2016/7/layout/RepeatingBendingProcessNew"/>
    <dgm:cxn modelId="{E2CC8242-0531-4741-B1A0-898679AB5615}" type="presParOf" srcId="{91302859-7CDB-4C06-BCCC-205E9E73DD72}" destId="{9323EB8A-E577-4790-A288-11C5DE5A14B4}" srcOrd="4" destOrd="0" presId="urn:microsoft.com/office/officeart/2016/7/layout/RepeatingBendingProcessNew"/>
    <dgm:cxn modelId="{2507233C-FA41-455F-B354-A91977C04671}" type="presParOf" srcId="{91302859-7CDB-4C06-BCCC-205E9E73DD72}" destId="{1D90A15D-3156-47B5-ACAE-BA6123AA53A6}" srcOrd="5" destOrd="0" presId="urn:microsoft.com/office/officeart/2016/7/layout/RepeatingBendingProcessNew"/>
    <dgm:cxn modelId="{1567F2A8-B21A-47F6-9157-E52B7824BB13}" type="presParOf" srcId="{1D90A15D-3156-47B5-ACAE-BA6123AA53A6}" destId="{4630B3FE-25A4-46EF-8F65-D22736EB422F}" srcOrd="0" destOrd="0" presId="urn:microsoft.com/office/officeart/2016/7/layout/RepeatingBendingProcessNew"/>
    <dgm:cxn modelId="{1AE195E3-A298-4B21-835E-DF1FF910C1EE}" type="presParOf" srcId="{91302859-7CDB-4C06-BCCC-205E9E73DD72}" destId="{C61627CC-0822-4BFB-A0F3-729093119B97}" srcOrd="6" destOrd="0" presId="urn:microsoft.com/office/officeart/2016/7/layout/RepeatingBendingProcessNew"/>
    <dgm:cxn modelId="{F0F4D40C-8E2F-4C4F-8961-9E1A6D194F46}" type="presParOf" srcId="{91302859-7CDB-4C06-BCCC-205E9E73DD72}" destId="{B99BEBC2-820C-4B50-8DC6-12E49FD322AA}" srcOrd="7" destOrd="0" presId="urn:microsoft.com/office/officeart/2016/7/layout/RepeatingBendingProcessNew"/>
    <dgm:cxn modelId="{A7C8878C-B1D9-47E6-A596-E0B66FB033F7}" type="presParOf" srcId="{B99BEBC2-820C-4B50-8DC6-12E49FD322AA}" destId="{FDD2E537-9779-4E82-BE4F-EDE2872CAC72}" srcOrd="0" destOrd="0" presId="urn:microsoft.com/office/officeart/2016/7/layout/RepeatingBendingProcessNew"/>
    <dgm:cxn modelId="{15E3727B-D1F8-44BA-AE15-A589F12C3827}" type="presParOf" srcId="{91302859-7CDB-4C06-BCCC-205E9E73DD72}" destId="{9FEBE9E8-D499-4F4F-8351-C8C25A252046}" srcOrd="8" destOrd="0" presId="urn:microsoft.com/office/officeart/2016/7/layout/RepeatingBendingProcessNew"/>
    <dgm:cxn modelId="{D95F0612-C34D-4215-8D39-87D6EB7C8351}" type="presParOf" srcId="{91302859-7CDB-4C06-BCCC-205E9E73DD72}" destId="{9E0DD70C-9CCC-47AB-AF20-CCA332D6B1B6}" srcOrd="9" destOrd="0" presId="urn:microsoft.com/office/officeart/2016/7/layout/RepeatingBendingProcessNew"/>
    <dgm:cxn modelId="{27C67552-0B7A-47B7-A5C5-C9DF14B1CA5A}" type="presParOf" srcId="{9E0DD70C-9CCC-47AB-AF20-CCA332D6B1B6}" destId="{14FB6BF2-0AF2-44A7-9509-5CF9CA4EB879}" srcOrd="0" destOrd="0" presId="urn:microsoft.com/office/officeart/2016/7/layout/RepeatingBendingProcessNew"/>
    <dgm:cxn modelId="{09311DD0-3454-428F-BCAA-85487174BACF}" type="presParOf" srcId="{91302859-7CDB-4C06-BCCC-205E9E73DD72}" destId="{C88B340D-ADD5-40FF-86B6-07D0C2A3E152}" srcOrd="10" destOrd="0" presId="urn:microsoft.com/office/officeart/2016/7/layout/RepeatingBendingProcessNew"/>
    <dgm:cxn modelId="{2E1EED39-8EC2-4C92-9EB9-8A3D8749C5EC}" type="presParOf" srcId="{91302859-7CDB-4C06-BCCC-205E9E73DD72}" destId="{952B61D3-7151-4C54-9860-BEC6A2227653}" srcOrd="11" destOrd="0" presId="urn:microsoft.com/office/officeart/2016/7/layout/RepeatingBendingProcessNew"/>
    <dgm:cxn modelId="{FAB3536A-40E6-464E-8A03-772013CF87C1}" type="presParOf" srcId="{952B61D3-7151-4C54-9860-BEC6A2227653}" destId="{E6A0E205-60B4-4E82-B9A9-97AEB9754D49}" srcOrd="0" destOrd="0" presId="urn:microsoft.com/office/officeart/2016/7/layout/RepeatingBendingProcessNew"/>
    <dgm:cxn modelId="{12E7CF21-F34C-4126-B6A1-72BFED945779}" type="presParOf" srcId="{91302859-7CDB-4C06-BCCC-205E9E73DD72}" destId="{4DEC9A75-E187-48CD-ADDA-7C3D23D0B44B}" srcOrd="12" destOrd="0" presId="urn:microsoft.com/office/officeart/2016/7/layout/RepeatingBendingProcessNew"/>
    <dgm:cxn modelId="{FA4AFD3D-6F82-4AA0-B9D7-81029A12364A}" type="presParOf" srcId="{91302859-7CDB-4C06-BCCC-205E9E73DD72}" destId="{5E3E731E-5C93-4020-ACCE-529259B26221}" srcOrd="13" destOrd="0" presId="urn:microsoft.com/office/officeart/2016/7/layout/RepeatingBendingProcessNew"/>
    <dgm:cxn modelId="{6C099A95-3016-4EB4-83F4-C2037105D496}" type="presParOf" srcId="{5E3E731E-5C93-4020-ACCE-529259B26221}" destId="{F945A0EF-B348-4D94-87ED-0D9BDBA531CF}" srcOrd="0" destOrd="0" presId="urn:microsoft.com/office/officeart/2016/7/layout/RepeatingBendingProcessNew"/>
    <dgm:cxn modelId="{16E1266C-22E9-48F3-9F6B-7C74F34750D8}" type="presParOf" srcId="{91302859-7CDB-4C06-BCCC-205E9E73DD72}" destId="{F5B6E6CA-E364-4261-8835-845D88FE9035}" srcOrd="14" destOrd="0" presId="urn:microsoft.com/office/officeart/2016/7/layout/RepeatingBendingProcessNew"/>
    <dgm:cxn modelId="{35C050DE-118E-4B26-A783-3C93948104EF}" type="presParOf" srcId="{91302859-7CDB-4C06-BCCC-205E9E73DD72}" destId="{F9097F67-9603-4550-AB73-982A2BD90E0C}" srcOrd="15" destOrd="0" presId="urn:microsoft.com/office/officeart/2016/7/layout/RepeatingBendingProcessNew"/>
    <dgm:cxn modelId="{CC3D7C6C-623D-4451-A9AA-ADE42CCF323E}" type="presParOf" srcId="{F9097F67-9603-4550-AB73-982A2BD90E0C}" destId="{E1F27292-9300-4241-9390-5E1ADCFD8A8C}" srcOrd="0" destOrd="0" presId="urn:microsoft.com/office/officeart/2016/7/layout/RepeatingBendingProcessNew"/>
    <dgm:cxn modelId="{5D05BA9D-F606-4EEF-BDF7-FEA9B12BD8BF}" type="presParOf" srcId="{91302859-7CDB-4C06-BCCC-205E9E73DD72}" destId="{A6302B90-B3F2-4818-B237-71640DE0CC22}" srcOrd="16" destOrd="0" presId="urn:microsoft.com/office/officeart/2016/7/layout/RepeatingBendingProcessNew"/>
    <dgm:cxn modelId="{E46E43B5-0E96-4109-9C1F-3A5CC344CFAA}" type="presParOf" srcId="{91302859-7CDB-4C06-BCCC-205E9E73DD72}" destId="{102C99C0-702B-4C0E-BDB2-3399C0F9AB56}" srcOrd="17" destOrd="0" presId="urn:microsoft.com/office/officeart/2016/7/layout/RepeatingBendingProcessNew"/>
    <dgm:cxn modelId="{17981B35-D7D8-4FC3-A446-180E3CB0AC06}" type="presParOf" srcId="{102C99C0-702B-4C0E-BDB2-3399C0F9AB56}" destId="{4498402F-4670-4E4E-A144-261EED97E867}" srcOrd="0" destOrd="0" presId="urn:microsoft.com/office/officeart/2016/7/layout/RepeatingBendingProcessNew"/>
    <dgm:cxn modelId="{F02BA8FE-27C4-4E7E-944D-B2A966148310}" type="presParOf" srcId="{91302859-7CDB-4C06-BCCC-205E9E73DD72}" destId="{C4E2DE1F-5A48-4D77-A3B2-800ACA3B0C84}"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89F2C5-AAE8-480C-9FB0-18A5D859733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042395F-44FE-4AC2-97C7-228CACE95912}">
      <dgm:prSet/>
      <dgm:spPr/>
      <dgm:t>
        <a:bodyPr/>
        <a:lstStyle/>
        <a:p>
          <a:r>
            <a:rPr lang="en-US" b="0" i="0" baseline="0"/>
            <a:t>Three homework assignments</a:t>
          </a:r>
          <a:endParaRPr lang="en-US"/>
        </a:p>
      </dgm:t>
    </dgm:pt>
    <dgm:pt modelId="{4B46F3AA-55C7-4263-B6DC-D49B085228EB}" type="parTrans" cxnId="{DF3EDA5B-45DA-40C7-9862-848824655DB7}">
      <dgm:prSet/>
      <dgm:spPr/>
      <dgm:t>
        <a:bodyPr/>
        <a:lstStyle/>
        <a:p>
          <a:endParaRPr lang="en-US"/>
        </a:p>
      </dgm:t>
    </dgm:pt>
    <dgm:pt modelId="{3C03B2B5-5FE8-4B62-8A4E-BA8FF7FEF0F8}" type="sibTrans" cxnId="{DF3EDA5B-45DA-40C7-9862-848824655DB7}">
      <dgm:prSet/>
      <dgm:spPr/>
      <dgm:t>
        <a:bodyPr/>
        <a:lstStyle/>
        <a:p>
          <a:endParaRPr lang="en-US"/>
        </a:p>
      </dgm:t>
    </dgm:pt>
    <dgm:pt modelId="{149CC14D-DF2A-4B64-BC67-555283CA47BD}">
      <dgm:prSet/>
      <dgm:spPr/>
      <dgm:t>
        <a:bodyPr/>
        <a:lstStyle/>
        <a:p>
          <a:r>
            <a:rPr lang="en-US" b="0" i="0" baseline="0"/>
            <a:t>Getting started with Docker</a:t>
          </a:r>
          <a:endParaRPr lang="en-US"/>
        </a:p>
      </dgm:t>
    </dgm:pt>
    <dgm:pt modelId="{F302052D-D7EF-48CD-99FB-1688B3792EA4}" type="parTrans" cxnId="{D5AC7B97-9125-45FA-AF53-9FBF00B95E55}">
      <dgm:prSet/>
      <dgm:spPr/>
      <dgm:t>
        <a:bodyPr/>
        <a:lstStyle/>
        <a:p>
          <a:endParaRPr lang="en-US"/>
        </a:p>
      </dgm:t>
    </dgm:pt>
    <dgm:pt modelId="{8DB4D022-E2D6-45B4-A225-809F7314B8AF}" type="sibTrans" cxnId="{D5AC7B97-9125-45FA-AF53-9FBF00B95E55}">
      <dgm:prSet/>
      <dgm:spPr/>
      <dgm:t>
        <a:bodyPr/>
        <a:lstStyle/>
        <a:p>
          <a:endParaRPr lang="en-US"/>
        </a:p>
      </dgm:t>
    </dgm:pt>
    <dgm:pt modelId="{59E0502A-97FC-41AF-B009-08F8B64155CC}">
      <dgm:prSet/>
      <dgm:spPr/>
      <dgm:t>
        <a:bodyPr/>
        <a:lstStyle/>
        <a:p>
          <a:r>
            <a:rPr lang="en-US" b="0" i="0" baseline="0"/>
            <a:t>Basics of GitLab</a:t>
          </a:r>
          <a:endParaRPr lang="en-US"/>
        </a:p>
      </dgm:t>
    </dgm:pt>
    <dgm:pt modelId="{B0015B10-616B-46FF-8419-01DCC93EF89C}" type="parTrans" cxnId="{F5175D30-D24E-4E98-B6D9-A471C8C3EC3D}">
      <dgm:prSet/>
      <dgm:spPr/>
      <dgm:t>
        <a:bodyPr/>
        <a:lstStyle/>
        <a:p>
          <a:endParaRPr lang="en-US"/>
        </a:p>
      </dgm:t>
    </dgm:pt>
    <dgm:pt modelId="{7ED81427-0C88-4434-8206-1636EB404861}" type="sibTrans" cxnId="{F5175D30-D24E-4E98-B6D9-A471C8C3EC3D}">
      <dgm:prSet/>
      <dgm:spPr/>
      <dgm:t>
        <a:bodyPr/>
        <a:lstStyle/>
        <a:p>
          <a:endParaRPr lang="en-US"/>
        </a:p>
      </dgm:t>
    </dgm:pt>
    <dgm:pt modelId="{C35339B3-147D-463F-A9CC-433959CD4E26}">
      <dgm:prSet/>
      <dgm:spPr/>
      <dgm:t>
        <a:bodyPr/>
        <a:lstStyle/>
        <a:p>
          <a:r>
            <a:rPr lang="en-US" b="0" i="0" baseline="0"/>
            <a:t>Improve an existing GitLab pipeline</a:t>
          </a:r>
          <a:endParaRPr lang="en-US"/>
        </a:p>
      </dgm:t>
    </dgm:pt>
    <dgm:pt modelId="{D90E07EE-FA22-4EB0-87FF-BA5C000E919D}" type="parTrans" cxnId="{DAE0AEF2-3435-4971-95A8-31B9A05A6A86}">
      <dgm:prSet/>
      <dgm:spPr/>
      <dgm:t>
        <a:bodyPr/>
        <a:lstStyle/>
        <a:p>
          <a:endParaRPr lang="en-US"/>
        </a:p>
      </dgm:t>
    </dgm:pt>
    <dgm:pt modelId="{DB95880B-BC9E-4691-B6D7-7CCA6E939EAA}" type="sibTrans" cxnId="{DAE0AEF2-3435-4971-95A8-31B9A05A6A86}">
      <dgm:prSet/>
      <dgm:spPr/>
      <dgm:t>
        <a:bodyPr/>
        <a:lstStyle/>
        <a:p>
          <a:endParaRPr lang="en-US"/>
        </a:p>
      </dgm:t>
    </dgm:pt>
    <dgm:pt modelId="{CE060C75-6BCE-4848-9DAA-B16023EFA7F0}">
      <dgm:prSet/>
      <dgm:spPr/>
      <dgm:t>
        <a:bodyPr/>
        <a:lstStyle/>
        <a:p>
          <a:r>
            <a:rPr lang="en-US" b="0" i="0" baseline="0" dirty="0"/>
            <a:t>Four discussions</a:t>
          </a:r>
          <a:endParaRPr lang="en-US" dirty="0"/>
        </a:p>
      </dgm:t>
    </dgm:pt>
    <dgm:pt modelId="{5213B444-6EA6-40AD-AAC2-73C5CB709C40}" type="parTrans" cxnId="{7EA25EF2-D8ED-4098-8EC8-14D0542014C6}">
      <dgm:prSet/>
      <dgm:spPr/>
      <dgm:t>
        <a:bodyPr/>
        <a:lstStyle/>
        <a:p>
          <a:endParaRPr lang="en-US"/>
        </a:p>
      </dgm:t>
    </dgm:pt>
    <dgm:pt modelId="{ECB342B1-386A-4946-AFFC-B282260FACE7}" type="sibTrans" cxnId="{7EA25EF2-D8ED-4098-8EC8-14D0542014C6}">
      <dgm:prSet/>
      <dgm:spPr/>
      <dgm:t>
        <a:bodyPr/>
        <a:lstStyle/>
        <a:p>
          <a:endParaRPr lang="en-US"/>
        </a:p>
      </dgm:t>
    </dgm:pt>
    <dgm:pt modelId="{BAABA050-11A9-4070-B95E-1D52E73908F9}">
      <dgm:prSet/>
      <dgm:spPr/>
      <dgm:t>
        <a:bodyPr/>
        <a:lstStyle/>
        <a:p>
          <a:r>
            <a:rPr lang="en-US" b="0" i="0" baseline="0"/>
            <a:t>Agile</a:t>
          </a:r>
          <a:endParaRPr lang="en-US"/>
        </a:p>
      </dgm:t>
    </dgm:pt>
    <dgm:pt modelId="{08255B5F-983C-4AC3-BCF9-51FC52FC67EC}" type="parTrans" cxnId="{84507CD2-D495-4324-B19A-47B5E1330042}">
      <dgm:prSet/>
      <dgm:spPr/>
      <dgm:t>
        <a:bodyPr/>
        <a:lstStyle/>
        <a:p>
          <a:endParaRPr lang="en-US"/>
        </a:p>
      </dgm:t>
    </dgm:pt>
    <dgm:pt modelId="{8C3F6BDC-5F49-454C-BA29-15577F7A6685}" type="sibTrans" cxnId="{84507CD2-D495-4324-B19A-47B5E1330042}">
      <dgm:prSet/>
      <dgm:spPr/>
      <dgm:t>
        <a:bodyPr/>
        <a:lstStyle/>
        <a:p>
          <a:endParaRPr lang="en-US"/>
        </a:p>
      </dgm:t>
    </dgm:pt>
    <dgm:pt modelId="{021D8CE8-FB11-4AD5-8870-CE6216890394}">
      <dgm:prSet/>
      <dgm:spPr/>
      <dgm:t>
        <a:bodyPr/>
        <a:lstStyle/>
        <a:p>
          <a:r>
            <a:rPr lang="en-US" b="0" i="0" baseline="0"/>
            <a:t>Continuous Deployment</a:t>
          </a:r>
          <a:endParaRPr lang="en-US"/>
        </a:p>
      </dgm:t>
    </dgm:pt>
    <dgm:pt modelId="{2982B2E2-4BD5-45D8-B620-222BE5C68F3E}" type="parTrans" cxnId="{7EFE0D16-8201-433E-AFE6-C380D7FD3906}">
      <dgm:prSet/>
      <dgm:spPr/>
      <dgm:t>
        <a:bodyPr/>
        <a:lstStyle/>
        <a:p>
          <a:endParaRPr lang="en-US"/>
        </a:p>
      </dgm:t>
    </dgm:pt>
    <dgm:pt modelId="{6A72FA57-3461-4804-A261-2755B1D09A17}" type="sibTrans" cxnId="{7EFE0D16-8201-433E-AFE6-C380D7FD3906}">
      <dgm:prSet/>
      <dgm:spPr/>
      <dgm:t>
        <a:bodyPr/>
        <a:lstStyle/>
        <a:p>
          <a:endParaRPr lang="en-US"/>
        </a:p>
      </dgm:t>
    </dgm:pt>
    <dgm:pt modelId="{3A3EBDA8-237F-43C3-8264-A3753F8B82D3}">
      <dgm:prSet/>
      <dgm:spPr/>
      <dgm:t>
        <a:bodyPr/>
        <a:lstStyle/>
        <a:p>
          <a:r>
            <a:rPr lang="en-US" b="0" i="0" baseline="0"/>
            <a:t>Docker Compose v. Kubernetes</a:t>
          </a:r>
          <a:endParaRPr lang="en-US"/>
        </a:p>
      </dgm:t>
    </dgm:pt>
    <dgm:pt modelId="{6EBB3E77-3BCF-4514-937F-068C516314F6}" type="parTrans" cxnId="{03264304-D71C-48B8-9873-5FA8C0B443D5}">
      <dgm:prSet/>
      <dgm:spPr/>
      <dgm:t>
        <a:bodyPr/>
        <a:lstStyle/>
        <a:p>
          <a:endParaRPr lang="en-US"/>
        </a:p>
      </dgm:t>
    </dgm:pt>
    <dgm:pt modelId="{1D62C179-42C5-4A5E-96AD-EC08D07A18A5}" type="sibTrans" cxnId="{03264304-D71C-48B8-9873-5FA8C0B443D5}">
      <dgm:prSet/>
      <dgm:spPr/>
      <dgm:t>
        <a:bodyPr/>
        <a:lstStyle/>
        <a:p>
          <a:endParaRPr lang="en-US"/>
        </a:p>
      </dgm:t>
    </dgm:pt>
    <dgm:pt modelId="{0F6C0B41-BEB2-4010-B5A4-D30656246B6B}">
      <dgm:prSet/>
      <dgm:spPr/>
      <dgm:t>
        <a:bodyPr/>
        <a:lstStyle/>
        <a:p>
          <a:r>
            <a:rPr lang="en-US" b="0" i="0" baseline="0" dirty="0"/>
            <a:t>DevOps v. Site Reliability Engineers</a:t>
          </a:r>
          <a:endParaRPr lang="en-US" dirty="0"/>
        </a:p>
      </dgm:t>
    </dgm:pt>
    <dgm:pt modelId="{11865764-CADD-4C0A-B244-8D6A163E1079}" type="parTrans" cxnId="{13911E35-B547-4A4C-98D2-4C635305445C}">
      <dgm:prSet/>
      <dgm:spPr/>
      <dgm:t>
        <a:bodyPr/>
        <a:lstStyle/>
        <a:p>
          <a:endParaRPr lang="en-US"/>
        </a:p>
      </dgm:t>
    </dgm:pt>
    <dgm:pt modelId="{79FB7A4E-97D9-48C1-9655-8443166E9041}" type="sibTrans" cxnId="{13911E35-B547-4A4C-98D2-4C635305445C}">
      <dgm:prSet/>
      <dgm:spPr/>
      <dgm:t>
        <a:bodyPr/>
        <a:lstStyle/>
        <a:p>
          <a:endParaRPr lang="en-US"/>
        </a:p>
      </dgm:t>
    </dgm:pt>
    <dgm:pt modelId="{F2C04C60-521F-4B68-9597-1940BB5F730E}">
      <dgm:prSet/>
      <dgm:spPr/>
      <dgm:t>
        <a:bodyPr/>
        <a:lstStyle/>
        <a:p>
          <a:r>
            <a:rPr lang="en-US" b="0" i="0" baseline="0"/>
            <a:t>Project options</a:t>
          </a:r>
          <a:endParaRPr lang="en-US"/>
        </a:p>
      </dgm:t>
    </dgm:pt>
    <dgm:pt modelId="{5C3B9F5E-69F9-4A38-964F-83AFE0ED54DC}" type="parTrans" cxnId="{B9B25081-4535-4810-8FA5-919881E63D55}">
      <dgm:prSet/>
      <dgm:spPr/>
      <dgm:t>
        <a:bodyPr/>
        <a:lstStyle/>
        <a:p>
          <a:endParaRPr lang="en-US"/>
        </a:p>
      </dgm:t>
    </dgm:pt>
    <dgm:pt modelId="{DABB9D9E-AC0E-48B3-B800-68E7AE63F643}" type="sibTrans" cxnId="{B9B25081-4535-4810-8FA5-919881E63D55}">
      <dgm:prSet/>
      <dgm:spPr/>
      <dgm:t>
        <a:bodyPr/>
        <a:lstStyle/>
        <a:p>
          <a:endParaRPr lang="en-US"/>
        </a:p>
      </dgm:t>
    </dgm:pt>
    <dgm:pt modelId="{00BC8DE7-E35A-4E5F-8544-0D55E962D1AF}">
      <dgm:prSet/>
      <dgm:spPr/>
      <dgm:t>
        <a:bodyPr/>
        <a:lstStyle/>
        <a:p>
          <a:r>
            <a:rPr lang="en-US" b="0" i="0" baseline="0"/>
            <a:t>New pipeline</a:t>
          </a:r>
          <a:endParaRPr lang="en-US"/>
        </a:p>
      </dgm:t>
    </dgm:pt>
    <dgm:pt modelId="{3EF5D819-DFC4-4840-839B-224DFEF0CF4B}" type="parTrans" cxnId="{B4EA9ECC-9634-4695-9BAF-60E8A853E55F}">
      <dgm:prSet/>
      <dgm:spPr/>
      <dgm:t>
        <a:bodyPr/>
        <a:lstStyle/>
        <a:p>
          <a:endParaRPr lang="en-US"/>
        </a:p>
      </dgm:t>
    </dgm:pt>
    <dgm:pt modelId="{1D20DDD6-0FEE-41DE-A2A6-F2358B43DDA1}" type="sibTrans" cxnId="{B4EA9ECC-9634-4695-9BAF-60E8A853E55F}">
      <dgm:prSet/>
      <dgm:spPr/>
      <dgm:t>
        <a:bodyPr/>
        <a:lstStyle/>
        <a:p>
          <a:endParaRPr lang="en-US"/>
        </a:p>
      </dgm:t>
    </dgm:pt>
    <dgm:pt modelId="{A9B8E690-AD80-4D8F-B877-8259D2BE6391}">
      <dgm:prSet/>
      <dgm:spPr/>
      <dgm:t>
        <a:bodyPr/>
        <a:lstStyle/>
        <a:p>
          <a:r>
            <a:rPr lang="en-US" b="0" i="0" baseline="0" dirty="0"/>
            <a:t>Audit a pipeline</a:t>
          </a:r>
          <a:endParaRPr lang="en-US" dirty="0"/>
        </a:p>
      </dgm:t>
    </dgm:pt>
    <dgm:pt modelId="{01737800-CF24-438A-8258-92F3DCFBFB2F}" type="parTrans" cxnId="{80FAFB02-54BE-48E4-B9E9-5435A523E0C1}">
      <dgm:prSet/>
      <dgm:spPr/>
      <dgm:t>
        <a:bodyPr/>
        <a:lstStyle/>
        <a:p>
          <a:endParaRPr lang="en-US"/>
        </a:p>
      </dgm:t>
    </dgm:pt>
    <dgm:pt modelId="{31410D01-58EB-4FA4-B47C-FE9ABAEE83C7}" type="sibTrans" cxnId="{80FAFB02-54BE-48E4-B9E9-5435A523E0C1}">
      <dgm:prSet/>
      <dgm:spPr/>
      <dgm:t>
        <a:bodyPr/>
        <a:lstStyle/>
        <a:p>
          <a:endParaRPr lang="en-US"/>
        </a:p>
      </dgm:t>
    </dgm:pt>
    <dgm:pt modelId="{4F22A0CD-794A-41EF-9316-04E1DC024BDD}">
      <dgm:prSet/>
      <dgm:spPr/>
      <dgm:t>
        <a:bodyPr/>
        <a:lstStyle/>
        <a:p>
          <a:r>
            <a:rPr lang="en-US" dirty="0"/>
            <a:t>Convert GitLab to GitHub Actions</a:t>
          </a:r>
        </a:p>
      </dgm:t>
    </dgm:pt>
    <dgm:pt modelId="{F1665DBB-1C26-405D-824E-C69A500BE515}" type="parTrans" cxnId="{33BE4CD8-F8E6-48FE-990D-8719795AD802}">
      <dgm:prSet/>
      <dgm:spPr/>
      <dgm:t>
        <a:bodyPr/>
        <a:lstStyle/>
        <a:p>
          <a:endParaRPr lang="en-US"/>
        </a:p>
      </dgm:t>
    </dgm:pt>
    <dgm:pt modelId="{5A7F34F4-F942-4608-8F79-E69A941FB7B5}" type="sibTrans" cxnId="{33BE4CD8-F8E6-48FE-990D-8719795AD802}">
      <dgm:prSet/>
      <dgm:spPr/>
      <dgm:t>
        <a:bodyPr/>
        <a:lstStyle/>
        <a:p>
          <a:endParaRPr lang="en-US"/>
        </a:p>
      </dgm:t>
    </dgm:pt>
    <dgm:pt modelId="{A5520734-A718-40B5-9A52-166BF517EE42}" type="pres">
      <dgm:prSet presAssocID="{6089F2C5-AAE8-480C-9FB0-18A5D8597339}" presName="diagram" presStyleCnt="0">
        <dgm:presLayoutVars>
          <dgm:dir/>
          <dgm:resizeHandles val="exact"/>
        </dgm:presLayoutVars>
      </dgm:prSet>
      <dgm:spPr/>
    </dgm:pt>
    <dgm:pt modelId="{6FE4A74B-D636-4AFF-A60E-0409481ED49D}" type="pres">
      <dgm:prSet presAssocID="{2042395F-44FE-4AC2-97C7-228CACE95912}" presName="node" presStyleLbl="node1" presStyleIdx="0" presStyleCnt="3">
        <dgm:presLayoutVars>
          <dgm:bulletEnabled val="1"/>
        </dgm:presLayoutVars>
      </dgm:prSet>
      <dgm:spPr/>
    </dgm:pt>
    <dgm:pt modelId="{59A8691B-A2E3-44D8-B537-A38C8D286575}" type="pres">
      <dgm:prSet presAssocID="{3C03B2B5-5FE8-4B62-8A4E-BA8FF7FEF0F8}" presName="sibTrans" presStyleCnt="0"/>
      <dgm:spPr/>
    </dgm:pt>
    <dgm:pt modelId="{BD9DB087-1058-41C0-9706-78499D9FD50F}" type="pres">
      <dgm:prSet presAssocID="{CE060C75-6BCE-4848-9DAA-B16023EFA7F0}" presName="node" presStyleLbl="node1" presStyleIdx="1" presStyleCnt="3">
        <dgm:presLayoutVars>
          <dgm:bulletEnabled val="1"/>
        </dgm:presLayoutVars>
      </dgm:prSet>
      <dgm:spPr/>
    </dgm:pt>
    <dgm:pt modelId="{E368EBDF-F1E5-45E7-A601-54B43F8FFE32}" type="pres">
      <dgm:prSet presAssocID="{ECB342B1-386A-4946-AFFC-B282260FACE7}" presName="sibTrans" presStyleCnt="0"/>
      <dgm:spPr/>
    </dgm:pt>
    <dgm:pt modelId="{64207079-49EC-46D3-BEE4-3D486D9D7DC2}" type="pres">
      <dgm:prSet presAssocID="{F2C04C60-521F-4B68-9597-1940BB5F730E}" presName="node" presStyleLbl="node1" presStyleIdx="2" presStyleCnt="3">
        <dgm:presLayoutVars>
          <dgm:bulletEnabled val="1"/>
        </dgm:presLayoutVars>
      </dgm:prSet>
      <dgm:spPr/>
    </dgm:pt>
  </dgm:ptLst>
  <dgm:cxnLst>
    <dgm:cxn modelId="{80FAFB02-54BE-48E4-B9E9-5435A523E0C1}" srcId="{F2C04C60-521F-4B68-9597-1940BB5F730E}" destId="{A9B8E690-AD80-4D8F-B877-8259D2BE6391}" srcOrd="1" destOrd="0" parTransId="{01737800-CF24-438A-8258-92F3DCFBFB2F}" sibTransId="{31410D01-58EB-4FA4-B47C-FE9ABAEE83C7}"/>
    <dgm:cxn modelId="{03264304-D71C-48B8-9873-5FA8C0B443D5}" srcId="{CE060C75-6BCE-4848-9DAA-B16023EFA7F0}" destId="{3A3EBDA8-237F-43C3-8264-A3753F8B82D3}" srcOrd="2" destOrd="0" parTransId="{6EBB3E77-3BCF-4514-937F-068C516314F6}" sibTransId="{1D62C179-42C5-4A5E-96AD-EC08D07A18A5}"/>
    <dgm:cxn modelId="{4610A714-D1C5-406B-BA3F-A9D2CB9CEA76}" type="presOf" srcId="{00BC8DE7-E35A-4E5F-8544-0D55E962D1AF}" destId="{64207079-49EC-46D3-BEE4-3D486D9D7DC2}" srcOrd="0" destOrd="1" presId="urn:microsoft.com/office/officeart/2005/8/layout/default"/>
    <dgm:cxn modelId="{7EFE0D16-8201-433E-AFE6-C380D7FD3906}" srcId="{CE060C75-6BCE-4848-9DAA-B16023EFA7F0}" destId="{021D8CE8-FB11-4AD5-8870-CE6216890394}" srcOrd="1" destOrd="0" parTransId="{2982B2E2-4BD5-45D8-B620-222BE5C68F3E}" sibTransId="{6A72FA57-3461-4804-A261-2755B1D09A17}"/>
    <dgm:cxn modelId="{F5175D30-D24E-4E98-B6D9-A471C8C3EC3D}" srcId="{2042395F-44FE-4AC2-97C7-228CACE95912}" destId="{59E0502A-97FC-41AF-B009-08F8B64155CC}" srcOrd="1" destOrd="0" parTransId="{B0015B10-616B-46FF-8419-01DCC93EF89C}" sibTransId="{7ED81427-0C88-4434-8206-1636EB404861}"/>
    <dgm:cxn modelId="{13911E35-B547-4A4C-98D2-4C635305445C}" srcId="{CE060C75-6BCE-4848-9DAA-B16023EFA7F0}" destId="{0F6C0B41-BEB2-4010-B5A4-D30656246B6B}" srcOrd="3" destOrd="0" parTransId="{11865764-CADD-4C0A-B244-8D6A163E1079}" sibTransId="{79FB7A4E-97D9-48C1-9655-8443166E9041}"/>
    <dgm:cxn modelId="{35AC9836-68D3-4A13-BAFB-917B1342DF85}" type="presOf" srcId="{6089F2C5-AAE8-480C-9FB0-18A5D8597339}" destId="{A5520734-A718-40B5-9A52-166BF517EE42}" srcOrd="0" destOrd="0" presId="urn:microsoft.com/office/officeart/2005/8/layout/default"/>
    <dgm:cxn modelId="{DF3EDA5B-45DA-40C7-9862-848824655DB7}" srcId="{6089F2C5-AAE8-480C-9FB0-18A5D8597339}" destId="{2042395F-44FE-4AC2-97C7-228CACE95912}" srcOrd="0" destOrd="0" parTransId="{4B46F3AA-55C7-4263-B6DC-D49B085228EB}" sibTransId="{3C03B2B5-5FE8-4B62-8A4E-BA8FF7FEF0F8}"/>
    <dgm:cxn modelId="{40364E5E-8273-4969-B4D5-8FBC512C68ED}" type="presOf" srcId="{4F22A0CD-794A-41EF-9316-04E1DC024BDD}" destId="{64207079-49EC-46D3-BEE4-3D486D9D7DC2}" srcOrd="0" destOrd="3" presId="urn:microsoft.com/office/officeart/2005/8/layout/default"/>
    <dgm:cxn modelId="{9DB31C67-5CAF-425C-B1A5-159BA5607093}" type="presOf" srcId="{BAABA050-11A9-4070-B95E-1D52E73908F9}" destId="{BD9DB087-1058-41C0-9706-78499D9FD50F}" srcOrd="0" destOrd="1" presId="urn:microsoft.com/office/officeart/2005/8/layout/default"/>
    <dgm:cxn modelId="{37E74C50-E9EE-4537-9BFA-0EDA557479F4}" type="presOf" srcId="{021D8CE8-FB11-4AD5-8870-CE6216890394}" destId="{BD9DB087-1058-41C0-9706-78499D9FD50F}" srcOrd="0" destOrd="2" presId="urn:microsoft.com/office/officeart/2005/8/layout/default"/>
    <dgm:cxn modelId="{C52DED50-DA2F-44FF-AAA9-B9738741B073}" type="presOf" srcId="{F2C04C60-521F-4B68-9597-1940BB5F730E}" destId="{64207079-49EC-46D3-BEE4-3D486D9D7DC2}" srcOrd="0" destOrd="0" presId="urn:microsoft.com/office/officeart/2005/8/layout/default"/>
    <dgm:cxn modelId="{B944D253-161F-4358-89DA-F7DF6493C91D}" type="presOf" srcId="{CE060C75-6BCE-4848-9DAA-B16023EFA7F0}" destId="{BD9DB087-1058-41C0-9706-78499D9FD50F}" srcOrd="0" destOrd="0" presId="urn:microsoft.com/office/officeart/2005/8/layout/default"/>
    <dgm:cxn modelId="{6D516C78-FD22-4FB9-856F-CC5AD35C12D0}" type="presOf" srcId="{149CC14D-DF2A-4B64-BC67-555283CA47BD}" destId="{6FE4A74B-D636-4AFF-A60E-0409481ED49D}" srcOrd="0" destOrd="1" presId="urn:microsoft.com/office/officeart/2005/8/layout/default"/>
    <dgm:cxn modelId="{B9B25081-4535-4810-8FA5-919881E63D55}" srcId="{6089F2C5-AAE8-480C-9FB0-18A5D8597339}" destId="{F2C04C60-521F-4B68-9597-1940BB5F730E}" srcOrd="2" destOrd="0" parTransId="{5C3B9F5E-69F9-4A38-964F-83AFE0ED54DC}" sibTransId="{DABB9D9E-AC0E-48B3-B800-68E7AE63F643}"/>
    <dgm:cxn modelId="{909BDE87-D7DD-4DF7-BDBD-FB13CE27265D}" type="presOf" srcId="{C35339B3-147D-463F-A9CC-433959CD4E26}" destId="{6FE4A74B-D636-4AFF-A60E-0409481ED49D}" srcOrd="0" destOrd="3" presId="urn:microsoft.com/office/officeart/2005/8/layout/default"/>
    <dgm:cxn modelId="{D8BF138B-00E7-4396-B0AB-AFBDD723F22C}" type="presOf" srcId="{0F6C0B41-BEB2-4010-B5A4-D30656246B6B}" destId="{BD9DB087-1058-41C0-9706-78499D9FD50F}" srcOrd="0" destOrd="4" presId="urn:microsoft.com/office/officeart/2005/8/layout/default"/>
    <dgm:cxn modelId="{5E3CFE95-DE48-429C-9552-292FB55E1513}" type="presOf" srcId="{59E0502A-97FC-41AF-B009-08F8B64155CC}" destId="{6FE4A74B-D636-4AFF-A60E-0409481ED49D}" srcOrd="0" destOrd="2" presId="urn:microsoft.com/office/officeart/2005/8/layout/default"/>
    <dgm:cxn modelId="{D5AC7B97-9125-45FA-AF53-9FBF00B95E55}" srcId="{2042395F-44FE-4AC2-97C7-228CACE95912}" destId="{149CC14D-DF2A-4B64-BC67-555283CA47BD}" srcOrd="0" destOrd="0" parTransId="{F302052D-D7EF-48CD-99FB-1688B3792EA4}" sibTransId="{8DB4D022-E2D6-45B4-A225-809F7314B8AF}"/>
    <dgm:cxn modelId="{C292A29A-9C9F-4F4A-A159-C26F71FC1E38}" type="presOf" srcId="{2042395F-44FE-4AC2-97C7-228CACE95912}" destId="{6FE4A74B-D636-4AFF-A60E-0409481ED49D}" srcOrd="0" destOrd="0" presId="urn:microsoft.com/office/officeart/2005/8/layout/default"/>
    <dgm:cxn modelId="{B4EA9ECC-9634-4695-9BAF-60E8A853E55F}" srcId="{F2C04C60-521F-4B68-9597-1940BB5F730E}" destId="{00BC8DE7-E35A-4E5F-8544-0D55E962D1AF}" srcOrd="0" destOrd="0" parTransId="{3EF5D819-DFC4-4840-839B-224DFEF0CF4B}" sibTransId="{1D20DDD6-0FEE-41DE-A2A6-F2358B43DDA1}"/>
    <dgm:cxn modelId="{84507CD2-D495-4324-B19A-47B5E1330042}" srcId="{CE060C75-6BCE-4848-9DAA-B16023EFA7F0}" destId="{BAABA050-11A9-4070-B95E-1D52E73908F9}" srcOrd="0" destOrd="0" parTransId="{08255B5F-983C-4AC3-BCF9-51FC52FC67EC}" sibTransId="{8C3F6BDC-5F49-454C-BA29-15577F7A6685}"/>
    <dgm:cxn modelId="{33BE4CD8-F8E6-48FE-990D-8719795AD802}" srcId="{F2C04C60-521F-4B68-9597-1940BB5F730E}" destId="{4F22A0CD-794A-41EF-9316-04E1DC024BDD}" srcOrd="2" destOrd="0" parTransId="{F1665DBB-1C26-405D-824E-C69A500BE515}" sibTransId="{5A7F34F4-F942-4608-8F79-E69A941FB7B5}"/>
    <dgm:cxn modelId="{BA5EA5DC-1E25-40F8-8F4B-40C267C7A158}" type="presOf" srcId="{A9B8E690-AD80-4D8F-B877-8259D2BE6391}" destId="{64207079-49EC-46D3-BEE4-3D486D9D7DC2}" srcOrd="0" destOrd="2" presId="urn:microsoft.com/office/officeart/2005/8/layout/default"/>
    <dgm:cxn modelId="{7EA25EF2-D8ED-4098-8EC8-14D0542014C6}" srcId="{6089F2C5-AAE8-480C-9FB0-18A5D8597339}" destId="{CE060C75-6BCE-4848-9DAA-B16023EFA7F0}" srcOrd="1" destOrd="0" parTransId="{5213B444-6EA6-40AD-AAC2-73C5CB709C40}" sibTransId="{ECB342B1-386A-4946-AFFC-B282260FACE7}"/>
    <dgm:cxn modelId="{DAE0AEF2-3435-4971-95A8-31B9A05A6A86}" srcId="{2042395F-44FE-4AC2-97C7-228CACE95912}" destId="{C35339B3-147D-463F-A9CC-433959CD4E26}" srcOrd="2" destOrd="0" parTransId="{D90E07EE-FA22-4EB0-87FF-BA5C000E919D}" sibTransId="{DB95880B-BC9E-4691-B6D7-7CCA6E939EAA}"/>
    <dgm:cxn modelId="{B45566FF-7E5D-44E3-A7D8-237B3285AB4E}" type="presOf" srcId="{3A3EBDA8-237F-43C3-8264-A3753F8B82D3}" destId="{BD9DB087-1058-41C0-9706-78499D9FD50F}" srcOrd="0" destOrd="3" presId="urn:microsoft.com/office/officeart/2005/8/layout/default"/>
    <dgm:cxn modelId="{53F3BD67-6108-4F7D-8C7D-3DF1E48EB535}" type="presParOf" srcId="{A5520734-A718-40B5-9A52-166BF517EE42}" destId="{6FE4A74B-D636-4AFF-A60E-0409481ED49D}" srcOrd="0" destOrd="0" presId="urn:microsoft.com/office/officeart/2005/8/layout/default"/>
    <dgm:cxn modelId="{CE54B034-19CD-4A7A-AA4C-E98D3BF22D8A}" type="presParOf" srcId="{A5520734-A718-40B5-9A52-166BF517EE42}" destId="{59A8691B-A2E3-44D8-B537-A38C8D286575}" srcOrd="1" destOrd="0" presId="urn:microsoft.com/office/officeart/2005/8/layout/default"/>
    <dgm:cxn modelId="{E7CF1E56-EC17-42FF-91AD-3CB1C16B82F6}" type="presParOf" srcId="{A5520734-A718-40B5-9A52-166BF517EE42}" destId="{BD9DB087-1058-41C0-9706-78499D9FD50F}" srcOrd="2" destOrd="0" presId="urn:microsoft.com/office/officeart/2005/8/layout/default"/>
    <dgm:cxn modelId="{3C59B244-DAE0-41C7-AA04-B3053922BDA9}" type="presParOf" srcId="{A5520734-A718-40B5-9A52-166BF517EE42}" destId="{E368EBDF-F1E5-45E7-A601-54B43F8FFE32}" srcOrd="3" destOrd="0" presId="urn:microsoft.com/office/officeart/2005/8/layout/default"/>
    <dgm:cxn modelId="{960CB9F3-0A7D-4CD4-B0FD-684F5F968007}" type="presParOf" srcId="{A5520734-A718-40B5-9A52-166BF517EE42}" destId="{64207079-49EC-46D3-BEE4-3D486D9D7DC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C0F31-C05A-4F11-B39D-32DF17182649}">
      <dsp:nvSpPr>
        <dsp:cNvPr id="0" name=""/>
        <dsp:cNvSpPr/>
      </dsp:nvSpPr>
      <dsp:spPr>
        <a:xfrm>
          <a:off x="3314" y="729774"/>
          <a:ext cx="2629278" cy="157756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Theories and techniques of development, deployment, and operations for software engineers</a:t>
          </a:r>
          <a:endParaRPr lang="en-US" sz="1800" kern="1200" dirty="0"/>
        </a:p>
      </dsp:txBody>
      <dsp:txXfrm>
        <a:off x="3314" y="729774"/>
        <a:ext cx="2629278" cy="1577566"/>
      </dsp:txXfrm>
    </dsp:sp>
    <dsp:sp modelId="{160EC26A-B8FC-46A9-AC4C-C326E7FC928D}">
      <dsp:nvSpPr>
        <dsp:cNvPr id="0" name=""/>
        <dsp:cNvSpPr/>
      </dsp:nvSpPr>
      <dsp:spPr>
        <a:xfrm>
          <a:off x="2895520" y="729774"/>
          <a:ext cx="2629278" cy="1577566"/>
        </a:xfrm>
        <a:prstGeom prst="rect">
          <a:avLst/>
        </a:prstGeom>
        <a:solidFill>
          <a:schemeClr val="accent4">
            <a:hueOff val="-499540"/>
            <a:satOff val="344"/>
            <a:lumOff val="2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Organizational and cultural requirements for DevOps practices</a:t>
          </a:r>
        </a:p>
      </dsp:txBody>
      <dsp:txXfrm>
        <a:off x="2895520" y="729774"/>
        <a:ext cx="2629278" cy="1577566"/>
      </dsp:txXfrm>
    </dsp:sp>
    <dsp:sp modelId="{BBFAE32C-2E15-40F5-AD2C-4F22CB1F4D0E}">
      <dsp:nvSpPr>
        <dsp:cNvPr id="0" name=""/>
        <dsp:cNvSpPr/>
      </dsp:nvSpPr>
      <dsp:spPr>
        <a:xfrm>
          <a:off x="5787725" y="729774"/>
          <a:ext cx="2629278" cy="1577566"/>
        </a:xfrm>
        <a:prstGeom prst="rect">
          <a:avLst/>
        </a:prstGeom>
        <a:solidFill>
          <a:schemeClr val="accent4">
            <a:hueOff val="-999080"/>
            <a:satOff val="687"/>
            <a:lumOff val="40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Contemporary practices and tools for DevOps</a:t>
          </a:r>
        </a:p>
      </dsp:txBody>
      <dsp:txXfrm>
        <a:off x="5787725" y="729774"/>
        <a:ext cx="2629278" cy="1577566"/>
      </dsp:txXfrm>
    </dsp:sp>
    <dsp:sp modelId="{0544B7F4-FB39-4727-B5A0-AA92F714A7DA}">
      <dsp:nvSpPr>
        <dsp:cNvPr id="0" name=""/>
        <dsp:cNvSpPr/>
      </dsp:nvSpPr>
      <dsp:spPr>
        <a:xfrm>
          <a:off x="8679931" y="729774"/>
          <a:ext cx="2629278" cy="1577566"/>
        </a:xfrm>
        <a:prstGeom prst="rect">
          <a:avLst/>
        </a:prstGeom>
        <a:solidFill>
          <a:schemeClr val="accent4">
            <a:hueOff val="-1498619"/>
            <a:satOff val="1031"/>
            <a:lumOff val="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Implement a deployment and operations pipeline; perform risk and security assessments</a:t>
          </a:r>
        </a:p>
      </dsp:txBody>
      <dsp:txXfrm>
        <a:off x="8679931" y="729774"/>
        <a:ext cx="2629278" cy="1577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1349A-8694-4436-9740-0C0B365C1881}">
      <dsp:nvSpPr>
        <dsp:cNvPr id="0" name=""/>
        <dsp:cNvSpPr/>
      </dsp:nvSpPr>
      <dsp:spPr>
        <a:xfrm>
          <a:off x="2231389" y="2120"/>
          <a:ext cx="8925558" cy="61414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81" tIns="155994" rIns="173181" bIns="155994" numCol="1" spcCol="1270" anchor="ctr" anchorCtr="0">
          <a:noAutofit/>
        </a:bodyPr>
        <a:lstStyle/>
        <a:p>
          <a:pPr marL="0" lvl="0" indent="0" algn="l" defTabSz="711200">
            <a:lnSpc>
              <a:spcPct val="90000"/>
            </a:lnSpc>
            <a:spcBef>
              <a:spcPct val="0"/>
            </a:spcBef>
            <a:spcAft>
              <a:spcPct val="35000"/>
            </a:spcAft>
            <a:buSzPts val="1000"/>
            <a:buFont typeface="+mj-lt"/>
            <a:buNone/>
          </a:pPr>
          <a:r>
            <a:rPr lang="en-US" sz="1600" kern="1200" dirty="0"/>
            <a:t>Describe key components of agile software engineering</a:t>
          </a:r>
        </a:p>
      </dsp:txBody>
      <dsp:txXfrm>
        <a:off x="2231389" y="2120"/>
        <a:ext cx="8925558" cy="614148"/>
      </dsp:txXfrm>
    </dsp:sp>
    <dsp:sp modelId="{6A38D71D-E6B6-4D75-8BD2-C37B070AA279}">
      <dsp:nvSpPr>
        <dsp:cNvPr id="0" name=""/>
        <dsp:cNvSpPr/>
      </dsp:nvSpPr>
      <dsp:spPr>
        <a:xfrm>
          <a:off x="0" y="2120"/>
          <a:ext cx="2231389" cy="61414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78" tIns="60664" rIns="118078" bIns="60664" numCol="1" spcCol="1270" anchor="ctr" anchorCtr="0">
          <a:noAutofit/>
        </a:bodyPr>
        <a:lstStyle/>
        <a:p>
          <a:pPr marL="0" lvl="0" indent="0" algn="ctr" defTabSz="889000">
            <a:lnSpc>
              <a:spcPct val="90000"/>
            </a:lnSpc>
            <a:spcBef>
              <a:spcPct val="0"/>
            </a:spcBef>
            <a:spcAft>
              <a:spcPct val="35000"/>
            </a:spcAft>
            <a:buSzPts val="1000"/>
            <a:buFont typeface="+mj-lt"/>
            <a:buNone/>
          </a:pPr>
          <a:r>
            <a:rPr lang="en-US" sz="2000" kern="1200" dirty="0"/>
            <a:t>Agile</a:t>
          </a:r>
        </a:p>
      </dsp:txBody>
      <dsp:txXfrm>
        <a:off x="0" y="2120"/>
        <a:ext cx="2231389" cy="614148"/>
      </dsp:txXfrm>
    </dsp:sp>
    <dsp:sp modelId="{56D9E321-AF23-4F05-B8F9-781B1FF8789F}">
      <dsp:nvSpPr>
        <dsp:cNvPr id="0" name=""/>
        <dsp:cNvSpPr/>
      </dsp:nvSpPr>
      <dsp:spPr>
        <a:xfrm>
          <a:off x="2231389" y="653118"/>
          <a:ext cx="8925558" cy="61414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81" tIns="155994" rIns="173181" bIns="155994" numCol="1" spcCol="1270" anchor="ctr" anchorCtr="0">
          <a:noAutofit/>
        </a:bodyPr>
        <a:lstStyle/>
        <a:p>
          <a:pPr marL="0" lvl="0" indent="0" algn="l" defTabSz="711200">
            <a:lnSpc>
              <a:spcPct val="90000"/>
            </a:lnSpc>
            <a:spcBef>
              <a:spcPct val="0"/>
            </a:spcBef>
            <a:spcAft>
              <a:spcPct val="35000"/>
            </a:spcAft>
            <a:buSzPts val="1000"/>
            <a:buFont typeface="+mj-lt"/>
            <a:buNone/>
          </a:pPr>
          <a:r>
            <a:rPr lang="en-US" sz="1600" kern="1200" dirty="0"/>
            <a:t>Define key terminology in DevOps, e.g., continuous integration, deployment, and delivery (CI/CD)</a:t>
          </a:r>
        </a:p>
      </dsp:txBody>
      <dsp:txXfrm>
        <a:off x="2231389" y="653118"/>
        <a:ext cx="8925558" cy="614148"/>
      </dsp:txXfrm>
    </dsp:sp>
    <dsp:sp modelId="{6ACEFD47-DB62-41F0-8D3C-C3424FF8375C}">
      <dsp:nvSpPr>
        <dsp:cNvPr id="0" name=""/>
        <dsp:cNvSpPr/>
      </dsp:nvSpPr>
      <dsp:spPr>
        <a:xfrm>
          <a:off x="0" y="653118"/>
          <a:ext cx="2231389" cy="61414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78" tIns="60664" rIns="118078" bIns="60664" numCol="1" spcCol="1270" anchor="ctr" anchorCtr="0">
          <a:noAutofit/>
        </a:bodyPr>
        <a:lstStyle/>
        <a:p>
          <a:pPr marL="0" lvl="0" indent="0" algn="ctr" defTabSz="889000">
            <a:lnSpc>
              <a:spcPct val="90000"/>
            </a:lnSpc>
            <a:spcBef>
              <a:spcPct val="0"/>
            </a:spcBef>
            <a:spcAft>
              <a:spcPct val="35000"/>
            </a:spcAft>
            <a:buSzPts val="1000"/>
            <a:buFont typeface="+mj-lt"/>
            <a:buNone/>
          </a:pPr>
          <a:r>
            <a:rPr lang="en-US" sz="2000" kern="1200" dirty="0"/>
            <a:t>DevOps</a:t>
          </a:r>
        </a:p>
      </dsp:txBody>
      <dsp:txXfrm>
        <a:off x="0" y="653118"/>
        <a:ext cx="2231389" cy="614148"/>
      </dsp:txXfrm>
    </dsp:sp>
    <dsp:sp modelId="{76EEE695-8526-402F-95C0-BB931E114F39}">
      <dsp:nvSpPr>
        <dsp:cNvPr id="0" name=""/>
        <dsp:cNvSpPr/>
      </dsp:nvSpPr>
      <dsp:spPr>
        <a:xfrm>
          <a:off x="2231389" y="1304115"/>
          <a:ext cx="8925558" cy="61414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81" tIns="155994" rIns="173181" bIns="155994" numCol="1" spcCol="1270" anchor="ctr" anchorCtr="0">
          <a:noAutofit/>
        </a:bodyPr>
        <a:lstStyle/>
        <a:p>
          <a:pPr marL="0" lvl="0" indent="0" algn="l" defTabSz="711200">
            <a:lnSpc>
              <a:spcPct val="90000"/>
            </a:lnSpc>
            <a:spcBef>
              <a:spcPct val="0"/>
            </a:spcBef>
            <a:spcAft>
              <a:spcPct val="35000"/>
            </a:spcAft>
            <a:buSzPts val="1000"/>
            <a:buFont typeface="+mj-lt"/>
            <a:buNone/>
          </a:pPr>
          <a:r>
            <a:rPr lang="en-US" sz="1600" kern="1200" dirty="0"/>
            <a:t>Describe organizational culture and mindset required for implementation of DevOps practices</a:t>
          </a:r>
        </a:p>
      </dsp:txBody>
      <dsp:txXfrm>
        <a:off x="2231389" y="1304115"/>
        <a:ext cx="8925558" cy="614148"/>
      </dsp:txXfrm>
    </dsp:sp>
    <dsp:sp modelId="{FC9A9656-C724-4A2B-875F-DB6B759AEF8D}">
      <dsp:nvSpPr>
        <dsp:cNvPr id="0" name=""/>
        <dsp:cNvSpPr/>
      </dsp:nvSpPr>
      <dsp:spPr>
        <a:xfrm>
          <a:off x="0" y="1304115"/>
          <a:ext cx="2231389" cy="61414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78" tIns="60664" rIns="118078" bIns="60664" numCol="1" spcCol="1270" anchor="ctr" anchorCtr="0">
          <a:noAutofit/>
        </a:bodyPr>
        <a:lstStyle/>
        <a:p>
          <a:pPr marL="0" lvl="0" indent="0" algn="ctr" defTabSz="889000">
            <a:lnSpc>
              <a:spcPct val="90000"/>
            </a:lnSpc>
            <a:spcBef>
              <a:spcPct val="0"/>
            </a:spcBef>
            <a:spcAft>
              <a:spcPct val="35000"/>
            </a:spcAft>
            <a:buSzPts val="1000"/>
            <a:buFont typeface="+mj-lt"/>
            <a:buNone/>
          </a:pPr>
          <a:r>
            <a:rPr lang="en-US" sz="2000" kern="1200" dirty="0"/>
            <a:t>Culture</a:t>
          </a:r>
        </a:p>
      </dsp:txBody>
      <dsp:txXfrm>
        <a:off x="0" y="1304115"/>
        <a:ext cx="2231389" cy="614148"/>
      </dsp:txXfrm>
    </dsp:sp>
    <dsp:sp modelId="{04938160-38A1-47CE-A78B-CB1EC49D42C8}">
      <dsp:nvSpPr>
        <dsp:cNvPr id="0" name=""/>
        <dsp:cNvSpPr/>
      </dsp:nvSpPr>
      <dsp:spPr>
        <a:xfrm>
          <a:off x="2231389" y="1955113"/>
          <a:ext cx="8925558" cy="61414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81" tIns="155994" rIns="173181" bIns="155994" numCol="1" spcCol="1270" anchor="ctr" anchorCtr="0">
          <a:noAutofit/>
        </a:bodyPr>
        <a:lstStyle/>
        <a:p>
          <a:pPr marL="0" lvl="0" indent="0" algn="l" defTabSz="711200">
            <a:lnSpc>
              <a:spcPct val="90000"/>
            </a:lnSpc>
            <a:spcBef>
              <a:spcPct val="0"/>
            </a:spcBef>
            <a:spcAft>
              <a:spcPct val="35000"/>
            </a:spcAft>
            <a:buNone/>
          </a:pPr>
          <a:r>
            <a:rPr lang="en-US" sz="1600" kern="1200" dirty="0"/>
            <a:t>Implement a software deployment pipeline using CI/CD processes</a:t>
          </a:r>
        </a:p>
      </dsp:txBody>
      <dsp:txXfrm>
        <a:off x="2231389" y="1955113"/>
        <a:ext cx="8925558" cy="614148"/>
      </dsp:txXfrm>
    </dsp:sp>
    <dsp:sp modelId="{33A123CF-BA4B-4924-AF1A-709B6AC357C1}">
      <dsp:nvSpPr>
        <dsp:cNvPr id="0" name=""/>
        <dsp:cNvSpPr/>
      </dsp:nvSpPr>
      <dsp:spPr>
        <a:xfrm>
          <a:off x="0" y="1955113"/>
          <a:ext cx="2231389" cy="61414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78" tIns="60664" rIns="118078" bIns="60664" numCol="1" spcCol="1270" anchor="ctr" anchorCtr="0">
          <a:noAutofit/>
        </a:bodyPr>
        <a:lstStyle/>
        <a:p>
          <a:pPr marL="0" lvl="0" indent="0" algn="ctr" defTabSz="889000">
            <a:lnSpc>
              <a:spcPct val="90000"/>
            </a:lnSpc>
            <a:spcBef>
              <a:spcPct val="0"/>
            </a:spcBef>
            <a:spcAft>
              <a:spcPct val="35000"/>
            </a:spcAft>
            <a:buNone/>
          </a:pPr>
          <a:r>
            <a:rPr lang="en-US" sz="2000" kern="1200" dirty="0"/>
            <a:t>Implement</a:t>
          </a:r>
        </a:p>
      </dsp:txBody>
      <dsp:txXfrm>
        <a:off x="0" y="1955113"/>
        <a:ext cx="2231389" cy="614148"/>
      </dsp:txXfrm>
    </dsp:sp>
    <dsp:sp modelId="{203D4664-663B-4C0A-894B-C0DBF8ED3988}">
      <dsp:nvSpPr>
        <dsp:cNvPr id="0" name=""/>
        <dsp:cNvSpPr/>
      </dsp:nvSpPr>
      <dsp:spPr>
        <a:xfrm>
          <a:off x="2231389" y="2606110"/>
          <a:ext cx="8925558" cy="61414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81" tIns="155994" rIns="173181" bIns="155994" numCol="1" spcCol="1270" anchor="ctr" anchorCtr="0">
          <a:noAutofit/>
        </a:bodyPr>
        <a:lstStyle/>
        <a:p>
          <a:pPr marL="0" lvl="0" indent="0" algn="l" defTabSz="711200">
            <a:lnSpc>
              <a:spcPct val="90000"/>
            </a:lnSpc>
            <a:spcBef>
              <a:spcPct val="0"/>
            </a:spcBef>
            <a:spcAft>
              <a:spcPct val="35000"/>
            </a:spcAft>
            <a:buNone/>
          </a:pPr>
          <a:r>
            <a:rPr lang="en-US" sz="1600" kern="1200" dirty="0"/>
            <a:t>Analyze existing deployment pipelines and recommend improvements</a:t>
          </a:r>
        </a:p>
      </dsp:txBody>
      <dsp:txXfrm>
        <a:off x="2231389" y="2606110"/>
        <a:ext cx="8925558" cy="614148"/>
      </dsp:txXfrm>
    </dsp:sp>
    <dsp:sp modelId="{9ADFB743-0BA7-4E05-A8F3-C9DF02D03184}">
      <dsp:nvSpPr>
        <dsp:cNvPr id="0" name=""/>
        <dsp:cNvSpPr/>
      </dsp:nvSpPr>
      <dsp:spPr>
        <a:xfrm>
          <a:off x="0" y="2606110"/>
          <a:ext cx="2231389" cy="614148"/>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78" tIns="60664" rIns="118078" bIns="60664" numCol="1" spcCol="1270" anchor="ctr" anchorCtr="0">
          <a:noAutofit/>
        </a:bodyPr>
        <a:lstStyle/>
        <a:p>
          <a:pPr marL="0" lvl="0" indent="0" algn="ctr" defTabSz="889000">
            <a:lnSpc>
              <a:spcPct val="90000"/>
            </a:lnSpc>
            <a:spcBef>
              <a:spcPct val="0"/>
            </a:spcBef>
            <a:spcAft>
              <a:spcPct val="35000"/>
            </a:spcAft>
            <a:buNone/>
          </a:pPr>
          <a:r>
            <a:rPr lang="en-US" sz="2000" kern="1200" dirty="0"/>
            <a:t>Analyze Pipeline</a:t>
          </a:r>
        </a:p>
      </dsp:txBody>
      <dsp:txXfrm>
        <a:off x="0" y="2606110"/>
        <a:ext cx="2231389" cy="614148"/>
      </dsp:txXfrm>
    </dsp:sp>
    <dsp:sp modelId="{DFBC0BD5-BABD-4443-B779-2750AD7BC8F0}">
      <dsp:nvSpPr>
        <dsp:cNvPr id="0" name=""/>
        <dsp:cNvSpPr/>
      </dsp:nvSpPr>
      <dsp:spPr>
        <a:xfrm>
          <a:off x="2231389" y="3257108"/>
          <a:ext cx="8925558" cy="61414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81" tIns="155994" rIns="173181" bIns="155994" numCol="1" spcCol="1270" anchor="ctr" anchorCtr="0">
          <a:noAutofit/>
        </a:bodyPr>
        <a:lstStyle/>
        <a:p>
          <a:pPr marL="0" lvl="0" indent="0" algn="l" defTabSz="711200">
            <a:lnSpc>
              <a:spcPct val="90000"/>
            </a:lnSpc>
            <a:spcBef>
              <a:spcPct val="0"/>
            </a:spcBef>
            <a:spcAft>
              <a:spcPct val="35000"/>
            </a:spcAft>
            <a:buNone/>
          </a:pPr>
          <a:r>
            <a:rPr lang="en-US" sz="1600" kern="1200" dirty="0"/>
            <a:t>Perform risk assessment for a deployment pipeline</a:t>
          </a:r>
        </a:p>
      </dsp:txBody>
      <dsp:txXfrm>
        <a:off x="2231389" y="3257108"/>
        <a:ext cx="8925558" cy="614148"/>
      </dsp:txXfrm>
    </dsp:sp>
    <dsp:sp modelId="{6812A1C6-2F49-4172-8CF4-20040EF7FAD9}">
      <dsp:nvSpPr>
        <dsp:cNvPr id="0" name=""/>
        <dsp:cNvSpPr/>
      </dsp:nvSpPr>
      <dsp:spPr>
        <a:xfrm>
          <a:off x="0" y="3257108"/>
          <a:ext cx="2231389" cy="61414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78" tIns="60664" rIns="118078" bIns="60664" numCol="1" spcCol="1270" anchor="ctr" anchorCtr="0">
          <a:noAutofit/>
        </a:bodyPr>
        <a:lstStyle/>
        <a:p>
          <a:pPr marL="0" lvl="0" indent="0" algn="ctr" defTabSz="889000">
            <a:lnSpc>
              <a:spcPct val="90000"/>
            </a:lnSpc>
            <a:spcBef>
              <a:spcPct val="0"/>
            </a:spcBef>
            <a:spcAft>
              <a:spcPct val="35000"/>
            </a:spcAft>
            <a:buNone/>
          </a:pPr>
          <a:r>
            <a:rPr lang="en-US" sz="2000" kern="1200" dirty="0"/>
            <a:t>Risk</a:t>
          </a:r>
        </a:p>
      </dsp:txBody>
      <dsp:txXfrm>
        <a:off x="0" y="3257108"/>
        <a:ext cx="2231389" cy="614148"/>
      </dsp:txXfrm>
    </dsp:sp>
    <dsp:sp modelId="{34F27B05-31F0-4BDF-81FD-FC0E0B535F07}">
      <dsp:nvSpPr>
        <dsp:cNvPr id="0" name=""/>
        <dsp:cNvSpPr/>
      </dsp:nvSpPr>
      <dsp:spPr>
        <a:xfrm>
          <a:off x="2231389" y="3908105"/>
          <a:ext cx="8925558" cy="61414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181" tIns="155994" rIns="173181" bIns="155994" numCol="1" spcCol="1270" anchor="ctr" anchorCtr="0">
          <a:noAutofit/>
        </a:bodyPr>
        <a:lstStyle/>
        <a:p>
          <a:pPr marL="0" lvl="0" indent="0" algn="l" defTabSz="711200">
            <a:lnSpc>
              <a:spcPct val="90000"/>
            </a:lnSpc>
            <a:spcBef>
              <a:spcPct val="0"/>
            </a:spcBef>
            <a:spcAft>
              <a:spcPct val="35000"/>
            </a:spcAft>
            <a:buNone/>
          </a:pPr>
          <a:r>
            <a:rPr lang="en-US" sz="1600" kern="1200" dirty="0"/>
            <a:t>Describe best practices for information security in the context of DevOps</a:t>
          </a:r>
        </a:p>
      </dsp:txBody>
      <dsp:txXfrm>
        <a:off x="2231389" y="3908105"/>
        <a:ext cx="8925558" cy="614148"/>
      </dsp:txXfrm>
    </dsp:sp>
    <dsp:sp modelId="{C3359131-67B4-4A24-A043-40AA77C5BEB5}">
      <dsp:nvSpPr>
        <dsp:cNvPr id="0" name=""/>
        <dsp:cNvSpPr/>
      </dsp:nvSpPr>
      <dsp:spPr>
        <a:xfrm>
          <a:off x="0" y="3908105"/>
          <a:ext cx="2231389" cy="61414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078" tIns="60664" rIns="118078" bIns="60664" numCol="1" spcCol="1270" anchor="ctr" anchorCtr="0">
          <a:noAutofit/>
        </a:bodyPr>
        <a:lstStyle/>
        <a:p>
          <a:pPr marL="0" lvl="0" indent="0" algn="ctr" defTabSz="889000">
            <a:lnSpc>
              <a:spcPct val="90000"/>
            </a:lnSpc>
            <a:spcBef>
              <a:spcPct val="0"/>
            </a:spcBef>
            <a:spcAft>
              <a:spcPct val="35000"/>
            </a:spcAft>
            <a:buNone/>
          </a:pPr>
          <a:r>
            <a:rPr lang="en-US" sz="2000" kern="1200" dirty="0" err="1"/>
            <a:t>DevSecOps</a:t>
          </a:r>
          <a:endParaRPr lang="en-US" sz="2000" kern="1200" dirty="0"/>
        </a:p>
      </dsp:txBody>
      <dsp:txXfrm>
        <a:off x="0" y="3908105"/>
        <a:ext cx="2231389" cy="614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14654-3102-4B4A-AC0E-D3EFE9D0AA28}">
      <dsp:nvSpPr>
        <dsp:cNvPr id="0" name=""/>
        <dsp:cNvSpPr/>
      </dsp:nvSpPr>
      <dsp:spPr>
        <a:xfrm>
          <a:off x="1887366" y="932080"/>
          <a:ext cx="402254" cy="91440"/>
        </a:xfrm>
        <a:custGeom>
          <a:avLst/>
          <a:gdLst/>
          <a:ahLst/>
          <a:cxnLst/>
          <a:rect l="0" t="0" r="0" b="0"/>
          <a:pathLst>
            <a:path>
              <a:moveTo>
                <a:pt x="0" y="45720"/>
              </a:moveTo>
              <a:lnTo>
                <a:pt x="40225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7672" y="975636"/>
        <a:ext cx="21642" cy="4328"/>
      </dsp:txXfrm>
    </dsp:sp>
    <dsp:sp modelId="{8C584466-B974-4E0B-A5C7-79D51123F781}">
      <dsp:nvSpPr>
        <dsp:cNvPr id="0" name=""/>
        <dsp:cNvSpPr/>
      </dsp:nvSpPr>
      <dsp:spPr>
        <a:xfrm>
          <a:off x="7190" y="413207"/>
          <a:ext cx="1881976" cy="11291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Review of agile software engineering</a:t>
          </a:r>
        </a:p>
      </dsp:txBody>
      <dsp:txXfrm>
        <a:off x="7190" y="413207"/>
        <a:ext cx="1881976" cy="1129185"/>
      </dsp:txXfrm>
    </dsp:sp>
    <dsp:sp modelId="{9930F38C-A45A-4146-ACDB-850EE5750D1E}">
      <dsp:nvSpPr>
        <dsp:cNvPr id="0" name=""/>
        <dsp:cNvSpPr/>
      </dsp:nvSpPr>
      <dsp:spPr>
        <a:xfrm>
          <a:off x="4202197" y="932080"/>
          <a:ext cx="402254" cy="91440"/>
        </a:xfrm>
        <a:custGeom>
          <a:avLst/>
          <a:gdLst/>
          <a:ahLst/>
          <a:cxnLst/>
          <a:rect l="0" t="0" r="0" b="0"/>
          <a:pathLst>
            <a:path>
              <a:moveTo>
                <a:pt x="0" y="45720"/>
              </a:moveTo>
              <a:lnTo>
                <a:pt x="402254" y="45720"/>
              </a:lnTo>
            </a:path>
          </a:pathLst>
        </a:custGeom>
        <a:noFill/>
        <a:ln w="6350" cap="flat" cmpd="sng" algn="ctr">
          <a:solidFill>
            <a:schemeClr val="accent2">
              <a:hueOff val="-190670"/>
              <a:satOff val="-52"/>
              <a:lumOff val="88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2503" y="975636"/>
        <a:ext cx="21642" cy="4328"/>
      </dsp:txXfrm>
    </dsp:sp>
    <dsp:sp modelId="{11D08D3F-CFF4-410B-9E6A-54C6C30F577A}">
      <dsp:nvSpPr>
        <dsp:cNvPr id="0" name=""/>
        <dsp:cNvSpPr/>
      </dsp:nvSpPr>
      <dsp:spPr>
        <a:xfrm>
          <a:off x="2322021" y="413207"/>
          <a:ext cx="1881976" cy="1129185"/>
        </a:xfrm>
        <a:prstGeom prst="rect">
          <a:avLst/>
        </a:prstGeom>
        <a:solidFill>
          <a:schemeClr val="accent2">
            <a:hueOff val="-169484"/>
            <a:satOff val="-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Agile business culture changes</a:t>
          </a:r>
        </a:p>
      </dsp:txBody>
      <dsp:txXfrm>
        <a:off x="2322021" y="413207"/>
        <a:ext cx="1881976" cy="1129185"/>
      </dsp:txXfrm>
    </dsp:sp>
    <dsp:sp modelId="{1D90A15D-3156-47B5-ACAE-BA6123AA53A6}">
      <dsp:nvSpPr>
        <dsp:cNvPr id="0" name=""/>
        <dsp:cNvSpPr/>
      </dsp:nvSpPr>
      <dsp:spPr>
        <a:xfrm>
          <a:off x="6517028" y="932080"/>
          <a:ext cx="402254" cy="91440"/>
        </a:xfrm>
        <a:custGeom>
          <a:avLst/>
          <a:gdLst/>
          <a:ahLst/>
          <a:cxnLst/>
          <a:rect l="0" t="0" r="0" b="0"/>
          <a:pathLst>
            <a:path>
              <a:moveTo>
                <a:pt x="0" y="45720"/>
              </a:moveTo>
              <a:lnTo>
                <a:pt x="402254" y="45720"/>
              </a:lnTo>
            </a:path>
          </a:pathLst>
        </a:custGeom>
        <a:noFill/>
        <a:ln w="6350" cap="flat" cmpd="sng" algn="ctr">
          <a:solidFill>
            <a:schemeClr val="accent2">
              <a:hueOff val="-381339"/>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07334" y="975636"/>
        <a:ext cx="21642" cy="4328"/>
      </dsp:txXfrm>
    </dsp:sp>
    <dsp:sp modelId="{9323EB8A-E577-4790-A288-11C5DE5A14B4}">
      <dsp:nvSpPr>
        <dsp:cNvPr id="0" name=""/>
        <dsp:cNvSpPr/>
      </dsp:nvSpPr>
      <dsp:spPr>
        <a:xfrm>
          <a:off x="4636851" y="413207"/>
          <a:ext cx="1881976" cy="1129185"/>
        </a:xfrm>
        <a:prstGeom prst="rect">
          <a:avLst/>
        </a:prstGeom>
        <a:solidFill>
          <a:schemeClr val="accent2">
            <a:hueOff val="-338968"/>
            <a:satOff val="-93"/>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dirty="0"/>
            <a:t>DevOps concepts and terms</a:t>
          </a:r>
        </a:p>
      </dsp:txBody>
      <dsp:txXfrm>
        <a:off x="4636851" y="413207"/>
        <a:ext cx="1881976" cy="1129185"/>
      </dsp:txXfrm>
    </dsp:sp>
    <dsp:sp modelId="{B99BEBC2-820C-4B50-8DC6-12E49FD322AA}">
      <dsp:nvSpPr>
        <dsp:cNvPr id="0" name=""/>
        <dsp:cNvSpPr/>
      </dsp:nvSpPr>
      <dsp:spPr>
        <a:xfrm>
          <a:off x="8831858" y="932080"/>
          <a:ext cx="402254" cy="91440"/>
        </a:xfrm>
        <a:custGeom>
          <a:avLst/>
          <a:gdLst/>
          <a:ahLst/>
          <a:cxnLst/>
          <a:rect l="0" t="0" r="0" b="0"/>
          <a:pathLst>
            <a:path>
              <a:moveTo>
                <a:pt x="0" y="45720"/>
              </a:moveTo>
              <a:lnTo>
                <a:pt x="402254" y="45720"/>
              </a:lnTo>
            </a:path>
          </a:pathLst>
        </a:custGeom>
        <a:noFill/>
        <a:ln w="6350" cap="flat" cmpd="sng" algn="ctr">
          <a:solidFill>
            <a:schemeClr val="accent2">
              <a:hueOff val="-572009"/>
              <a:satOff val="-157"/>
              <a:lumOff val="264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022164" y="975636"/>
        <a:ext cx="21642" cy="4328"/>
      </dsp:txXfrm>
    </dsp:sp>
    <dsp:sp modelId="{C61627CC-0822-4BFB-A0F3-729093119B97}">
      <dsp:nvSpPr>
        <dsp:cNvPr id="0" name=""/>
        <dsp:cNvSpPr/>
      </dsp:nvSpPr>
      <dsp:spPr>
        <a:xfrm>
          <a:off x="6951682" y="413207"/>
          <a:ext cx="1881976" cy="1129185"/>
        </a:xfrm>
        <a:prstGeom prst="rect">
          <a:avLst/>
        </a:prstGeom>
        <a:solidFill>
          <a:schemeClr val="accent2">
            <a:hueOff val="-508452"/>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Organizational culture and mindset required for DevOps</a:t>
          </a:r>
        </a:p>
      </dsp:txBody>
      <dsp:txXfrm>
        <a:off x="6951682" y="413207"/>
        <a:ext cx="1881976" cy="1129185"/>
      </dsp:txXfrm>
    </dsp:sp>
    <dsp:sp modelId="{9E0DD70C-9CCC-47AB-AF20-CCA332D6B1B6}">
      <dsp:nvSpPr>
        <dsp:cNvPr id="0" name=""/>
        <dsp:cNvSpPr/>
      </dsp:nvSpPr>
      <dsp:spPr>
        <a:xfrm>
          <a:off x="948178" y="1540593"/>
          <a:ext cx="9259323" cy="402254"/>
        </a:xfrm>
        <a:custGeom>
          <a:avLst/>
          <a:gdLst/>
          <a:ahLst/>
          <a:cxnLst/>
          <a:rect l="0" t="0" r="0" b="0"/>
          <a:pathLst>
            <a:path>
              <a:moveTo>
                <a:pt x="9259323" y="0"/>
              </a:moveTo>
              <a:lnTo>
                <a:pt x="9259323" y="218227"/>
              </a:lnTo>
              <a:lnTo>
                <a:pt x="0" y="218227"/>
              </a:lnTo>
              <a:lnTo>
                <a:pt x="0" y="402254"/>
              </a:lnTo>
            </a:path>
          </a:pathLst>
        </a:custGeom>
        <a:noFill/>
        <a:ln w="6350" cap="flat" cmpd="sng" algn="ctr">
          <a:solidFill>
            <a:schemeClr val="accent2">
              <a:hueOff val="-762678"/>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46104" y="1739556"/>
        <a:ext cx="463471" cy="4328"/>
      </dsp:txXfrm>
    </dsp:sp>
    <dsp:sp modelId="{9FEBE9E8-D499-4F4F-8351-C8C25A252046}">
      <dsp:nvSpPr>
        <dsp:cNvPr id="0" name=""/>
        <dsp:cNvSpPr/>
      </dsp:nvSpPr>
      <dsp:spPr>
        <a:xfrm>
          <a:off x="9266513" y="413207"/>
          <a:ext cx="1881976" cy="1129185"/>
        </a:xfrm>
        <a:prstGeom prst="rect">
          <a:avLst/>
        </a:prstGeom>
        <a:solidFill>
          <a:schemeClr val="accent2">
            <a:hueOff val="-677936"/>
            <a:satOff val="-186"/>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Basics of cloud computing and connection to agile/DevOps</a:t>
          </a:r>
        </a:p>
      </dsp:txBody>
      <dsp:txXfrm>
        <a:off x="9266513" y="413207"/>
        <a:ext cx="1881976" cy="1129185"/>
      </dsp:txXfrm>
    </dsp:sp>
    <dsp:sp modelId="{952B61D3-7151-4C54-9860-BEC6A2227653}">
      <dsp:nvSpPr>
        <dsp:cNvPr id="0" name=""/>
        <dsp:cNvSpPr/>
      </dsp:nvSpPr>
      <dsp:spPr>
        <a:xfrm>
          <a:off x="1887366" y="2494121"/>
          <a:ext cx="402254" cy="91440"/>
        </a:xfrm>
        <a:custGeom>
          <a:avLst/>
          <a:gdLst/>
          <a:ahLst/>
          <a:cxnLst/>
          <a:rect l="0" t="0" r="0" b="0"/>
          <a:pathLst>
            <a:path>
              <a:moveTo>
                <a:pt x="0" y="45720"/>
              </a:moveTo>
              <a:lnTo>
                <a:pt x="402254" y="45720"/>
              </a:lnTo>
            </a:path>
          </a:pathLst>
        </a:custGeom>
        <a:noFill/>
        <a:ln w="6350" cap="flat" cmpd="sng" algn="ctr">
          <a:solidFill>
            <a:schemeClr val="accent2">
              <a:hueOff val="-953348"/>
              <a:satOff val="-261"/>
              <a:lumOff val="44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77672" y="2537676"/>
        <a:ext cx="21642" cy="4328"/>
      </dsp:txXfrm>
    </dsp:sp>
    <dsp:sp modelId="{C88B340D-ADD5-40FF-86B6-07D0C2A3E152}">
      <dsp:nvSpPr>
        <dsp:cNvPr id="0" name=""/>
        <dsp:cNvSpPr/>
      </dsp:nvSpPr>
      <dsp:spPr>
        <a:xfrm>
          <a:off x="7190" y="1975248"/>
          <a:ext cx="1881976" cy="1129185"/>
        </a:xfrm>
        <a:prstGeom prst="rect">
          <a:avLst/>
        </a:prstGeom>
        <a:solidFill>
          <a:schemeClr val="accent2">
            <a:hueOff val="-847420"/>
            <a:satOff val="-232"/>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Midterm exam</a:t>
          </a:r>
        </a:p>
      </dsp:txBody>
      <dsp:txXfrm>
        <a:off x="7190" y="1975248"/>
        <a:ext cx="1881976" cy="1129185"/>
      </dsp:txXfrm>
    </dsp:sp>
    <dsp:sp modelId="{5E3E731E-5C93-4020-ACCE-529259B26221}">
      <dsp:nvSpPr>
        <dsp:cNvPr id="0" name=""/>
        <dsp:cNvSpPr/>
      </dsp:nvSpPr>
      <dsp:spPr>
        <a:xfrm>
          <a:off x="4202197" y="2494121"/>
          <a:ext cx="402254" cy="91440"/>
        </a:xfrm>
        <a:custGeom>
          <a:avLst/>
          <a:gdLst/>
          <a:ahLst/>
          <a:cxnLst/>
          <a:rect l="0" t="0" r="0" b="0"/>
          <a:pathLst>
            <a:path>
              <a:moveTo>
                <a:pt x="0" y="45720"/>
              </a:moveTo>
              <a:lnTo>
                <a:pt x="402254" y="45720"/>
              </a:lnTo>
            </a:path>
          </a:pathLst>
        </a:custGeom>
        <a:noFill/>
        <a:ln w="6350" cap="flat" cmpd="sng" algn="ctr">
          <a:solidFill>
            <a:schemeClr val="accent2">
              <a:hueOff val="-1144017"/>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2503" y="2537676"/>
        <a:ext cx="21642" cy="4328"/>
      </dsp:txXfrm>
    </dsp:sp>
    <dsp:sp modelId="{4DEC9A75-E187-48CD-ADDA-7C3D23D0B44B}">
      <dsp:nvSpPr>
        <dsp:cNvPr id="0" name=""/>
        <dsp:cNvSpPr/>
      </dsp:nvSpPr>
      <dsp:spPr>
        <a:xfrm>
          <a:off x="2322021" y="1975248"/>
          <a:ext cx="1881976" cy="1129185"/>
        </a:xfrm>
        <a:prstGeom prst="rect">
          <a:avLst/>
        </a:prstGeom>
        <a:solidFill>
          <a:schemeClr val="accent2">
            <a:hueOff val="-1016904"/>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Building a DevOps pipeline from scratch</a:t>
          </a:r>
        </a:p>
      </dsp:txBody>
      <dsp:txXfrm>
        <a:off x="2322021" y="1975248"/>
        <a:ext cx="1881976" cy="1129185"/>
      </dsp:txXfrm>
    </dsp:sp>
    <dsp:sp modelId="{F9097F67-9603-4550-AB73-982A2BD90E0C}">
      <dsp:nvSpPr>
        <dsp:cNvPr id="0" name=""/>
        <dsp:cNvSpPr/>
      </dsp:nvSpPr>
      <dsp:spPr>
        <a:xfrm>
          <a:off x="6517028" y="2494121"/>
          <a:ext cx="402254" cy="91440"/>
        </a:xfrm>
        <a:custGeom>
          <a:avLst/>
          <a:gdLst/>
          <a:ahLst/>
          <a:cxnLst/>
          <a:rect l="0" t="0" r="0" b="0"/>
          <a:pathLst>
            <a:path>
              <a:moveTo>
                <a:pt x="0" y="45720"/>
              </a:moveTo>
              <a:lnTo>
                <a:pt x="402254" y="45720"/>
              </a:lnTo>
            </a:path>
          </a:pathLst>
        </a:custGeom>
        <a:noFill/>
        <a:ln w="6350" cap="flat" cmpd="sng" algn="ctr">
          <a:solidFill>
            <a:schemeClr val="accent2">
              <a:hueOff val="-1334687"/>
              <a:satOff val="-366"/>
              <a:lumOff val="617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07334" y="2537676"/>
        <a:ext cx="21642" cy="4328"/>
      </dsp:txXfrm>
    </dsp:sp>
    <dsp:sp modelId="{F5B6E6CA-E364-4261-8835-845D88FE9035}">
      <dsp:nvSpPr>
        <dsp:cNvPr id="0" name=""/>
        <dsp:cNvSpPr/>
      </dsp:nvSpPr>
      <dsp:spPr>
        <a:xfrm>
          <a:off x="4636851" y="1975248"/>
          <a:ext cx="1881976" cy="1129185"/>
        </a:xfrm>
        <a:prstGeom prst="rect">
          <a:avLst/>
        </a:prstGeom>
        <a:solidFill>
          <a:schemeClr val="accent2">
            <a:hueOff val="-1186388"/>
            <a:satOff val="-325"/>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From DevOps to DevSecOps</a:t>
          </a:r>
        </a:p>
      </dsp:txBody>
      <dsp:txXfrm>
        <a:off x="4636851" y="1975248"/>
        <a:ext cx="1881976" cy="1129185"/>
      </dsp:txXfrm>
    </dsp:sp>
    <dsp:sp modelId="{102C99C0-702B-4C0E-BDB2-3399C0F9AB56}">
      <dsp:nvSpPr>
        <dsp:cNvPr id="0" name=""/>
        <dsp:cNvSpPr/>
      </dsp:nvSpPr>
      <dsp:spPr>
        <a:xfrm>
          <a:off x="8831858" y="2494121"/>
          <a:ext cx="402254" cy="91440"/>
        </a:xfrm>
        <a:custGeom>
          <a:avLst/>
          <a:gdLst/>
          <a:ahLst/>
          <a:cxnLst/>
          <a:rect l="0" t="0" r="0" b="0"/>
          <a:pathLst>
            <a:path>
              <a:moveTo>
                <a:pt x="0" y="45720"/>
              </a:moveTo>
              <a:lnTo>
                <a:pt x="402254" y="45720"/>
              </a:lnTo>
            </a:path>
          </a:pathLst>
        </a:custGeom>
        <a:noFill/>
        <a:ln w="6350" cap="flat" cmpd="sng" algn="ctr">
          <a:solidFill>
            <a:schemeClr val="accent2">
              <a:hueOff val="-1525356"/>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022164" y="2537676"/>
        <a:ext cx="21642" cy="4328"/>
      </dsp:txXfrm>
    </dsp:sp>
    <dsp:sp modelId="{A6302B90-B3F2-4818-B237-71640DE0CC22}">
      <dsp:nvSpPr>
        <dsp:cNvPr id="0" name=""/>
        <dsp:cNvSpPr/>
      </dsp:nvSpPr>
      <dsp:spPr>
        <a:xfrm>
          <a:off x="6951682" y="1975248"/>
          <a:ext cx="1881976" cy="1129185"/>
        </a:xfrm>
        <a:prstGeom prst="rect">
          <a:avLst/>
        </a:prstGeom>
        <a:solidFill>
          <a:schemeClr val="accent2">
            <a:hueOff val="-1355872"/>
            <a:satOff val="-372"/>
            <a:lumOff val="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Assessing and improving an existing pipeline</a:t>
          </a:r>
        </a:p>
      </dsp:txBody>
      <dsp:txXfrm>
        <a:off x="6951682" y="1975248"/>
        <a:ext cx="1881976" cy="1129185"/>
      </dsp:txXfrm>
    </dsp:sp>
    <dsp:sp modelId="{C4E2DE1F-5A48-4D77-A3B2-800ACA3B0C84}">
      <dsp:nvSpPr>
        <dsp:cNvPr id="0" name=""/>
        <dsp:cNvSpPr/>
      </dsp:nvSpPr>
      <dsp:spPr>
        <a:xfrm>
          <a:off x="9266513" y="1975248"/>
          <a:ext cx="1881976" cy="1129185"/>
        </a:xfrm>
        <a:prstGeom prst="rect">
          <a:avLst/>
        </a:prstGeom>
        <a:solidFill>
          <a:schemeClr val="accent2">
            <a:hueOff val="-1525356"/>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218" tIns="96799" rIns="92218" bIns="96799" numCol="1" spcCol="1270" anchor="ctr" anchorCtr="0">
          <a:noAutofit/>
        </a:bodyPr>
        <a:lstStyle/>
        <a:p>
          <a:pPr marL="0" lvl="0" indent="0" algn="ctr" defTabSz="577850">
            <a:lnSpc>
              <a:spcPct val="90000"/>
            </a:lnSpc>
            <a:spcBef>
              <a:spcPct val="0"/>
            </a:spcBef>
            <a:spcAft>
              <a:spcPct val="35000"/>
            </a:spcAft>
            <a:buNone/>
          </a:pPr>
          <a:r>
            <a:rPr lang="en-US" sz="1300" kern="1200"/>
            <a:t>Projects/Presentations</a:t>
          </a:r>
        </a:p>
      </dsp:txBody>
      <dsp:txXfrm>
        <a:off x="9266513" y="1975248"/>
        <a:ext cx="1881976" cy="1129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4A74B-D636-4AFF-A60E-0409481ED49D}">
      <dsp:nvSpPr>
        <dsp:cNvPr id="0" name=""/>
        <dsp:cNvSpPr/>
      </dsp:nvSpPr>
      <dsp:spPr>
        <a:xfrm>
          <a:off x="0" y="712975"/>
          <a:ext cx="3486150" cy="20916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baseline="0"/>
            <a:t>Three homework assignments</a:t>
          </a:r>
          <a:endParaRPr lang="en-US" sz="2300" kern="1200"/>
        </a:p>
        <a:p>
          <a:pPr marL="171450" lvl="1" indent="-171450" algn="l" defTabSz="800100">
            <a:lnSpc>
              <a:spcPct val="90000"/>
            </a:lnSpc>
            <a:spcBef>
              <a:spcPct val="0"/>
            </a:spcBef>
            <a:spcAft>
              <a:spcPct val="15000"/>
            </a:spcAft>
            <a:buChar char="•"/>
          </a:pPr>
          <a:r>
            <a:rPr lang="en-US" sz="1800" b="0" i="0" kern="1200" baseline="0"/>
            <a:t>Getting started with Docker</a:t>
          </a:r>
          <a:endParaRPr lang="en-US" sz="1800" kern="1200"/>
        </a:p>
        <a:p>
          <a:pPr marL="171450" lvl="1" indent="-171450" algn="l" defTabSz="800100">
            <a:lnSpc>
              <a:spcPct val="90000"/>
            </a:lnSpc>
            <a:spcBef>
              <a:spcPct val="0"/>
            </a:spcBef>
            <a:spcAft>
              <a:spcPct val="15000"/>
            </a:spcAft>
            <a:buChar char="•"/>
          </a:pPr>
          <a:r>
            <a:rPr lang="en-US" sz="1800" b="0" i="0" kern="1200" baseline="0"/>
            <a:t>Basics of GitLab</a:t>
          </a:r>
          <a:endParaRPr lang="en-US" sz="1800" kern="1200"/>
        </a:p>
        <a:p>
          <a:pPr marL="171450" lvl="1" indent="-171450" algn="l" defTabSz="800100">
            <a:lnSpc>
              <a:spcPct val="90000"/>
            </a:lnSpc>
            <a:spcBef>
              <a:spcPct val="0"/>
            </a:spcBef>
            <a:spcAft>
              <a:spcPct val="15000"/>
            </a:spcAft>
            <a:buChar char="•"/>
          </a:pPr>
          <a:r>
            <a:rPr lang="en-US" sz="1800" b="0" i="0" kern="1200" baseline="0"/>
            <a:t>Improve an existing GitLab pipeline</a:t>
          </a:r>
          <a:endParaRPr lang="en-US" sz="1800" kern="1200"/>
        </a:p>
      </dsp:txBody>
      <dsp:txXfrm>
        <a:off x="0" y="712975"/>
        <a:ext cx="3486150" cy="2091690"/>
      </dsp:txXfrm>
    </dsp:sp>
    <dsp:sp modelId="{BD9DB087-1058-41C0-9706-78499D9FD50F}">
      <dsp:nvSpPr>
        <dsp:cNvPr id="0" name=""/>
        <dsp:cNvSpPr/>
      </dsp:nvSpPr>
      <dsp:spPr>
        <a:xfrm>
          <a:off x="3834765" y="712975"/>
          <a:ext cx="3486150" cy="20916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baseline="0" dirty="0"/>
            <a:t>Four discussions</a:t>
          </a:r>
          <a:endParaRPr lang="en-US" sz="2300" kern="1200" dirty="0"/>
        </a:p>
        <a:p>
          <a:pPr marL="171450" lvl="1" indent="-171450" algn="l" defTabSz="800100">
            <a:lnSpc>
              <a:spcPct val="90000"/>
            </a:lnSpc>
            <a:spcBef>
              <a:spcPct val="0"/>
            </a:spcBef>
            <a:spcAft>
              <a:spcPct val="15000"/>
            </a:spcAft>
            <a:buChar char="•"/>
          </a:pPr>
          <a:r>
            <a:rPr lang="en-US" sz="1800" b="0" i="0" kern="1200" baseline="0"/>
            <a:t>Agile</a:t>
          </a:r>
          <a:endParaRPr lang="en-US" sz="1800" kern="1200"/>
        </a:p>
        <a:p>
          <a:pPr marL="171450" lvl="1" indent="-171450" algn="l" defTabSz="800100">
            <a:lnSpc>
              <a:spcPct val="90000"/>
            </a:lnSpc>
            <a:spcBef>
              <a:spcPct val="0"/>
            </a:spcBef>
            <a:spcAft>
              <a:spcPct val="15000"/>
            </a:spcAft>
            <a:buChar char="•"/>
          </a:pPr>
          <a:r>
            <a:rPr lang="en-US" sz="1800" b="0" i="0" kern="1200" baseline="0"/>
            <a:t>Continuous Deployment</a:t>
          </a:r>
          <a:endParaRPr lang="en-US" sz="1800" kern="1200"/>
        </a:p>
        <a:p>
          <a:pPr marL="171450" lvl="1" indent="-171450" algn="l" defTabSz="800100">
            <a:lnSpc>
              <a:spcPct val="90000"/>
            </a:lnSpc>
            <a:spcBef>
              <a:spcPct val="0"/>
            </a:spcBef>
            <a:spcAft>
              <a:spcPct val="15000"/>
            </a:spcAft>
            <a:buChar char="•"/>
          </a:pPr>
          <a:r>
            <a:rPr lang="en-US" sz="1800" b="0" i="0" kern="1200" baseline="0"/>
            <a:t>Docker Compose v. Kubernetes</a:t>
          </a:r>
          <a:endParaRPr lang="en-US" sz="1800" kern="1200"/>
        </a:p>
        <a:p>
          <a:pPr marL="171450" lvl="1" indent="-171450" algn="l" defTabSz="800100">
            <a:lnSpc>
              <a:spcPct val="90000"/>
            </a:lnSpc>
            <a:spcBef>
              <a:spcPct val="0"/>
            </a:spcBef>
            <a:spcAft>
              <a:spcPct val="15000"/>
            </a:spcAft>
            <a:buChar char="•"/>
          </a:pPr>
          <a:r>
            <a:rPr lang="en-US" sz="1800" b="0" i="0" kern="1200" baseline="0" dirty="0"/>
            <a:t>DevOps v. Site Reliability Engineers</a:t>
          </a:r>
          <a:endParaRPr lang="en-US" sz="1800" kern="1200" dirty="0"/>
        </a:p>
      </dsp:txBody>
      <dsp:txXfrm>
        <a:off x="3834765" y="712975"/>
        <a:ext cx="3486150" cy="2091690"/>
      </dsp:txXfrm>
    </dsp:sp>
    <dsp:sp modelId="{64207079-49EC-46D3-BEE4-3D486D9D7DC2}">
      <dsp:nvSpPr>
        <dsp:cNvPr id="0" name=""/>
        <dsp:cNvSpPr/>
      </dsp:nvSpPr>
      <dsp:spPr>
        <a:xfrm>
          <a:off x="7669530" y="712975"/>
          <a:ext cx="3486150" cy="20916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baseline="0"/>
            <a:t>Project options</a:t>
          </a:r>
          <a:endParaRPr lang="en-US" sz="2300" kern="1200"/>
        </a:p>
        <a:p>
          <a:pPr marL="171450" lvl="1" indent="-171450" algn="l" defTabSz="800100">
            <a:lnSpc>
              <a:spcPct val="90000"/>
            </a:lnSpc>
            <a:spcBef>
              <a:spcPct val="0"/>
            </a:spcBef>
            <a:spcAft>
              <a:spcPct val="15000"/>
            </a:spcAft>
            <a:buChar char="•"/>
          </a:pPr>
          <a:r>
            <a:rPr lang="en-US" sz="1800" b="0" i="0" kern="1200" baseline="0"/>
            <a:t>New pipeline</a:t>
          </a:r>
          <a:endParaRPr lang="en-US" sz="1800" kern="1200"/>
        </a:p>
        <a:p>
          <a:pPr marL="171450" lvl="1" indent="-171450" algn="l" defTabSz="800100">
            <a:lnSpc>
              <a:spcPct val="90000"/>
            </a:lnSpc>
            <a:spcBef>
              <a:spcPct val="0"/>
            </a:spcBef>
            <a:spcAft>
              <a:spcPct val="15000"/>
            </a:spcAft>
            <a:buChar char="•"/>
          </a:pPr>
          <a:r>
            <a:rPr lang="en-US" sz="1800" b="0" i="0" kern="1200" baseline="0" dirty="0"/>
            <a:t>Audit a pipeline</a:t>
          </a:r>
          <a:endParaRPr lang="en-US" sz="1800" kern="1200" dirty="0"/>
        </a:p>
        <a:p>
          <a:pPr marL="171450" lvl="1" indent="-171450" algn="l" defTabSz="800100">
            <a:lnSpc>
              <a:spcPct val="90000"/>
            </a:lnSpc>
            <a:spcBef>
              <a:spcPct val="0"/>
            </a:spcBef>
            <a:spcAft>
              <a:spcPct val="15000"/>
            </a:spcAft>
            <a:buChar char="•"/>
          </a:pPr>
          <a:r>
            <a:rPr lang="en-US" sz="1800" kern="1200" dirty="0"/>
            <a:t>Convert GitLab to GitHub Actions</a:t>
          </a:r>
        </a:p>
      </dsp:txBody>
      <dsp:txXfrm>
        <a:off x="7669530" y="712975"/>
        <a:ext cx="3486150" cy="20916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D16F5-FE9D-4F5C-93BC-AEF6B60B9F14}"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182AF-F0CD-4B71-BEA4-90E947EFFEBD}" type="slidenum">
              <a:rPr lang="en-US" smtClean="0"/>
              <a:t>‹#›</a:t>
            </a:fld>
            <a:endParaRPr lang="en-US"/>
          </a:p>
        </p:txBody>
      </p:sp>
    </p:spTree>
    <p:extLst>
      <p:ext uri="{BB962C8B-B14F-4D97-AF65-F5344CB8AC3E}">
        <p14:creationId xmlns:p14="http://schemas.microsoft.com/office/powerpoint/2010/main" val="84472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182AF-F0CD-4B71-BEA4-90E947EFFEBD}" type="slidenum">
              <a:rPr lang="en-US" smtClean="0"/>
              <a:t>1</a:t>
            </a:fld>
            <a:endParaRPr lang="en-US"/>
          </a:p>
        </p:txBody>
      </p:sp>
    </p:spTree>
    <p:extLst>
      <p:ext uri="{BB962C8B-B14F-4D97-AF65-F5344CB8AC3E}">
        <p14:creationId xmlns:p14="http://schemas.microsoft.com/office/powerpoint/2010/main" val="344995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engineering is regularly listed as a top career, but typical curricula rarely equip college graduates to join latest industry practices. Providing a course on software deployment and operations (DevOps) gives students a place to learn how the practices of agile software engineering align with organizational culture and business objectives. Students can get hands-on experience with current industry practices, tools, and technologies along with broader context of their utility and purposes. This work invites discussion on the structure of a recently developed course on DevOps, including course modules, assignments, discussions, and projects. Reflections from a pilot offering are given, along with lessons learned and planned changes for the next offering.</a:t>
            </a:r>
          </a:p>
          <a:p>
            <a:endParaRPr lang="en-US" dirty="0"/>
          </a:p>
        </p:txBody>
      </p:sp>
      <p:sp>
        <p:nvSpPr>
          <p:cNvPr id="4" name="Slide Number Placeholder 3"/>
          <p:cNvSpPr>
            <a:spLocks noGrp="1"/>
          </p:cNvSpPr>
          <p:nvPr>
            <p:ph type="sldNum" sz="quarter" idx="5"/>
          </p:nvPr>
        </p:nvSpPr>
        <p:spPr/>
        <p:txBody>
          <a:bodyPr/>
          <a:lstStyle/>
          <a:p>
            <a:fld id="{BC5182AF-F0CD-4B71-BEA4-90E947EFFEBD}" type="slidenum">
              <a:rPr lang="en-US" smtClean="0"/>
              <a:t>2</a:t>
            </a:fld>
            <a:endParaRPr lang="en-US"/>
          </a:p>
        </p:txBody>
      </p:sp>
    </p:spTree>
    <p:extLst>
      <p:ext uri="{BB962C8B-B14F-4D97-AF65-F5344CB8AC3E}">
        <p14:creationId xmlns:p14="http://schemas.microsoft.com/office/powerpoint/2010/main" val="383915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News ranked Software Developer as the #1 best job in their 2020 survey, and the US Bureau of Labor Statistics currently projects a 26% increase in Software Developer jobs by 2031. Since typical programs in computing sciences require only one course on engineering software, graduates emerge with only basic ideas of the software development life cycle. Furthermore, there is rarely time in these courses to talk about the software maintenance phase. With the proliferation of the software-as-a-service (SaaS) model and the increasing reliance on cloud providers for deployment, students would benefit from a course covering software deployment and operations. In the context of a computing degree program, such a course would be able to provide technical, hands-on experience using current industry tools and practices. Moreover, such experiences could be placed into their motivating context of promoting organizational culture and achieving business objectives. With these motivations in mind, a new DevOps course was designed and piloted in summer of 2022.</a:t>
            </a:r>
          </a:p>
        </p:txBody>
      </p:sp>
      <p:sp>
        <p:nvSpPr>
          <p:cNvPr id="4" name="Slide Number Placeholder 3"/>
          <p:cNvSpPr>
            <a:spLocks noGrp="1"/>
          </p:cNvSpPr>
          <p:nvPr>
            <p:ph type="sldNum" sz="quarter" idx="5"/>
          </p:nvPr>
        </p:nvSpPr>
        <p:spPr/>
        <p:txBody>
          <a:bodyPr/>
          <a:lstStyle/>
          <a:p>
            <a:fld id="{BC5182AF-F0CD-4B71-BEA4-90E947EFFEBD}" type="slidenum">
              <a:rPr lang="en-US" smtClean="0"/>
              <a:t>3</a:t>
            </a:fld>
            <a:endParaRPr lang="en-US"/>
          </a:p>
        </p:txBody>
      </p:sp>
    </p:spTree>
    <p:extLst>
      <p:ext uri="{BB962C8B-B14F-4D97-AF65-F5344CB8AC3E}">
        <p14:creationId xmlns:p14="http://schemas.microsoft.com/office/powerpoint/2010/main" val="34236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182AF-F0CD-4B71-BEA4-90E947EFFEBD}" type="slidenum">
              <a:rPr lang="en-US" smtClean="0"/>
              <a:t>8</a:t>
            </a:fld>
            <a:endParaRPr lang="en-US"/>
          </a:p>
        </p:txBody>
      </p:sp>
    </p:spTree>
    <p:extLst>
      <p:ext uri="{BB962C8B-B14F-4D97-AF65-F5344CB8AC3E}">
        <p14:creationId xmlns:p14="http://schemas.microsoft.com/office/powerpoint/2010/main" val="407597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Choosing homework and projects of an appropriate scope is challenging.</a:t>
            </a:r>
          </a:p>
          <a:p>
            <a:pPr algn="l"/>
            <a:r>
              <a:rPr lang="en-US" sz="1800" b="0" i="0" u="none" strike="noStrike" baseline="0" dirty="0">
                <a:latin typeface="LinLibertineT"/>
              </a:rPr>
              <a:t>If too trivial, projects have no meaningful build and deploy</a:t>
            </a:r>
          </a:p>
          <a:p>
            <a:pPr algn="l"/>
            <a:r>
              <a:rPr lang="en-US" sz="1800" b="0" i="0" u="none" strike="noStrike" baseline="0" dirty="0">
                <a:latin typeface="LinLibertineT"/>
              </a:rPr>
              <a:t>stages; if too large in scope, novice students (and professors) are</a:t>
            </a:r>
          </a:p>
          <a:p>
            <a:pPr algn="l"/>
            <a:r>
              <a:rPr lang="en-US" sz="1800" b="0" i="0" u="none" strike="noStrike" baseline="0" dirty="0">
                <a:latin typeface="LinLibertineT"/>
              </a:rPr>
              <a:t>quickly overwhelmed by details peripheral to the learning outcomes.</a:t>
            </a:r>
          </a:p>
          <a:p>
            <a:pPr algn="l"/>
            <a:r>
              <a:rPr lang="en-US" sz="1800" b="0" i="0" u="none" strike="noStrike" baseline="0" dirty="0">
                <a:latin typeface="LinLibertineT"/>
              </a:rPr>
              <a:t>With the quickly changing landscape, choosing which DevOps tools</a:t>
            </a:r>
          </a:p>
          <a:p>
            <a:pPr algn="l"/>
            <a:r>
              <a:rPr lang="en-US" sz="1800" b="0" i="0" u="none" strike="noStrike" baseline="0" dirty="0">
                <a:latin typeface="LinLibertineT"/>
              </a:rPr>
              <a:t>and technologies to use in a course is another challenge. While utilizing</a:t>
            </a:r>
          </a:p>
          <a:p>
            <a:pPr algn="l"/>
            <a:r>
              <a:rPr lang="en-US" sz="1800" b="0" i="0" u="none" strike="noStrike" baseline="0" dirty="0">
                <a:latin typeface="LinLibertineT"/>
              </a:rPr>
              <a:t>the latest industry trends is good, the primary skill to impart</a:t>
            </a:r>
          </a:p>
          <a:p>
            <a:pPr algn="l"/>
            <a:r>
              <a:rPr lang="en-US" sz="1800" b="0" i="0" u="none" strike="noStrike" baseline="0" dirty="0">
                <a:latin typeface="LinLibertineT"/>
              </a:rPr>
              <a:t>is the ability to learn and adapt to new technologies quickly.</a:t>
            </a:r>
            <a:endParaRPr lang="en-US" dirty="0"/>
          </a:p>
        </p:txBody>
      </p:sp>
      <p:sp>
        <p:nvSpPr>
          <p:cNvPr id="4" name="Slide Number Placeholder 3"/>
          <p:cNvSpPr>
            <a:spLocks noGrp="1"/>
          </p:cNvSpPr>
          <p:nvPr>
            <p:ph type="sldNum" sz="quarter" idx="5"/>
          </p:nvPr>
        </p:nvSpPr>
        <p:spPr/>
        <p:txBody>
          <a:bodyPr/>
          <a:lstStyle/>
          <a:p>
            <a:fld id="{BC5182AF-F0CD-4B71-BEA4-90E947EFFEBD}" type="slidenum">
              <a:rPr lang="en-US" smtClean="0"/>
              <a:t>9</a:t>
            </a:fld>
            <a:endParaRPr lang="en-US"/>
          </a:p>
        </p:txBody>
      </p:sp>
    </p:spTree>
    <p:extLst>
      <p:ext uri="{BB962C8B-B14F-4D97-AF65-F5344CB8AC3E}">
        <p14:creationId xmlns:p14="http://schemas.microsoft.com/office/powerpoint/2010/main" val="716048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look forward to discussions</a:t>
            </a:r>
          </a:p>
        </p:txBody>
      </p:sp>
      <p:sp>
        <p:nvSpPr>
          <p:cNvPr id="4" name="Slide Number Placeholder 3"/>
          <p:cNvSpPr>
            <a:spLocks noGrp="1"/>
          </p:cNvSpPr>
          <p:nvPr>
            <p:ph type="sldNum" sz="quarter" idx="5"/>
          </p:nvPr>
        </p:nvSpPr>
        <p:spPr/>
        <p:txBody>
          <a:bodyPr/>
          <a:lstStyle/>
          <a:p>
            <a:fld id="{BC5182AF-F0CD-4B71-BEA4-90E947EFFEBD}" type="slidenum">
              <a:rPr lang="en-US" smtClean="0"/>
              <a:t>10</a:t>
            </a:fld>
            <a:endParaRPr lang="en-US"/>
          </a:p>
        </p:txBody>
      </p:sp>
    </p:spTree>
    <p:extLst>
      <p:ext uri="{BB962C8B-B14F-4D97-AF65-F5344CB8AC3E}">
        <p14:creationId xmlns:p14="http://schemas.microsoft.com/office/powerpoint/2010/main" val="281208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1/27/2023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99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1/27/2023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6974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1/27/2023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612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1/27/2023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2630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1/27/2023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1361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1/27/2023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894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1/27/2023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1045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1/27/2023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7346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1/27/2023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17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1/27/2023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4828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1/27/2023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9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1/27/2023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0724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a:extLst>
              <a:ext uri="{FF2B5EF4-FFF2-40B4-BE49-F238E27FC236}">
                <a16:creationId xmlns:a16="http://schemas.microsoft.com/office/drawing/2014/main" id="{EFC72067-1CA9-4EF0-D77B-186155E4CD17}"/>
              </a:ext>
            </a:extLst>
          </p:cNvPr>
          <p:cNvPicPr>
            <a:picLocks noChangeAspect="1"/>
          </p:cNvPicPr>
          <p:nvPr/>
        </p:nvPicPr>
        <p:blipFill rotWithShape="1">
          <a:blip r:embed="rId3"/>
          <a:srcRect t="12306" r="-1" b="12675"/>
          <a:stretch/>
        </p:blipFill>
        <p:spPr>
          <a:xfrm>
            <a:off x="20" y="10"/>
            <a:ext cx="12188932" cy="6857990"/>
          </a:xfrm>
          <a:prstGeom prst="rect">
            <a:avLst/>
          </a:prstGeom>
        </p:spPr>
      </p:pic>
      <p:sp>
        <p:nvSpPr>
          <p:cNvPr id="46" name="Rectangle 45">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FB997-3CF0-3208-0D64-2E096BFB0C10}"/>
              </a:ext>
            </a:extLst>
          </p:cNvPr>
          <p:cNvSpPr>
            <a:spLocks noGrp="1"/>
          </p:cNvSpPr>
          <p:nvPr>
            <p:ph type="ctrTitle"/>
          </p:nvPr>
        </p:nvSpPr>
        <p:spPr>
          <a:xfrm>
            <a:off x="517870" y="978408"/>
            <a:ext cx="8686796" cy="2334247"/>
          </a:xfrm>
        </p:spPr>
        <p:txBody>
          <a:bodyPr vert="horz" lIns="91440" tIns="45720" rIns="91440" bIns="45720" rtlCol="0" anchor="t">
            <a:normAutofit/>
          </a:bodyPr>
          <a:lstStyle/>
          <a:p>
            <a:r>
              <a:rPr lang="en-US" dirty="0">
                <a:solidFill>
                  <a:srgbClr val="FFFFFF"/>
                </a:solidFill>
              </a:rPr>
              <a:t>Creating a DevOps Course</a:t>
            </a:r>
          </a:p>
        </p:txBody>
      </p:sp>
      <p:sp>
        <p:nvSpPr>
          <p:cNvPr id="3" name="Subtitle 2">
            <a:extLst>
              <a:ext uri="{FF2B5EF4-FFF2-40B4-BE49-F238E27FC236}">
                <a16:creationId xmlns:a16="http://schemas.microsoft.com/office/drawing/2014/main" id="{CCB5CB09-EB84-AB42-C393-3F415B1C0851}"/>
              </a:ext>
            </a:extLst>
          </p:cNvPr>
          <p:cNvSpPr>
            <a:spLocks noGrp="1"/>
          </p:cNvSpPr>
          <p:nvPr>
            <p:ph type="subTitle" idx="1"/>
          </p:nvPr>
        </p:nvSpPr>
        <p:spPr>
          <a:xfrm>
            <a:off x="517870" y="3552826"/>
            <a:ext cx="8720710" cy="2653653"/>
          </a:xfrm>
        </p:spPr>
        <p:txBody>
          <a:bodyPr vert="horz" lIns="91440" tIns="45720" rIns="91440" bIns="45720" rtlCol="0" anchor="t">
            <a:normAutofit/>
          </a:bodyPr>
          <a:lstStyle/>
          <a:p>
            <a:r>
              <a:rPr lang="en-US" dirty="0">
                <a:solidFill>
                  <a:srgbClr val="FFFFFF"/>
                </a:solidFill>
              </a:rPr>
              <a:t>Michael Verdicchio, PhD</a:t>
            </a:r>
            <a:br>
              <a:rPr lang="en-US" dirty="0">
                <a:solidFill>
                  <a:srgbClr val="FFFFFF"/>
                </a:solidFill>
              </a:rPr>
            </a:br>
            <a:r>
              <a:rPr lang="en-US" dirty="0">
                <a:solidFill>
                  <a:srgbClr val="FFFFFF"/>
                </a:solidFill>
              </a:rPr>
              <a:t>Department of Cyber and Computer Sciences</a:t>
            </a:r>
            <a:br>
              <a:rPr lang="en-US" dirty="0">
                <a:solidFill>
                  <a:srgbClr val="FFFFFF"/>
                </a:solidFill>
              </a:rPr>
            </a:br>
            <a:r>
              <a:rPr lang="en-US" dirty="0">
                <a:solidFill>
                  <a:srgbClr val="FFFFFF"/>
                </a:solidFill>
              </a:rPr>
              <a:t>The Citadel</a:t>
            </a:r>
            <a:br>
              <a:rPr lang="en-US" dirty="0">
                <a:solidFill>
                  <a:srgbClr val="FFFFFF"/>
                </a:solidFill>
              </a:rPr>
            </a:br>
            <a:r>
              <a:rPr lang="en-US" dirty="0">
                <a:solidFill>
                  <a:srgbClr val="FFFFFF"/>
                </a:solidFill>
              </a:rPr>
              <a:t>Charleston, SC</a:t>
            </a:r>
            <a:br>
              <a:rPr lang="en-US" dirty="0">
                <a:solidFill>
                  <a:srgbClr val="FFFFFF"/>
                </a:solidFill>
              </a:rPr>
            </a:br>
            <a:r>
              <a:rPr lang="en-US" dirty="0">
                <a:solidFill>
                  <a:srgbClr val="FFFFFF"/>
                </a:solidFill>
              </a:rPr>
              <a:t>mv@citadel.edu</a:t>
            </a:r>
          </a:p>
        </p:txBody>
      </p:sp>
      <p:sp>
        <p:nvSpPr>
          <p:cNvPr id="50" name="Rectangle 4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7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Person holding mouse">
            <a:extLst>
              <a:ext uri="{FF2B5EF4-FFF2-40B4-BE49-F238E27FC236}">
                <a16:creationId xmlns:a16="http://schemas.microsoft.com/office/drawing/2014/main" id="{E15F1AF9-1A63-B13F-B510-13E261586AA4}"/>
              </a:ext>
            </a:extLst>
          </p:cNvPr>
          <p:cNvPicPr>
            <a:picLocks noChangeAspect="1"/>
          </p:cNvPicPr>
          <p:nvPr/>
        </p:nvPicPr>
        <p:blipFill rotWithShape="1">
          <a:blip r:embed="rId3"/>
          <a:srcRect t="13169" r="-1" b="2539"/>
          <a:stretch/>
        </p:blipFill>
        <p:spPr>
          <a:xfrm>
            <a:off x="20" y="10"/>
            <a:ext cx="12188932" cy="6857990"/>
          </a:xfrm>
          <a:prstGeom prst="rect">
            <a:avLst/>
          </a:prstGeom>
        </p:spPr>
      </p:pic>
      <p:sp>
        <p:nvSpPr>
          <p:cNvPr id="33" name="Rectangle 32">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4F0CC-D3E0-F6D9-1AF3-7A6870AB3BC0}"/>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a:solidFill>
                  <a:srgbClr val="FFFFFF"/>
                </a:solidFill>
              </a:rPr>
              <a:t>See you at SIGCSE</a:t>
            </a:r>
          </a:p>
        </p:txBody>
      </p:sp>
      <p:sp>
        <p:nvSpPr>
          <p:cNvPr id="4" name="Content Placeholder 3">
            <a:extLst>
              <a:ext uri="{FF2B5EF4-FFF2-40B4-BE49-F238E27FC236}">
                <a16:creationId xmlns:a16="http://schemas.microsoft.com/office/drawing/2014/main" id="{7B70E0D7-7DF3-73BA-5DA5-088900EBF34B}"/>
              </a:ext>
            </a:extLst>
          </p:cNvPr>
          <p:cNvSpPr>
            <a:spLocks noGrp="1"/>
          </p:cNvSpPr>
          <p:nvPr>
            <p:ph idx="1"/>
          </p:nvPr>
        </p:nvSpPr>
        <p:spPr>
          <a:xfrm>
            <a:off x="517870" y="4482450"/>
            <a:ext cx="5040785" cy="1724029"/>
          </a:xfrm>
        </p:spPr>
        <p:txBody>
          <a:bodyPr vert="horz" lIns="91440" tIns="45720" rIns="91440" bIns="45720" rtlCol="0" anchor="t">
            <a:normAutofit/>
          </a:bodyPr>
          <a:lstStyle/>
          <a:p>
            <a:pPr>
              <a:lnSpc>
                <a:spcPct val="100000"/>
              </a:lnSpc>
            </a:pPr>
            <a:r>
              <a:rPr lang="en-US" sz="2200" i="1" dirty="0">
                <a:solidFill>
                  <a:srgbClr val="FFFFFF"/>
                </a:solidFill>
              </a:rPr>
              <a:t>mv@citadel.edu</a:t>
            </a:r>
          </a:p>
        </p:txBody>
      </p:sp>
      <p:sp>
        <p:nvSpPr>
          <p:cNvPr id="35" name="Rectangle 3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71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4" descr="Butterfly on a flower">
            <a:extLst>
              <a:ext uri="{FF2B5EF4-FFF2-40B4-BE49-F238E27FC236}">
                <a16:creationId xmlns:a16="http://schemas.microsoft.com/office/drawing/2014/main" id="{7740A81E-042C-CAD9-D375-482BDBE6011A}"/>
              </a:ext>
            </a:extLst>
          </p:cNvPr>
          <p:cNvPicPr>
            <a:picLocks noChangeAspect="1"/>
          </p:cNvPicPr>
          <p:nvPr/>
        </p:nvPicPr>
        <p:blipFill rotWithShape="1">
          <a:blip r:embed="rId3"/>
          <a:srcRect t="15709" r="-1" b="-1"/>
          <a:stretch/>
        </p:blipFill>
        <p:spPr>
          <a:xfrm>
            <a:off x="20" y="10"/>
            <a:ext cx="12188932" cy="6857990"/>
          </a:xfrm>
          <a:prstGeom prst="rect">
            <a:avLst/>
          </a:prstGeom>
        </p:spPr>
      </p:pic>
      <p:sp>
        <p:nvSpPr>
          <p:cNvPr id="44" name="Rectangle 43">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F9DCA-C129-148B-1585-3730EB6522AC}"/>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a:solidFill>
                  <a:srgbClr val="FFFFFF"/>
                </a:solidFill>
              </a:rPr>
              <a:t>Motivation</a:t>
            </a:r>
          </a:p>
        </p:txBody>
      </p:sp>
      <p:sp>
        <p:nvSpPr>
          <p:cNvPr id="4" name="Content Placeholder 3">
            <a:extLst>
              <a:ext uri="{FF2B5EF4-FFF2-40B4-BE49-F238E27FC236}">
                <a16:creationId xmlns:a16="http://schemas.microsoft.com/office/drawing/2014/main" id="{AD52754E-38B9-86C5-7C63-9DE963A92AF3}"/>
              </a:ext>
            </a:extLst>
          </p:cNvPr>
          <p:cNvSpPr>
            <a:spLocks noGrp="1"/>
          </p:cNvSpPr>
          <p:nvPr>
            <p:ph idx="1"/>
          </p:nvPr>
        </p:nvSpPr>
        <p:spPr>
          <a:xfrm>
            <a:off x="517870" y="4482450"/>
            <a:ext cx="5040785" cy="1724029"/>
          </a:xfrm>
        </p:spPr>
        <p:txBody>
          <a:bodyPr vert="horz" lIns="91440" tIns="45720" rIns="91440" bIns="45720" rtlCol="0" anchor="t">
            <a:normAutofit/>
          </a:bodyPr>
          <a:lstStyle/>
          <a:p>
            <a:pPr>
              <a:lnSpc>
                <a:spcPct val="100000"/>
              </a:lnSpc>
            </a:pPr>
            <a:r>
              <a:rPr lang="en-US" sz="2200" i="1">
                <a:solidFill>
                  <a:srgbClr val="FFFFFF"/>
                </a:solidFill>
              </a:rPr>
              <a:t>Equip students to meet modern software engineering industry challenges</a:t>
            </a:r>
          </a:p>
        </p:txBody>
      </p:sp>
      <p:sp>
        <p:nvSpPr>
          <p:cNvPr id="46" name="Rectangle 4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93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E8B756-0F57-4305-A9F1-4C169D0C2D4B}"/>
              </a:ext>
            </a:extLst>
          </p:cNvPr>
          <p:cNvSpPr>
            <a:spLocks noGrp="1"/>
          </p:cNvSpPr>
          <p:nvPr>
            <p:ph type="title"/>
          </p:nvPr>
        </p:nvSpPr>
        <p:spPr>
          <a:xfrm>
            <a:off x="517526" y="976160"/>
            <a:ext cx="8687143" cy="1934172"/>
          </a:xfrm>
        </p:spPr>
        <p:txBody>
          <a:bodyPr>
            <a:normAutofit/>
          </a:bodyPr>
          <a:lstStyle/>
          <a:p>
            <a:r>
              <a:rPr lang="en-US" dirty="0"/>
              <a:t>Course description</a:t>
            </a:r>
          </a:p>
        </p:txBody>
      </p:sp>
      <p:sp>
        <p:nvSpPr>
          <p:cNvPr id="33" name="Rectangle 29">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B95B7186-212E-06D7-B81D-357B07CF976D}"/>
              </a:ext>
            </a:extLst>
          </p:cNvPr>
          <p:cNvGraphicFramePr>
            <a:graphicFrameLocks noGrp="1"/>
          </p:cNvGraphicFramePr>
          <p:nvPr>
            <p:ph idx="1"/>
            <p:extLst>
              <p:ext uri="{D42A27DB-BD31-4B8C-83A1-F6EECF244321}">
                <p14:modId xmlns:p14="http://schemas.microsoft.com/office/powerpoint/2010/main" val="2600458948"/>
              </p:ext>
            </p:extLst>
          </p:nvPr>
        </p:nvGraphicFramePr>
        <p:xfrm>
          <a:off x="517526" y="1910439"/>
          <a:ext cx="11312524" cy="3037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76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D30D9-15A9-7326-FA1F-FB870A7F2693}"/>
              </a:ext>
            </a:extLst>
          </p:cNvPr>
          <p:cNvSpPr>
            <a:spLocks noGrp="1"/>
          </p:cNvSpPr>
          <p:nvPr>
            <p:ph type="title"/>
          </p:nvPr>
        </p:nvSpPr>
        <p:spPr>
          <a:xfrm>
            <a:off x="5539121" y="976160"/>
            <a:ext cx="6144230" cy="1934172"/>
          </a:xfrm>
        </p:spPr>
        <p:txBody>
          <a:bodyPr>
            <a:normAutofit/>
          </a:bodyPr>
          <a:lstStyle/>
          <a:p>
            <a:r>
              <a:rPr lang="en-US" dirty="0"/>
              <a:t>Job skills (Blackbaud)</a:t>
            </a: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66BF6957-36AE-BC04-4FB6-0F66D72263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70" y="1974903"/>
            <a:ext cx="4023360" cy="4023360"/>
          </a:xfrm>
          <a:prstGeom prst="rect">
            <a:avLst/>
          </a:prstGeom>
        </p:spPr>
      </p:pic>
      <p:sp>
        <p:nvSpPr>
          <p:cNvPr id="3" name="Content Placeholder 2">
            <a:extLst>
              <a:ext uri="{FF2B5EF4-FFF2-40B4-BE49-F238E27FC236}">
                <a16:creationId xmlns:a16="http://schemas.microsoft.com/office/drawing/2014/main" id="{898C0686-89EF-BCD5-2D1C-CD69B2D64669}"/>
              </a:ext>
            </a:extLst>
          </p:cNvPr>
          <p:cNvSpPr>
            <a:spLocks noGrp="1"/>
          </p:cNvSpPr>
          <p:nvPr>
            <p:ph idx="1"/>
          </p:nvPr>
        </p:nvSpPr>
        <p:spPr>
          <a:xfrm>
            <a:off x="5539121" y="3172570"/>
            <a:ext cx="6144230" cy="3016294"/>
          </a:xfrm>
        </p:spPr>
        <p:txBody>
          <a:bodyPr>
            <a:normAutofit/>
          </a:bodyPr>
          <a:lstStyle/>
          <a:p>
            <a:pPr marL="0" marR="0">
              <a:spcBef>
                <a:spcPts val="0"/>
              </a:spcBef>
              <a:spcAft>
                <a:spcPts val="600"/>
              </a:spcAft>
            </a:pPr>
            <a:r>
              <a:rPr lang="en-US" dirty="0">
                <a:effectLst/>
                <a:latin typeface="Calibri" panose="020F0502020204030204" pitchFamily="34" charset="0"/>
              </a:rPr>
              <a:t>Build</a:t>
            </a:r>
            <a:r>
              <a:rPr lang="en-US" dirty="0">
                <a:effectLst/>
                <a:latin typeface="Roboto" panose="02000000000000000000" pitchFamily="2" charset="0"/>
              </a:rPr>
              <a:t> automation leveraging CI/CD processes, automated testing, unit testing, code coverage and other software development best practices in both public and private cloud technologies</a:t>
            </a:r>
            <a:endParaRPr lang="en-US" dirty="0"/>
          </a:p>
        </p:txBody>
      </p:sp>
      <p:sp>
        <p:nvSpPr>
          <p:cNvPr id="14"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34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30D9-15A9-7326-FA1F-FB870A7F2693}"/>
              </a:ext>
            </a:extLst>
          </p:cNvPr>
          <p:cNvSpPr>
            <a:spLocks noGrp="1"/>
          </p:cNvSpPr>
          <p:nvPr>
            <p:ph type="title"/>
          </p:nvPr>
        </p:nvSpPr>
        <p:spPr>
          <a:xfrm>
            <a:off x="5539121" y="976160"/>
            <a:ext cx="6144230" cy="1934172"/>
          </a:xfrm>
        </p:spPr>
        <p:txBody>
          <a:bodyPr>
            <a:normAutofit/>
          </a:bodyPr>
          <a:lstStyle/>
          <a:p>
            <a:r>
              <a:rPr lang="en-US" dirty="0"/>
              <a:t>Job skills (Deloitte)</a:t>
            </a:r>
          </a:p>
        </p:txBody>
      </p:sp>
      <p:pic>
        <p:nvPicPr>
          <p:cNvPr id="7" name="Graphic 6" descr="Laptop Secure">
            <a:extLst>
              <a:ext uri="{FF2B5EF4-FFF2-40B4-BE49-F238E27FC236}">
                <a16:creationId xmlns:a16="http://schemas.microsoft.com/office/drawing/2014/main" id="{66BF6957-36AE-BC04-4FB6-0F66D72263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70" y="1974903"/>
            <a:ext cx="4023360" cy="4023360"/>
          </a:xfrm>
          <a:prstGeom prst="rect">
            <a:avLst/>
          </a:prstGeom>
        </p:spPr>
      </p:pic>
      <p:sp>
        <p:nvSpPr>
          <p:cNvPr id="3" name="Content Placeholder 2">
            <a:extLst>
              <a:ext uri="{FF2B5EF4-FFF2-40B4-BE49-F238E27FC236}">
                <a16:creationId xmlns:a16="http://schemas.microsoft.com/office/drawing/2014/main" id="{898C0686-89EF-BCD5-2D1C-CD69B2D64669}"/>
              </a:ext>
            </a:extLst>
          </p:cNvPr>
          <p:cNvSpPr>
            <a:spLocks noGrp="1"/>
          </p:cNvSpPr>
          <p:nvPr>
            <p:ph idx="1"/>
          </p:nvPr>
        </p:nvSpPr>
        <p:spPr>
          <a:xfrm>
            <a:off x="5539121" y="3172570"/>
            <a:ext cx="6144230" cy="3016294"/>
          </a:xfrm>
        </p:spPr>
        <p:txBody>
          <a:bodyPr>
            <a:normAutofit/>
          </a:bodyPr>
          <a:lstStyle/>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Create, implement, and manage the development of scripts to automate everyday operations</a:t>
            </a:r>
          </a:p>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Monitor and maintain multiple (DevOps) environments based on client requirements</a:t>
            </a:r>
          </a:p>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Lead program optimization to work within constructs of an AWS environment</a:t>
            </a:r>
          </a:p>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Manage system migrations and system upgrades to create and deploy new cloud environments</a:t>
            </a:r>
            <a:endParaRPr lang="en-US" dirty="0"/>
          </a:p>
        </p:txBody>
      </p:sp>
    </p:spTree>
    <p:extLst>
      <p:ext uri="{BB962C8B-B14F-4D97-AF65-F5344CB8AC3E}">
        <p14:creationId xmlns:p14="http://schemas.microsoft.com/office/powerpoint/2010/main" val="66295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30D9-15A9-7326-FA1F-FB870A7F2693}"/>
              </a:ext>
            </a:extLst>
          </p:cNvPr>
          <p:cNvSpPr>
            <a:spLocks noGrp="1"/>
          </p:cNvSpPr>
          <p:nvPr>
            <p:ph type="title"/>
          </p:nvPr>
        </p:nvSpPr>
        <p:spPr>
          <a:xfrm>
            <a:off x="5539121" y="976160"/>
            <a:ext cx="6144230" cy="1934172"/>
          </a:xfrm>
        </p:spPr>
        <p:txBody>
          <a:bodyPr>
            <a:normAutofit/>
          </a:bodyPr>
          <a:lstStyle/>
          <a:p>
            <a:r>
              <a:rPr lang="en-US" dirty="0"/>
              <a:t>Job skills (Rakuten)</a:t>
            </a:r>
          </a:p>
        </p:txBody>
      </p:sp>
      <p:pic>
        <p:nvPicPr>
          <p:cNvPr id="7" name="Graphic 6" descr="Laptop Secure">
            <a:extLst>
              <a:ext uri="{FF2B5EF4-FFF2-40B4-BE49-F238E27FC236}">
                <a16:creationId xmlns:a16="http://schemas.microsoft.com/office/drawing/2014/main" id="{66BF6957-36AE-BC04-4FB6-0F66D72263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70" y="1974903"/>
            <a:ext cx="4023360" cy="4023360"/>
          </a:xfrm>
          <a:prstGeom prst="rect">
            <a:avLst/>
          </a:prstGeom>
        </p:spPr>
      </p:pic>
      <p:sp>
        <p:nvSpPr>
          <p:cNvPr id="3" name="Content Placeholder 2">
            <a:extLst>
              <a:ext uri="{FF2B5EF4-FFF2-40B4-BE49-F238E27FC236}">
                <a16:creationId xmlns:a16="http://schemas.microsoft.com/office/drawing/2014/main" id="{898C0686-89EF-BCD5-2D1C-CD69B2D64669}"/>
              </a:ext>
            </a:extLst>
          </p:cNvPr>
          <p:cNvSpPr>
            <a:spLocks noGrp="1"/>
          </p:cNvSpPr>
          <p:nvPr>
            <p:ph idx="1"/>
          </p:nvPr>
        </p:nvSpPr>
        <p:spPr>
          <a:xfrm>
            <a:off x="5539121" y="3172570"/>
            <a:ext cx="6144230" cy="3016294"/>
          </a:xfrm>
        </p:spPr>
        <p:txBody>
          <a:bodyPr>
            <a:normAutofit/>
          </a:bodyPr>
          <a:lstStyle/>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Automate deployments for new services</a:t>
            </a:r>
          </a:p>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Provision infrastructure using Amazon Web Services</a:t>
            </a:r>
          </a:p>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Investigate performance issues</a:t>
            </a:r>
          </a:p>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Assist developers with build and release tasks</a:t>
            </a:r>
          </a:p>
          <a:p>
            <a:pPr marL="285750" marR="0" indent="-285750">
              <a:spcBef>
                <a:spcPts val="0"/>
              </a:spcBef>
              <a:spcAft>
                <a:spcPts val="600"/>
              </a:spcAft>
              <a:buFont typeface="Arial" panose="020B0604020202020204" pitchFamily="34" charset="0"/>
              <a:buChar char="•"/>
            </a:pPr>
            <a:r>
              <a:rPr lang="en-US" sz="1800" dirty="0">
                <a:effectLst/>
                <a:latin typeface="Calibri" panose="020F0502020204030204" pitchFamily="34" charset="0"/>
              </a:rPr>
              <a:t>Promote best practices for information security</a:t>
            </a:r>
            <a:endParaRPr lang="en-US" dirty="0"/>
          </a:p>
        </p:txBody>
      </p:sp>
    </p:spTree>
    <p:extLst>
      <p:ext uri="{BB962C8B-B14F-4D97-AF65-F5344CB8AC3E}">
        <p14:creationId xmlns:p14="http://schemas.microsoft.com/office/powerpoint/2010/main" val="163844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63BBAB-E5D4-64F4-2B74-3C11D3B109AA}"/>
              </a:ext>
            </a:extLst>
          </p:cNvPr>
          <p:cNvSpPr>
            <a:spLocks noGrp="1"/>
          </p:cNvSpPr>
          <p:nvPr>
            <p:ph type="title"/>
          </p:nvPr>
        </p:nvSpPr>
        <p:spPr>
          <a:xfrm>
            <a:off x="517526" y="976160"/>
            <a:ext cx="8687143" cy="1934172"/>
          </a:xfrm>
        </p:spPr>
        <p:txBody>
          <a:bodyPr>
            <a:normAutofit/>
          </a:bodyPr>
          <a:lstStyle/>
          <a:p>
            <a:r>
              <a:rPr lang="en-US" dirty="0"/>
              <a:t>Learning outcomes</a:t>
            </a:r>
          </a:p>
        </p:txBody>
      </p:sp>
      <p:sp>
        <p:nvSpPr>
          <p:cNvPr id="15" name="Rectangle 10">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CDCEF279-D6BB-7F40-438C-090C96D86FCD}"/>
              </a:ext>
            </a:extLst>
          </p:cNvPr>
          <p:cNvGraphicFramePr>
            <a:graphicFrameLocks noGrp="1"/>
          </p:cNvGraphicFramePr>
          <p:nvPr>
            <p:ph idx="1"/>
            <p:extLst>
              <p:ext uri="{D42A27DB-BD31-4B8C-83A1-F6EECF244321}">
                <p14:modId xmlns:p14="http://schemas.microsoft.com/office/powerpoint/2010/main" val="15696168"/>
              </p:ext>
            </p:extLst>
          </p:nvPr>
        </p:nvGraphicFramePr>
        <p:xfrm>
          <a:off x="517526" y="1962150"/>
          <a:ext cx="11156948" cy="452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29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graphicEl>
                                              <a:dgm id="{6A38D71D-E6B6-4D75-8BD2-C37B070AA27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graphicEl>
                                              <a:dgm id="{4151349A-8694-4436-9740-0C0B365C188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graphicEl>
                                              <a:dgm id="{6ACEFD47-DB62-41F0-8D3C-C3424FF8375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graphicEl>
                                              <a:dgm id="{56D9E321-AF23-4F05-B8F9-781B1FF8789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graphicEl>
                                              <a:dgm id="{FC9A9656-C724-4A2B-875F-DB6B759AEF8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graphicEl>
                                              <a:dgm id="{76EEE695-8526-402F-95C0-BB931E114F39}"/>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graphicEl>
                                              <a:dgm id="{33A123CF-BA4B-4924-AF1A-709B6AC357C1}"/>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graphicEl>
                                              <a:dgm id="{04938160-38A1-47CE-A78B-CB1EC49D42C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graphicEl>
                                              <a:dgm id="{9ADFB743-0BA7-4E05-A8F3-C9DF02D03184}"/>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graphicEl>
                                              <a:dgm id="{203D4664-663B-4C0A-894B-C0DBF8ED3988}"/>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graphicEl>
                                              <a:dgm id="{6812A1C6-2F49-4172-8CF4-20040EF7FAD9}"/>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graphicEl>
                                              <a:dgm id="{DFBC0BD5-BABD-4443-B779-2750AD7BC8F0}"/>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graphicEl>
                                              <a:dgm id="{C3359131-67B4-4A24-A043-40AA77C5BEB5}"/>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graphicEl>
                                              <a:dgm id="{34F27B05-31F0-4BDF-81FD-FC0E0B535F0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DACB9-BDD6-5D44-937A-1541DBC32E45}"/>
              </a:ext>
            </a:extLst>
          </p:cNvPr>
          <p:cNvSpPr>
            <a:spLocks noGrp="1"/>
          </p:cNvSpPr>
          <p:nvPr>
            <p:ph type="title"/>
          </p:nvPr>
        </p:nvSpPr>
        <p:spPr>
          <a:xfrm>
            <a:off x="521208" y="976160"/>
            <a:ext cx="11155680" cy="1636411"/>
          </a:xfrm>
        </p:spPr>
        <p:txBody>
          <a:bodyPr>
            <a:normAutofit/>
          </a:bodyPr>
          <a:lstStyle/>
          <a:p>
            <a:r>
              <a:rPr lang="en-US" dirty="0"/>
              <a:t>Modules</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5811CF-F312-DC58-8399-B9824464A4A0}"/>
              </a:ext>
            </a:extLst>
          </p:cNvPr>
          <p:cNvGraphicFramePr>
            <a:graphicFrameLocks noGrp="1"/>
          </p:cNvGraphicFramePr>
          <p:nvPr>
            <p:ph idx="1"/>
            <p:extLst>
              <p:ext uri="{D42A27DB-BD31-4B8C-83A1-F6EECF244321}">
                <p14:modId xmlns:p14="http://schemas.microsoft.com/office/powerpoint/2010/main" val="2717174303"/>
              </p:ext>
            </p:extLst>
          </p:nvPr>
        </p:nvGraphicFramePr>
        <p:xfrm>
          <a:off x="528320" y="2018521"/>
          <a:ext cx="11155680" cy="3517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673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119D1E-8B3E-8FDF-48F3-22D10C0A2703}"/>
              </a:ext>
            </a:extLst>
          </p:cNvPr>
          <p:cNvSpPr>
            <a:spLocks noGrp="1"/>
          </p:cNvSpPr>
          <p:nvPr>
            <p:ph type="title"/>
          </p:nvPr>
        </p:nvSpPr>
        <p:spPr>
          <a:xfrm>
            <a:off x="521208" y="976160"/>
            <a:ext cx="11155680" cy="1636411"/>
          </a:xfrm>
        </p:spPr>
        <p:txBody>
          <a:bodyPr>
            <a:normAutofit/>
          </a:bodyPr>
          <a:lstStyle/>
          <a:p>
            <a:r>
              <a:rPr lang="en-US" dirty="0"/>
              <a:t>Assignments and Projects</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6A52639-D35F-63FA-41FA-744D02A5DC50}"/>
              </a:ext>
            </a:extLst>
          </p:cNvPr>
          <p:cNvGraphicFramePr>
            <a:graphicFrameLocks noGrp="1"/>
          </p:cNvGraphicFramePr>
          <p:nvPr>
            <p:ph idx="1"/>
            <p:extLst>
              <p:ext uri="{D42A27DB-BD31-4B8C-83A1-F6EECF244321}">
                <p14:modId xmlns:p14="http://schemas.microsoft.com/office/powerpoint/2010/main" val="3514134910"/>
              </p:ext>
            </p:extLst>
          </p:nvPr>
        </p:nvGraphicFramePr>
        <p:xfrm>
          <a:off x="528320" y="2371960"/>
          <a:ext cx="11155680" cy="3517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8686170"/>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B212F"/>
      </a:dk2>
      <a:lt2>
        <a:srgbClr val="F0F3F1"/>
      </a:lt2>
      <a:accent1>
        <a:srgbClr val="C34D98"/>
      </a:accent1>
      <a:accent2>
        <a:srgbClr val="AC3BB1"/>
      </a:accent2>
      <a:accent3>
        <a:srgbClr val="8C4DC3"/>
      </a:accent3>
      <a:accent4>
        <a:srgbClr val="4C3EB3"/>
      </a:accent4>
      <a:accent5>
        <a:srgbClr val="4D70C3"/>
      </a:accent5>
      <a:accent6>
        <a:srgbClr val="3B90B1"/>
      </a:accent6>
      <a:hlink>
        <a:srgbClr val="3F50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800</Words>
  <Application>Microsoft Office PowerPoint</Application>
  <PresentationFormat>Widescreen</PresentationFormat>
  <Paragraphs>81</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Bierstadt</vt:lpstr>
      <vt:lpstr>Calibri</vt:lpstr>
      <vt:lpstr>LinLibertineT</vt:lpstr>
      <vt:lpstr>Roboto</vt:lpstr>
      <vt:lpstr>GestaltVTI</vt:lpstr>
      <vt:lpstr>Creating a DevOps Course</vt:lpstr>
      <vt:lpstr>Motivation</vt:lpstr>
      <vt:lpstr>Course description</vt:lpstr>
      <vt:lpstr>Job skills (Blackbaud)</vt:lpstr>
      <vt:lpstr>Job skills (Deloitte)</vt:lpstr>
      <vt:lpstr>Job skills (Rakuten)</vt:lpstr>
      <vt:lpstr>Learning outcomes</vt:lpstr>
      <vt:lpstr>Modules</vt:lpstr>
      <vt:lpstr>Assignments and Projects</vt:lpstr>
      <vt:lpstr>See you at SIGCSE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690</dc:title>
  <dc:creator>Michael Verdicchio</dc:creator>
  <cp:lastModifiedBy>Michael Verdicchio</cp:lastModifiedBy>
  <cp:revision>1</cp:revision>
  <dcterms:created xsi:type="dcterms:W3CDTF">2022-05-10T19:29:48Z</dcterms:created>
  <dcterms:modified xsi:type="dcterms:W3CDTF">2023-01-27T21:32:00Z</dcterms:modified>
</cp:coreProperties>
</file>