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4"/>
  </p:sldMasterIdLst>
  <p:sldIdLst>
    <p:sldId id="256" r:id="rId5"/>
    <p:sldId id="260" r:id="rId6"/>
    <p:sldId id="261" r:id="rId7"/>
    <p:sldId id="259" r:id="rId8"/>
  </p:sldIdLst>
  <p:sldSz cx="12192000" cy="6858000"/>
  <p:notesSz cx="7010400" cy="92964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5B7"/>
    <a:srgbClr val="1F3A60"/>
    <a:srgbClr val="5C8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Verdicchio" userId="dbec4b3e-7bf3-41f6-9cfc-28cf0311739c" providerId="ADAL" clId="{53CACBA2-B0C3-4568-9108-B6C654F27562}"/>
    <pc:docChg chg="modSld">
      <pc:chgData name="Michael Verdicchio" userId="dbec4b3e-7bf3-41f6-9cfc-28cf0311739c" providerId="ADAL" clId="{53CACBA2-B0C3-4568-9108-B6C654F27562}" dt="2025-08-14T14:16:05.313" v="4" actId="20577"/>
      <pc:docMkLst>
        <pc:docMk/>
      </pc:docMkLst>
      <pc:sldChg chg="modSp mod">
        <pc:chgData name="Michael Verdicchio" userId="dbec4b3e-7bf3-41f6-9cfc-28cf0311739c" providerId="ADAL" clId="{53CACBA2-B0C3-4568-9108-B6C654F27562}" dt="2025-08-14T14:16:05.313" v="4" actId="20577"/>
        <pc:sldMkLst>
          <pc:docMk/>
          <pc:sldMk cId="47401463" sldId="256"/>
        </pc:sldMkLst>
        <pc:spChg chg="mod">
          <ac:chgData name="Michael Verdicchio" userId="dbec4b3e-7bf3-41f6-9cfc-28cf0311739c" providerId="ADAL" clId="{53CACBA2-B0C3-4568-9108-B6C654F27562}" dt="2025-08-14T14:16:05.313" v="4" actId="20577"/>
          <ac:spMkLst>
            <pc:docMk/>
            <pc:sldMk cId="47401463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128" y="3375908"/>
            <a:ext cx="10757781" cy="111628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2128" y="1588670"/>
            <a:ext cx="10757781" cy="1692236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02128" y="4388782"/>
            <a:ext cx="10045589" cy="111628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702129" y="2601544"/>
            <a:ext cx="10045588" cy="169223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24395" y="1684309"/>
            <a:ext cx="5272644" cy="4000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6222670" y="1684309"/>
            <a:ext cx="5248894" cy="4000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5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95" y="1659740"/>
            <a:ext cx="5272644" cy="53152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2670" y="1659741"/>
            <a:ext cx="5248894" cy="51823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24395" y="2348770"/>
            <a:ext cx="5272644" cy="333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222670" y="2348770"/>
            <a:ext cx="5248894" cy="333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8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07" y="548005"/>
            <a:ext cx="6654807" cy="4924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27447" y="2275113"/>
            <a:ext cx="4047631" cy="3197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27447" y="548005"/>
            <a:ext cx="4047631" cy="1558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4712-431F-4292-9898-856BD3C459D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45E-84CC-45CB-BDD3-E5BF3EE5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andmark Splash">
    <p:bg>
      <p:bgPr>
        <a:solidFill>
          <a:srgbClr val="3975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16" y="1854159"/>
            <a:ext cx="3499568" cy="31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4395" y="365126"/>
            <a:ext cx="10747169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95" y="1684309"/>
            <a:ext cx="10747169" cy="400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131182" y="6311411"/>
            <a:ext cx="884631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6874712-431F-4292-9898-856BD3C459D3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1099" y="6311410"/>
            <a:ext cx="639667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395" y="6311410"/>
            <a:ext cx="523291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7C98645E-84CC-45CB-BDD3-E5BF3EE55A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105525"/>
            <a:ext cx="12192000" cy="752475"/>
          </a:xfrm>
          <a:prstGeom prst="rect">
            <a:avLst/>
          </a:prstGeom>
          <a:solidFill>
            <a:srgbClr val="1F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05500"/>
            <a:ext cx="12192000" cy="123825"/>
          </a:xfrm>
          <a:prstGeom prst="rect">
            <a:avLst/>
          </a:prstGeom>
          <a:solidFill>
            <a:srgbClr val="397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39" y="6349150"/>
            <a:ext cx="1955725" cy="2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4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2" r:id="rId7"/>
    <p:sldLayoutId id="2147483683" r:id="rId8"/>
    <p:sldLayoutId id="2147483685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975B7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F3A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F3A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F3A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3A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3A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panose="02020404030301010803" pitchFamily="18" charset="0"/>
              </a:rPr>
              <a:t>title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8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32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 Citadel">
  <a:themeElements>
    <a:clrScheme name="The Citadel">
      <a:dk1>
        <a:srgbClr val="1F3A60"/>
      </a:dk1>
      <a:lt1>
        <a:srgbClr val="FFFFFF"/>
      </a:lt1>
      <a:dk2>
        <a:srgbClr val="1F3A60"/>
      </a:dk2>
      <a:lt2>
        <a:srgbClr val="FFFFFF"/>
      </a:lt2>
      <a:accent1>
        <a:srgbClr val="3975B7"/>
      </a:accent1>
      <a:accent2>
        <a:srgbClr val="CDA31F"/>
      </a:accent2>
      <a:accent3>
        <a:srgbClr val="58603C"/>
      </a:accent3>
      <a:accent4>
        <a:srgbClr val="E48725"/>
      </a:accent4>
      <a:accent5>
        <a:srgbClr val="934E22"/>
      </a:accent5>
      <a:accent6>
        <a:srgbClr val="C22126"/>
      </a:accent6>
      <a:hlink>
        <a:srgbClr val="3975B7"/>
      </a:hlink>
      <a:folHlink>
        <a:srgbClr val="CDA31F"/>
      </a:folHlink>
    </a:clrScheme>
    <a:fontScheme name="The Citadel">
      <a:majorFont>
        <a:latin typeface="Garamon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2C1D7EF-7F66-4F47-83A6-42D28D17FA5E}" vid="{56741FB1-8B5F-4B30-A7A7-4A7B5BEFFC6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FC291328B824385A21F447D1BFF3E" ma:contentTypeVersion="17" ma:contentTypeDescription="Create a new document." ma:contentTypeScope="" ma:versionID="162df4ea35feeb13ca04dad57491aa55">
  <xsd:schema xmlns:xsd="http://www.w3.org/2001/XMLSchema" xmlns:xs="http://www.w3.org/2001/XMLSchema" xmlns:p="http://schemas.microsoft.com/office/2006/metadata/properties" xmlns:ns2="618ecd35-ee54-47d9-979f-9ad227399633" xmlns:ns3="33a433eb-68f6-4b1e-aa57-2a4b1801c93a" targetNamespace="http://schemas.microsoft.com/office/2006/metadata/properties" ma:root="true" ma:fieldsID="37d40a452bd92cf1fa2367de21a92dc9" ns2:_="" ns3:_="">
    <xsd:import namespace="618ecd35-ee54-47d9-979f-9ad227399633"/>
    <xsd:import namespace="33a433eb-68f6-4b1e-aa57-2a4b1801c9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ecd35-ee54-47d9-979f-9ad2273996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27ea853-57f0-491b-add3-c4c69c63bc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433eb-68f6-4b1e-aa57-2a4b1801c9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a6b11c7-ce3a-4b5b-9a9d-0c85989a51ec}" ma:internalName="TaxCatchAll" ma:showField="CatchAllData" ma:web="33a433eb-68f6-4b1e-aa57-2a4b1801c9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8ecd35-ee54-47d9-979f-9ad227399633">
      <Terms xmlns="http://schemas.microsoft.com/office/infopath/2007/PartnerControls"/>
    </lcf76f155ced4ddcb4097134ff3c332f>
    <TaxCatchAll xmlns="33a433eb-68f6-4b1e-aa57-2a4b1801c93a" xsi:nil="true"/>
  </documentManagement>
</p:properties>
</file>

<file path=customXml/itemProps1.xml><?xml version="1.0" encoding="utf-8"?>
<ds:datastoreItem xmlns:ds="http://schemas.openxmlformats.org/officeDocument/2006/customXml" ds:itemID="{B34ECE8F-EB53-4BCA-931B-1567BE34B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8ecd35-ee54-47d9-979f-9ad227399633"/>
    <ds:schemaRef ds:uri="33a433eb-68f6-4b1e-aa57-2a4b1801c9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B2E44-4DE1-4AFF-A2B7-2147545A5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8B1E9-CA52-4806-B406-FAE2E164DC34}">
  <ds:schemaRefs>
    <ds:schemaRef ds:uri="http://schemas.microsoft.com/office/2006/metadata/properties"/>
    <ds:schemaRef ds:uri="http://schemas.microsoft.com/office/infopath/2007/PartnerControls"/>
    <ds:schemaRef ds:uri="618ecd35-ee54-47d9-979f-9ad227399633"/>
    <ds:schemaRef ds:uri="33a433eb-68f6-4b1e-aa57-2a4b1801c9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Citadel PPTX Template wide</Template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Garamond</vt:lpstr>
      <vt:lpstr>The Citadel</vt:lpstr>
      <vt:lpstr>title</vt:lpstr>
      <vt:lpstr>PowerPoint Presentation</vt:lpstr>
      <vt:lpstr>PowerPoint Presentation</vt:lpstr>
      <vt:lpstr>PowerPoint Presentation</vt:lpstr>
    </vt:vector>
  </TitlesOfParts>
  <Company>The Citadel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Verdicchio</dc:creator>
  <cp:lastModifiedBy>Michael Verdicchio</cp:lastModifiedBy>
  <cp:revision>1</cp:revision>
  <dcterms:created xsi:type="dcterms:W3CDTF">2025-08-14T14:15:15Z</dcterms:created>
  <dcterms:modified xsi:type="dcterms:W3CDTF">2025-08-14T14:16:07Z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0x0101006C6FC291328B824385A21F447D1BFF3E</vt:lpwstr>
  </property>
</Properties>
</file>