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7" r:id="rId4"/>
    <p:sldId id="272" r:id="rId5"/>
    <p:sldId id="269" r:id="rId6"/>
    <p:sldId id="273" r:id="rId7"/>
    <p:sldId id="274" r:id="rId8"/>
    <p:sldId id="275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C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54" autoAdjust="0"/>
  </p:normalViewPr>
  <p:slideViewPr>
    <p:cSldViewPr>
      <p:cViewPr varScale="1">
        <p:scale>
          <a:sx n="105" d="100"/>
          <a:sy n="105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2B35E-3DD7-4A59-AA0E-BFFF029646A8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1B077-29BA-43AB-9211-E19B768CA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Skype / Microsoft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1B077-29BA-43AB-9211-E19B768CA8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9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</a:p>
          <a:p>
            <a:r>
              <a:rPr lang="en-US" dirty="0" smtClean="0"/>
              <a:t>Measurable</a:t>
            </a:r>
          </a:p>
          <a:p>
            <a:r>
              <a:rPr lang="en-US" dirty="0" smtClean="0"/>
              <a:t>Assignable</a:t>
            </a:r>
          </a:p>
          <a:p>
            <a:r>
              <a:rPr lang="en-US" dirty="0" smtClean="0"/>
              <a:t>Realistic</a:t>
            </a:r>
          </a:p>
          <a:p>
            <a:r>
              <a:rPr lang="en-US" dirty="0" smtClean="0"/>
              <a:t>Time-related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1B077-29BA-43AB-9211-E19B768CA8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6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</a:p>
          <a:p>
            <a:r>
              <a:rPr lang="en-US" dirty="0" smtClean="0"/>
              <a:t>Measurable</a:t>
            </a:r>
          </a:p>
          <a:p>
            <a:r>
              <a:rPr lang="en-US" dirty="0" smtClean="0"/>
              <a:t>Assignable</a:t>
            </a:r>
          </a:p>
          <a:p>
            <a:r>
              <a:rPr lang="en-US" dirty="0" smtClean="0"/>
              <a:t>Realistic</a:t>
            </a:r>
          </a:p>
          <a:p>
            <a:r>
              <a:rPr lang="en-US" dirty="0" smtClean="0"/>
              <a:t>Time-related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1B077-29BA-43AB-9211-E19B768CA8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6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</a:p>
          <a:p>
            <a:r>
              <a:rPr lang="en-US" dirty="0" smtClean="0"/>
              <a:t>Measurable</a:t>
            </a:r>
          </a:p>
          <a:p>
            <a:r>
              <a:rPr lang="en-US" dirty="0" smtClean="0"/>
              <a:t>Assignable</a:t>
            </a:r>
          </a:p>
          <a:p>
            <a:r>
              <a:rPr lang="en-US" dirty="0" smtClean="0"/>
              <a:t>Realistic</a:t>
            </a:r>
          </a:p>
          <a:p>
            <a:r>
              <a:rPr lang="en-US" dirty="0" smtClean="0"/>
              <a:t>Time-related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1B077-29BA-43AB-9211-E19B768CA8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6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</a:p>
          <a:p>
            <a:r>
              <a:rPr lang="en-US" dirty="0" smtClean="0"/>
              <a:t>Measurable</a:t>
            </a:r>
          </a:p>
          <a:p>
            <a:r>
              <a:rPr lang="en-US" dirty="0" smtClean="0"/>
              <a:t>Assignable</a:t>
            </a:r>
          </a:p>
          <a:p>
            <a:r>
              <a:rPr lang="en-US" dirty="0" smtClean="0"/>
              <a:t>Realistic</a:t>
            </a:r>
          </a:p>
          <a:p>
            <a:r>
              <a:rPr lang="en-US" dirty="0" smtClean="0"/>
              <a:t>Time-related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1B077-29BA-43AB-9211-E19B768CA8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6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</a:p>
          <a:p>
            <a:r>
              <a:rPr lang="en-US" dirty="0" smtClean="0"/>
              <a:t>Measurable</a:t>
            </a:r>
          </a:p>
          <a:p>
            <a:r>
              <a:rPr lang="en-US" dirty="0" smtClean="0"/>
              <a:t>Assignable</a:t>
            </a:r>
          </a:p>
          <a:p>
            <a:r>
              <a:rPr lang="en-US" dirty="0" smtClean="0"/>
              <a:t>Realistic</a:t>
            </a:r>
          </a:p>
          <a:p>
            <a:r>
              <a:rPr lang="en-US" dirty="0" smtClean="0"/>
              <a:t>Time-related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1B077-29BA-43AB-9211-E19B768CA8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6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134E-C298-4F86-A01B-B7DBB5E26560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C640-0AEC-4567-A4E8-4B8852786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1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134E-C298-4F86-A01B-B7DBB5E26560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C640-0AEC-4567-A4E8-4B8852786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1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134E-C298-4F86-A01B-B7DBB5E26560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C640-0AEC-4567-A4E8-4B8852786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3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134E-C298-4F86-A01B-B7DBB5E26560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C640-0AEC-4567-A4E8-4B8852786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0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134E-C298-4F86-A01B-B7DBB5E26560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C640-0AEC-4567-A4E8-4B8852786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8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134E-C298-4F86-A01B-B7DBB5E26560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C640-0AEC-4567-A4E8-4B8852786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8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134E-C298-4F86-A01B-B7DBB5E26560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C640-0AEC-4567-A4E8-4B8852786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0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134E-C298-4F86-A01B-B7DBB5E26560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C640-0AEC-4567-A4E8-4B8852786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1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134E-C298-4F86-A01B-B7DBB5E26560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C640-0AEC-4567-A4E8-4B8852786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9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134E-C298-4F86-A01B-B7DBB5E26560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C640-0AEC-4567-A4E8-4B8852786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5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134E-C298-4F86-A01B-B7DBB5E26560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C640-0AEC-4567-A4E8-4B8852786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6134E-C298-4F86-A01B-B7DBB5E26560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0C640-0AEC-4567-A4E8-4B8852786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2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 WEBCALL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65104"/>
            <a:ext cx="2390775" cy="2238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997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Mark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Verleg</a:t>
            </a: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17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nov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2014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Goede timing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WebRTC</a:t>
            </a:r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P2P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Firefox v23+ (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augustus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2013)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Chrome v26+ (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maart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2013)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Opera v20+ (maar 2014) for Android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Internet Explorer – not available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Safari – not available</a:t>
            </a:r>
          </a:p>
          <a:p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HTML5 &lt;video&gt;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Internet Explorer 9+ (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maart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2011)</a:t>
            </a:r>
          </a:p>
          <a:p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80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Goede timing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iswebrtcreadyyet.com -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nov.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2014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00808"/>
            <a:ext cx="5056642" cy="39776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6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95536" y="1718810"/>
            <a:ext cx="5040560" cy="3150350"/>
            <a:chOff x="395536" y="1718810"/>
            <a:chExt cx="5040560" cy="31503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1718810"/>
              <a:ext cx="5040560" cy="31503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827584" y="3645024"/>
              <a:ext cx="4176464" cy="10156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18:38 &lt;Werner has left&gt;</a:t>
              </a:r>
            </a:p>
            <a:p>
              <a:r>
                <a:rPr lang="en-US" sz="1000" dirty="0" smtClean="0"/>
                <a:t>18:42 </a:t>
              </a:r>
              <a:r>
                <a:rPr lang="en-US" sz="1000" dirty="0" err="1" smtClean="0"/>
                <a:t>Henk</a:t>
              </a:r>
              <a:r>
                <a:rPr lang="en-US" sz="1000" dirty="0" smtClean="0"/>
                <a:t>: </a:t>
              </a:r>
              <a:r>
                <a:rPr lang="en-US" sz="1000" dirty="0" err="1" smtClean="0"/>
                <a:t>een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voorbeeld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voor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typen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enzo</a:t>
              </a:r>
              <a:endParaRPr lang="en-US" sz="1000" dirty="0" smtClean="0"/>
            </a:p>
            <a:p>
              <a:r>
                <a:rPr lang="en-US" sz="1000" dirty="0" smtClean="0"/>
                <a:t>18:43 </a:t>
              </a:r>
              <a:r>
                <a:rPr lang="en-US" sz="1000" dirty="0" err="1" smtClean="0"/>
                <a:t>Inge</a:t>
              </a:r>
              <a:r>
                <a:rPr lang="en-US" sz="1000" dirty="0" smtClean="0"/>
                <a:t>: </a:t>
              </a:r>
              <a:r>
                <a:rPr lang="en-US" sz="1000" dirty="0" err="1" smtClean="0"/>
                <a:t>supermooi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hoor</a:t>
              </a:r>
              <a:endParaRPr lang="en-US" sz="1000" dirty="0" smtClean="0"/>
            </a:p>
            <a:p>
              <a:r>
                <a:rPr lang="en-US" sz="1000" dirty="0" smtClean="0"/>
                <a:t>18:43 Abby: </a:t>
              </a:r>
              <a:r>
                <a:rPr lang="en-US" sz="1000" dirty="0" err="1" smtClean="0"/>
                <a:t>wanneer</a:t>
              </a:r>
              <a:r>
                <a:rPr lang="en-US" sz="1000" dirty="0" smtClean="0"/>
                <a:t> is het </a:t>
              </a:r>
              <a:r>
                <a:rPr lang="en-US" sz="1000" dirty="0" err="1" smtClean="0"/>
                <a:t>af</a:t>
              </a:r>
              <a:r>
                <a:rPr lang="en-US" sz="1000" dirty="0" smtClean="0"/>
                <a:t>?</a:t>
              </a:r>
            </a:p>
            <a:p>
              <a:r>
                <a:rPr lang="en-US" sz="1000" dirty="0" smtClean="0"/>
                <a:t>18:45 </a:t>
              </a:r>
              <a:r>
                <a:rPr lang="en-US" sz="1000" dirty="0" err="1" smtClean="0"/>
                <a:t>Henk</a:t>
              </a:r>
              <a:r>
                <a:rPr lang="en-US" sz="1000" dirty="0" smtClean="0"/>
                <a:t>: </a:t>
              </a:r>
              <a:r>
                <a:rPr lang="en-US" sz="1000" dirty="0" err="1" smtClean="0"/>
                <a:t>binnenkort</a:t>
              </a:r>
              <a:r>
                <a:rPr lang="en-US" sz="1000" dirty="0" smtClean="0"/>
                <a:t>!</a:t>
              </a:r>
            </a:p>
            <a:p>
              <a:endParaRPr lang="en-US" sz="1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Webcall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005064"/>
            <a:ext cx="4580953" cy="23619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84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Het </a:t>
            </a:r>
            <a:r>
              <a:rPr lang="en-US" dirty="0" err="1" smtClean="0">
                <a:solidFill>
                  <a:schemeClr val="bg1"/>
                </a:solidFill>
                <a:latin typeface="Arial Black" pitchFamily="34" charset="0"/>
              </a:rPr>
              <a:t>resultaat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Video chat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Gratis!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Alleen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browser (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niks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installeren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Geen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registratie</a:t>
            </a: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Twee tot ~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tien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personen</a:t>
            </a: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Tekst en/of geluid en/of video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Binnen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drie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maanden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07904" y="3293985"/>
            <a:ext cx="5040560" cy="3150350"/>
            <a:chOff x="395536" y="1718810"/>
            <a:chExt cx="5040560" cy="31503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1718810"/>
              <a:ext cx="5040560" cy="31503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827584" y="3645024"/>
              <a:ext cx="4176464" cy="10156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18:38 &lt;Werner has left&gt;</a:t>
              </a:r>
            </a:p>
            <a:p>
              <a:r>
                <a:rPr lang="en-US" sz="1000" dirty="0" smtClean="0"/>
                <a:t>18:42 </a:t>
              </a:r>
              <a:r>
                <a:rPr lang="en-US" sz="1000" dirty="0" err="1" smtClean="0"/>
                <a:t>Henk</a:t>
              </a:r>
              <a:r>
                <a:rPr lang="en-US" sz="1000" dirty="0" smtClean="0"/>
                <a:t>: </a:t>
              </a:r>
              <a:r>
                <a:rPr lang="en-US" sz="1000" dirty="0" err="1" smtClean="0"/>
                <a:t>een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voorbeeld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voor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typen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enzo</a:t>
              </a:r>
              <a:endParaRPr lang="en-US" sz="1000" dirty="0" smtClean="0"/>
            </a:p>
            <a:p>
              <a:r>
                <a:rPr lang="en-US" sz="1000" dirty="0" smtClean="0"/>
                <a:t>18:43 </a:t>
              </a:r>
              <a:r>
                <a:rPr lang="en-US" sz="1000" dirty="0" err="1" smtClean="0"/>
                <a:t>Inge</a:t>
              </a:r>
              <a:r>
                <a:rPr lang="en-US" sz="1000" dirty="0" smtClean="0"/>
                <a:t>: </a:t>
              </a:r>
              <a:r>
                <a:rPr lang="en-US" sz="1000" dirty="0" err="1" smtClean="0"/>
                <a:t>supermooi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hoor</a:t>
              </a:r>
              <a:endParaRPr lang="en-US" sz="1000" dirty="0" smtClean="0"/>
            </a:p>
            <a:p>
              <a:r>
                <a:rPr lang="en-US" sz="1000" dirty="0" smtClean="0"/>
                <a:t>18:43 Abby: </a:t>
              </a:r>
              <a:r>
                <a:rPr lang="en-US" sz="1000" dirty="0" err="1" smtClean="0"/>
                <a:t>wanneer</a:t>
              </a:r>
              <a:r>
                <a:rPr lang="en-US" sz="1000" dirty="0" smtClean="0"/>
                <a:t> is het </a:t>
              </a:r>
              <a:r>
                <a:rPr lang="en-US" sz="1000" dirty="0" err="1" smtClean="0"/>
                <a:t>af</a:t>
              </a:r>
              <a:r>
                <a:rPr lang="en-US" sz="1000" dirty="0" smtClean="0"/>
                <a:t>?</a:t>
              </a:r>
            </a:p>
            <a:p>
              <a:r>
                <a:rPr lang="en-US" sz="1000" dirty="0" smtClean="0"/>
                <a:t>18:45 </a:t>
              </a:r>
              <a:r>
                <a:rPr lang="en-US" sz="1000" dirty="0" err="1" smtClean="0"/>
                <a:t>Henk</a:t>
              </a:r>
              <a:r>
                <a:rPr lang="en-US" sz="1000" dirty="0" smtClean="0"/>
                <a:t>: </a:t>
              </a:r>
              <a:r>
                <a:rPr lang="en-US" sz="1000" dirty="0" err="1" smtClean="0"/>
                <a:t>binnenkort</a:t>
              </a:r>
              <a:r>
                <a:rPr lang="en-US" sz="1000" dirty="0" smtClean="0"/>
                <a:t>!</a:t>
              </a:r>
            </a:p>
            <a:p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694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chemeClr val="bg1"/>
                </a:solidFill>
                <a:latin typeface="Arial Black" pitchFamily="34" charset="0"/>
              </a:rPr>
              <a:t>Niet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 het </a:t>
            </a:r>
            <a:r>
              <a:rPr lang="en-US" dirty="0" err="1" smtClean="0">
                <a:solidFill>
                  <a:schemeClr val="bg1"/>
                </a:solidFill>
                <a:latin typeface="Arial Black" pitchFamily="34" charset="0"/>
              </a:rPr>
              <a:t>resultaat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Contactpersonen</a:t>
            </a: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Telefoonnummers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bellen</a:t>
            </a: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Integratie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met QQ/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WeChat</a:t>
            </a: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Opnemen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in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andere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sites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Hoge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kosten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…in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een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volgend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project?</a:t>
            </a:r>
          </a:p>
          <a:p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86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solidFill>
                  <a:schemeClr val="bg1"/>
                </a:solidFill>
                <a:latin typeface="Arial Black" pitchFamily="34" charset="0"/>
              </a:rPr>
              <a:t>Benodigdheden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576"/>
            <a:ext cx="82296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Code		€ 16.000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4 web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ontwikkelaars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, 6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weken</a:t>
            </a: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Layout		€ 4.000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Uitbesteden</a:t>
            </a: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Apparatuur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	€ 200/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jr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per 10k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gebruikers</a:t>
            </a: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Zeer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weinig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verkeer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door P2P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Ontwerp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		€ 4.000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2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ontwerpers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, &lt; 2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weken</a:t>
            </a: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Promotie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		?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005064"/>
            <a:ext cx="4580953" cy="23619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53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Planning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				</a:t>
            </a:r>
            <a:r>
              <a:rPr lang="en-US" u="sng" dirty="0" err="1" smtClean="0">
                <a:solidFill>
                  <a:schemeClr val="bg1"/>
                </a:solidFill>
                <a:latin typeface="Arial Narrow" pitchFamily="34" charset="0"/>
              </a:rPr>
              <a:t>duur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		</a:t>
            </a:r>
            <a:r>
              <a:rPr lang="en-US" u="sng" dirty="0" err="1" smtClean="0">
                <a:solidFill>
                  <a:schemeClr val="bg1"/>
                </a:solidFill>
                <a:latin typeface="Arial Narrow" pitchFamily="34" charset="0"/>
              </a:rPr>
              <a:t>af</a:t>
            </a:r>
            <a:endParaRPr lang="en-US" u="sng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Eissen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			2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weken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	1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dec</a:t>
            </a: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Doelgroep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, marketing,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programmeurs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, …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Ontwerp</a:t>
            </a:r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		2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weken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	15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dec</a:t>
            </a: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Voorbereiding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		(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weinig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)	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Kerst</a:t>
            </a: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Maken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product		6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weken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	16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feb</a:t>
            </a: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Gesloten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test		3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weken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	9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maart</a:t>
            </a: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Promotie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			6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weken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voor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lancering</a:t>
            </a: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Lancering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					half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maart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6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Goed idee?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24536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+"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Goede timing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i.v.m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browserondersteuning</a:t>
            </a: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lvl="1">
              <a:buFont typeface="Arial" pitchFamily="34" charset="0"/>
              <a:buChar char="+"/>
            </a:pP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Flexibeler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alternatieven</a:t>
            </a: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lvl="1">
              <a:buFont typeface="Arial" pitchFamily="34" charset="0"/>
              <a:buChar char="+"/>
            </a:pP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Mogelijkheid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doordringen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Westerse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markt</a:t>
            </a: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lvl="1">
              <a:buFont typeface="Arial" pitchFamily="34" charset="0"/>
              <a:buChar char="+"/>
            </a:pP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Betaalbaar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weinig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te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verliezen</a:t>
            </a: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Geen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bufferruimte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in planning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Toekomst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afhankelijk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van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webbrowsers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Kans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aanslaan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moeilijk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inschatbaar</a:t>
            </a: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Concurrentie</a:t>
            </a: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573016"/>
            <a:ext cx="5788164" cy="28529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069" y="3374661"/>
            <a:ext cx="3470895" cy="3249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16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245</Words>
  <Application>Microsoft Office PowerPoint</Application>
  <PresentationFormat>On-screen Show (4:3)</PresentationFormat>
  <Paragraphs>120</Paragraphs>
  <Slides>9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WEBCALL</vt:lpstr>
      <vt:lpstr>Goede timing</vt:lpstr>
      <vt:lpstr>Goede timing</vt:lpstr>
      <vt:lpstr>Webcall</vt:lpstr>
      <vt:lpstr>Het resultaat</vt:lpstr>
      <vt:lpstr>Niet het resultaat</vt:lpstr>
      <vt:lpstr>Benodigdheden</vt:lpstr>
      <vt:lpstr>Planning</vt:lpstr>
      <vt:lpstr>Goed idee?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mark</cp:lastModifiedBy>
  <cp:revision>268</cp:revision>
  <dcterms:created xsi:type="dcterms:W3CDTF">2014-11-16T19:58:42Z</dcterms:created>
  <dcterms:modified xsi:type="dcterms:W3CDTF">2014-11-17T12:35:19Z</dcterms:modified>
</cp:coreProperties>
</file>