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1"/>
  </p:notesMasterIdLst>
  <p:sldIdLst>
    <p:sldId id="256" r:id="rId2"/>
    <p:sldId id="258" r:id="rId3"/>
    <p:sldId id="259" r:id="rId4"/>
    <p:sldId id="300" r:id="rId5"/>
    <p:sldId id="278" r:id="rId6"/>
    <p:sldId id="301" r:id="rId7"/>
    <p:sldId id="303" r:id="rId8"/>
    <p:sldId id="263" r:id="rId9"/>
    <p:sldId id="302" r:id="rId10"/>
    <p:sldId id="304" r:id="rId11"/>
    <p:sldId id="298" r:id="rId12"/>
    <p:sldId id="306" r:id="rId13"/>
    <p:sldId id="305" r:id="rId14"/>
    <p:sldId id="310" r:id="rId15"/>
    <p:sldId id="307" r:id="rId16"/>
    <p:sldId id="311" r:id="rId17"/>
    <p:sldId id="313" r:id="rId18"/>
    <p:sldId id="312" r:id="rId19"/>
    <p:sldId id="309" r:id="rId20"/>
    <p:sldId id="316" r:id="rId21"/>
    <p:sldId id="314" r:id="rId22"/>
    <p:sldId id="317" r:id="rId23"/>
    <p:sldId id="322" r:id="rId24"/>
    <p:sldId id="321" r:id="rId25"/>
    <p:sldId id="324" r:id="rId26"/>
    <p:sldId id="323" r:id="rId27"/>
    <p:sldId id="325" r:id="rId28"/>
    <p:sldId id="328" r:id="rId29"/>
    <p:sldId id="329" r:id="rId30"/>
    <p:sldId id="330" r:id="rId31"/>
    <p:sldId id="327" r:id="rId32"/>
    <p:sldId id="332" r:id="rId33"/>
    <p:sldId id="331" r:id="rId34"/>
    <p:sldId id="333" r:id="rId35"/>
    <p:sldId id="338" r:id="rId36"/>
    <p:sldId id="339" r:id="rId37"/>
    <p:sldId id="337" r:id="rId38"/>
    <p:sldId id="340" r:id="rId39"/>
    <p:sldId id="341" r:id="rId40"/>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6"/>
    <a:srgbClr val="F7A436"/>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59776" autoAdjust="0"/>
  </p:normalViewPr>
  <p:slideViewPr>
    <p:cSldViewPr snapToGrid="0" snapToObjects="1">
      <p:cViewPr varScale="1">
        <p:scale>
          <a:sx n="68" d="100"/>
          <a:sy n="68" d="100"/>
        </p:scale>
        <p:origin x="145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7D9FF-D308-E049-8980-28E91E61D0E5}" type="datetimeFigureOut">
              <a:rPr lang="en-US" smtClean="0"/>
              <a:t>10/30/2018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A1251-EEE1-7E43-9DEC-BEE3AEE2021B}" type="slidenum">
              <a:rPr lang="en-US" smtClean="0"/>
              <a:t>‹#›</a:t>
            </a:fld>
            <a:endParaRPr lang="en-US"/>
          </a:p>
        </p:txBody>
      </p:sp>
    </p:spTree>
    <p:extLst>
      <p:ext uri="{BB962C8B-B14F-4D97-AF65-F5344CB8AC3E}">
        <p14:creationId xmlns:p14="http://schemas.microsoft.com/office/powerpoint/2010/main" val="14749448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Barbara_Liskov"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page</a:t>
            </a:r>
          </a:p>
        </p:txBody>
      </p:sp>
      <p:sp>
        <p:nvSpPr>
          <p:cNvPr id="4" name="Slide Number Placeholder 3"/>
          <p:cNvSpPr>
            <a:spLocks noGrp="1"/>
          </p:cNvSpPr>
          <p:nvPr>
            <p:ph type="sldNum" sz="quarter" idx="10"/>
          </p:nvPr>
        </p:nvSpPr>
        <p:spPr/>
        <p:txBody>
          <a:bodyPr/>
          <a:lstStyle/>
          <a:p>
            <a:fld id="{A4DA1251-EEE1-7E43-9DEC-BEE3AEE2021B}" type="slidenum">
              <a:rPr lang="en-US" smtClean="0"/>
              <a:t>1</a:t>
            </a:fld>
            <a:endParaRPr lang="en-US"/>
          </a:p>
        </p:txBody>
      </p:sp>
    </p:spTree>
    <p:extLst>
      <p:ext uri="{BB962C8B-B14F-4D97-AF65-F5344CB8AC3E}">
        <p14:creationId xmlns:p14="http://schemas.microsoft.com/office/powerpoint/2010/main" val="696159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11</a:t>
            </a:fld>
            <a:endParaRPr lang="en-US"/>
          </a:p>
        </p:txBody>
      </p:sp>
    </p:spTree>
    <p:extLst>
      <p:ext uri="{BB962C8B-B14F-4D97-AF65-F5344CB8AC3E}">
        <p14:creationId xmlns:p14="http://schemas.microsoft.com/office/powerpoint/2010/main" val="166036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12</a:t>
            </a:fld>
            <a:endParaRPr lang="en-US"/>
          </a:p>
        </p:txBody>
      </p:sp>
    </p:spTree>
    <p:extLst>
      <p:ext uri="{BB962C8B-B14F-4D97-AF65-F5344CB8AC3E}">
        <p14:creationId xmlns:p14="http://schemas.microsoft.com/office/powerpoint/2010/main" val="323388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According to this principle, a software entity must be easily extensible with new features without having to modify its existing code in use.</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13</a:t>
            </a:fld>
            <a:endParaRPr lang="en-US"/>
          </a:p>
        </p:txBody>
      </p:sp>
    </p:spTree>
    <p:extLst>
      <p:ext uri="{BB962C8B-B14F-4D97-AF65-F5344CB8AC3E}">
        <p14:creationId xmlns:p14="http://schemas.microsoft.com/office/powerpoint/2010/main" val="271337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err="1">
                <a:solidFill>
                  <a:schemeClr val="tx1"/>
                </a:solidFill>
                <a:effectLst/>
                <a:latin typeface="+mn-lt"/>
                <a:ea typeface="+mn-ea"/>
                <a:cs typeface="+mn-cs"/>
              </a:rPr>
              <a:t>Goedkoper</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omdat</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er</a:t>
            </a:r>
            <a:r>
              <a:rPr lang="en-US" sz="900" b="0" i="0" kern="1200" dirty="0">
                <a:solidFill>
                  <a:schemeClr val="tx1"/>
                </a:solidFill>
                <a:effectLst/>
                <a:latin typeface="+mn-lt"/>
                <a:ea typeface="+mn-ea"/>
                <a:cs typeface="+mn-cs"/>
              </a:rPr>
              <a:t> minder </a:t>
            </a:r>
            <a:r>
              <a:rPr lang="en-US" sz="900" b="0" i="0" kern="1200" dirty="0" err="1">
                <a:solidFill>
                  <a:schemeClr val="tx1"/>
                </a:solidFill>
                <a:effectLst/>
                <a:latin typeface="+mn-lt"/>
                <a:ea typeface="+mn-ea"/>
                <a:cs typeface="+mn-cs"/>
              </a:rPr>
              <a:t>getest</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moet</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worden</a:t>
            </a:r>
            <a:r>
              <a:rPr lang="en-US" sz="900" b="0" i="0" kern="1200" dirty="0">
                <a:solidFill>
                  <a:schemeClr val="tx1"/>
                </a:solidFill>
                <a:effectLst/>
                <a:latin typeface="+mn-lt"/>
                <a:ea typeface="+mn-ea"/>
                <a:cs typeface="+mn-cs"/>
              </a:rPr>
              <a:t> </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14</a:t>
            </a:fld>
            <a:endParaRPr lang="en-US"/>
          </a:p>
        </p:txBody>
      </p:sp>
    </p:spTree>
    <p:extLst>
      <p:ext uri="{BB962C8B-B14F-4D97-AF65-F5344CB8AC3E}">
        <p14:creationId xmlns:p14="http://schemas.microsoft.com/office/powerpoint/2010/main" val="352416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15</a:t>
            </a:fld>
            <a:endParaRPr lang="en-US"/>
          </a:p>
        </p:txBody>
      </p:sp>
    </p:spTree>
    <p:extLst>
      <p:ext uri="{BB962C8B-B14F-4D97-AF65-F5344CB8AC3E}">
        <p14:creationId xmlns:p14="http://schemas.microsoft.com/office/powerpoint/2010/main" val="207920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16</a:t>
            </a:fld>
            <a:endParaRPr lang="en-US"/>
          </a:p>
        </p:txBody>
      </p:sp>
    </p:spTree>
    <p:extLst>
      <p:ext uri="{BB962C8B-B14F-4D97-AF65-F5344CB8AC3E}">
        <p14:creationId xmlns:p14="http://schemas.microsoft.com/office/powerpoint/2010/main" val="2081098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17</a:t>
            </a:fld>
            <a:endParaRPr lang="en-US"/>
          </a:p>
        </p:txBody>
      </p:sp>
    </p:spTree>
    <p:extLst>
      <p:ext uri="{BB962C8B-B14F-4D97-AF65-F5344CB8AC3E}">
        <p14:creationId xmlns:p14="http://schemas.microsoft.com/office/powerpoint/2010/main" val="1740749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18</a:t>
            </a:fld>
            <a:endParaRPr lang="en-US"/>
          </a:p>
        </p:txBody>
      </p:sp>
    </p:spTree>
    <p:extLst>
      <p:ext uri="{BB962C8B-B14F-4D97-AF65-F5344CB8AC3E}">
        <p14:creationId xmlns:p14="http://schemas.microsoft.com/office/powerpoint/2010/main" val="223246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19</a:t>
            </a:fld>
            <a:endParaRPr lang="en-US"/>
          </a:p>
        </p:txBody>
      </p:sp>
    </p:spTree>
    <p:extLst>
      <p:ext uri="{BB962C8B-B14F-4D97-AF65-F5344CB8AC3E}">
        <p14:creationId xmlns:p14="http://schemas.microsoft.com/office/powerpoint/2010/main" val="1217669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20</a:t>
            </a:fld>
            <a:endParaRPr lang="en-US"/>
          </a:p>
        </p:txBody>
      </p:sp>
    </p:spTree>
    <p:extLst>
      <p:ext uri="{BB962C8B-B14F-4D97-AF65-F5344CB8AC3E}">
        <p14:creationId xmlns:p14="http://schemas.microsoft.com/office/powerpoint/2010/main" val="161829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Wie ben ik?</a:t>
            </a:r>
          </a:p>
          <a:p>
            <a:endParaRPr lang="nl-BE" dirty="0"/>
          </a:p>
          <a:p>
            <a:r>
              <a:rPr lang="nl-BE" dirty="0"/>
              <a:t>Algemene info over mezelf: </a:t>
            </a:r>
          </a:p>
          <a:p>
            <a:pPr marL="171450" indent="-171450">
              <a:buFontTx/>
              <a:buChar char="-"/>
            </a:pPr>
            <a:r>
              <a:rPr lang="nl-BE" dirty="0"/>
              <a:t>23 jaar</a:t>
            </a:r>
          </a:p>
          <a:p>
            <a:pPr marL="171450" indent="-171450">
              <a:buFontTx/>
              <a:buChar char="-"/>
            </a:pPr>
            <a:r>
              <a:rPr lang="nl-BE" dirty="0"/>
              <a:t>Poederlee</a:t>
            </a:r>
          </a:p>
          <a:p>
            <a:pPr marL="171450" indent="-171450">
              <a:buFontTx/>
              <a:buChar char="-"/>
            </a:pPr>
            <a:r>
              <a:rPr lang="nl-BE" dirty="0"/>
              <a:t>Zwemmen, Snowboarden</a:t>
            </a:r>
          </a:p>
          <a:p>
            <a:pPr marL="171450" indent="-171450">
              <a:buFontTx/>
              <a:buChar char="-"/>
            </a:pPr>
            <a:endParaRPr lang="nl-BE" dirty="0"/>
          </a:p>
          <a:p>
            <a:pPr marL="0" indent="0">
              <a:buFontTx/>
              <a:buNone/>
            </a:pPr>
            <a:r>
              <a:rPr lang="nl-BE" dirty="0"/>
              <a:t>- KHK/Thomas More (toegepaste informatica)</a:t>
            </a:r>
          </a:p>
          <a:p>
            <a:endParaRPr lang="nl-BE" dirty="0"/>
          </a:p>
          <a:p>
            <a:endParaRPr lang="nl-BE" dirty="0"/>
          </a:p>
          <a:p>
            <a:r>
              <a:rPr lang="nl-BE" dirty="0"/>
              <a:t>Development &amp; me</a:t>
            </a:r>
          </a:p>
        </p:txBody>
      </p:sp>
      <p:sp>
        <p:nvSpPr>
          <p:cNvPr id="4" name="Slide Number Placeholder 3"/>
          <p:cNvSpPr>
            <a:spLocks noGrp="1"/>
          </p:cNvSpPr>
          <p:nvPr>
            <p:ph type="sldNum" sz="quarter" idx="10"/>
          </p:nvPr>
        </p:nvSpPr>
        <p:spPr/>
        <p:txBody>
          <a:bodyPr/>
          <a:lstStyle/>
          <a:p>
            <a:fld id="{A4DA1251-EEE1-7E43-9DEC-BEE3AEE2021B}" type="slidenum">
              <a:rPr lang="en-US" smtClean="0"/>
              <a:t>2</a:t>
            </a:fld>
            <a:endParaRPr lang="en-US"/>
          </a:p>
        </p:txBody>
      </p:sp>
    </p:spTree>
    <p:extLst>
      <p:ext uri="{BB962C8B-B14F-4D97-AF65-F5344CB8AC3E}">
        <p14:creationId xmlns:p14="http://schemas.microsoft.com/office/powerpoint/2010/main" val="3772425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This principle was defined by </a:t>
            </a:r>
            <a:r>
              <a:rPr lang="en-US" sz="900" b="0" i="0" u="none" strike="noStrike" kern="1200" dirty="0">
                <a:solidFill>
                  <a:schemeClr val="tx1"/>
                </a:solidFill>
                <a:effectLst/>
                <a:latin typeface="+mn-lt"/>
                <a:ea typeface="+mn-ea"/>
                <a:cs typeface="+mn-cs"/>
                <a:hlinkClick r:id="rId3"/>
              </a:rPr>
              <a:t>Barbara </a:t>
            </a:r>
            <a:r>
              <a:rPr lang="en-US" sz="900" b="0" i="0" u="none" strike="noStrike" kern="1200" dirty="0" err="1">
                <a:solidFill>
                  <a:schemeClr val="tx1"/>
                </a:solidFill>
                <a:effectLst/>
                <a:latin typeface="+mn-lt"/>
                <a:ea typeface="+mn-ea"/>
                <a:cs typeface="+mn-cs"/>
                <a:hlinkClick r:id="rId3"/>
              </a:rPr>
              <a:t>Liskov</a:t>
            </a:r>
            <a:r>
              <a:rPr lang="en-US" sz="900" b="0" i="0" kern="1200" dirty="0">
                <a:solidFill>
                  <a:schemeClr val="tx1"/>
                </a:solidFill>
                <a:effectLst/>
                <a:latin typeface="+mn-lt"/>
                <a:ea typeface="+mn-ea"/>
                <a:cs typeface="+mn-cs"/>
              </a:rPr>
              <a:t> and says that objects must be replaceable by instances of their subtypes without altering the correct functioning of our system.</a:t>
            </a:r>
          </a:p>
        </p:txBody>
      </p:sp>
      <p:sp>
        <p:nvSpPr>
          <p:cNvPr id="4" name="Slide Number Placeholder 3"/>
          <p:cNvSpPr>
            <a:spLocks noGrp="1"/>
          </p:cNvSpPr>
          <p:nvPr>
            <p:ph type="sldNum" sz="quarter" idx="10"/>
          </p:nvPr>
        </p:nvSpPr>
        <p:spPr/>
        <p:txBody>
          <a:bodyPr/>
          <a:lstStyle/>
          <a:p>
            <a:fld id="{A4DA1251-EEE1-7E43-9DEC-BEE3AEE2021B}" type="slidenum">
              <a:rPr lang="en-US" smtClean="0"/>
              <a:t>21</a:t>
            </a:fld>
            <a:endParaRPr lang="en-US"/>
          </a:p>
        </p:txBody>
      </p:sp>
    </p:spTree>
    <p:extLst>
      <p:ext uri="{BB962C8B-B14F-4D97-AF65-F5344CB8AC3E}">
        <p14:creationId xmlns:p14="http://schemas.microsoft.com/office/powerpoint/2010/main" val="221863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22</a:t>
            </a:fld>
            <a:endParaRPr lang="en-US"/>
          </a:p>
        </p:txBody>
      </p:sp>
    </p:spTree>
    <p:extLst>
      <p:ext uri="{BB962C8B-B14F-4D97-AF65-F5344CB8AC3E}">
        <p14:creationId xmlns:p14="http://schemas.microsoft.com/office/powerpoint/2010/main" val="1766491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23</a:t>
            </a:fld>
            <a:endParaRPr lang="en-US"/>
          </a:p>
        </p:txBody>
      </p:sp>
    </p:spTree>
    <p:extLst>
      <p:ext uri="{BB962C8B-B14F-4D97-AF65-F5344CB8AC3E}">
        <p14:creationId xmlns:p14="http://schemas.microsoft.com/office/powerpoint/2010/main" val="664108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24</a:t>
            </a:fld>
            <a:endParaRPr lang="en-US"/>
          </a:p>
        </p:txBody>
      </p:sp>
    </p:spTree>
    <p:extLst>
      <p:ext uri="{BB962C8B-B14F-4D97-AF65-F5344CB8AC3E}">
        <p14:creationId xmlns:p14="http://schemas.microsoft.com/office/powerpoint/2010/main" val="1790607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25</a:t>
            </a:fld>
            <a:endParaRPr lang="en-US"/>
          </a:p>
        </p:txBody>
      </p:sp>
    </p:spTree>
    <p:extLst>
      <p:ext uri="{BB962C8B-B14F-4D97-AF65-F5344CB8AC3E}">
        <p14:creationId xmlns:p14="http://schemas.microsoft.com/office/powerpoint/2010/main" val="2598347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This principle defines that </a:t>
            </a:r>
            <a:r>
              <a:rPr lang="en-US" sz="900" b="1" i="0" kern="1200" dirty="0">
                <a:solidFill>
                  <a:schemeClr val="tx1"/>
                </a:solidFill>
                <a:effectLst/>
                <a:latin typeface="+mn-lt"/>
                <a:ea typeface="+mn-ea"/>
                <a:cs typeface="+mn-cs"/>
              </a:rPr>
              <a:t>a class should never implement an interface that does not go to use</a:t>
            </a:r>
            <a:r>
              <a:rPr lang="en-US" sz="900" b="0" i="0" kern="1200" dirty="0">
                <a:solidFill>
                  <a:schemeClr val="tx1"/>
                </a:solidFill>
                <a:effectLst/>
                <a:latin typeface="+mn-lt"/>
                <a:ea typeface="+mn-ea"/>
                <a:cs typeface="+mn-cs"/>
              </a:rPr>
              <a:t>. Failure to comply with this principle means that in our implementations we will have dependencies on methods that we do not need but that we are obliged to define.</a:t>
            </a:r>
          </a:p>
          <a:p>
            <a:r>
              <a:rPr lang="en-US" sz="900" b="0" i="0" kern="1200" dirty="0">
                <a:solidFill>
                  <a:schemeClr val="tx1"/>
                </a:solidFill>
                <a:effectLst/>
                <a:latin typeface="+mn-lt"/>
                <a:ea typeface="+mn-ea"/>
                <a:cs typeface="+mn-cs"/>
              </a:rPr>
              <a:t>Therefore, </a:t>
            </a:r>
            <a:r>
              <a:rPr lang="en-US" sz="900" b="1" i="0" kern="1200" dirty="0">
                <a:solidFill>
                  <a:schemeClr val="tx1"/>
                </a:solidFill>
                <a:effectLst/>
                <a:latin typeface="+mn-lt"/>
                <a:ea typeface="+mn-ea"/>
                <a:cs typeface="+mn-cs"/>
              </a:rPr>
              <a:t>implement specific interfaces is better to implement a general purpose interface</a:t>
            </a:r>
            <a:r>
              <a:rPr lang="en-US" sz="900" b="0" i="0" kern="1200" dirty="0">
                <a:solidFill>
                  <a:schemeClr val="tx1"/>
                </a:solidFill>
                <a:effectLst/>
                <a:latin typeface="+mn-lt"/>
                <a:ea typeface="+mn-ea"/>
                <a:cs typeface="+mn-cs"/>
              </a:rPr>
              <a:t>. An interface is defined by the client that will use it, so it should not have methods that this client will not implement.</a:t>
            </a:r>
          </a:p>
        </p:txBody>
      </p:sp>
      <p:sp>
        <p:nvSpPr>
          <p:cNvPr id="4" name="Slide Number Placeholder 3"/>
          <p:cNvSpPr>
            <a:spLocks noGrp="1"/>
          </p:cNvSpPr>
          <p:nvPr>
            <p:ph type="sldNum" sz="quarter" idx="10"/>
          </p:nvPr>
        </p:nvSpPr>
        <p:spPr/>
        <p:txBody>
          <a:bodyPr/>
          <a:lstStyle/>
          <a:p>
            <a:fld id="{A4DA1251-EEE1-7E43-9DEC-BEE3AEE2021B}" type="slidenum">
              <a:rPr lang="en-US" smtClean="0"/>
              <a:t>26</a:t>
            </a:fld>
            <a:endParaRPr lang="en-US"/>
          </a:p>
        </p:txBody>
      </p:sp>
    </p:spTree>
    <p:extLst>
      <p:ext uri="{BB962C8B-B14F-4D97-AF65-F5344CB8AC3E}">
        <p14:creationId xmlns:p14="http://schemas.microsoft.com/office/powerpoint/2010/main" val="1812085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27</a:t>
            </a:fld>
            <a:endParaRPr lang="en-US"/>
          </a:p>
        </p:txBody>
      </p:sp>
    </p:spTree>
    <p:extLst>
      <p:ext uri="{BB962C8B-B14F-4D97-AF65-F5344CB8AC3E}">
        <p14:creationId xmlns:p14="http://schemas.microsoft.com/office/powerpoint/2010/main" val="4293872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28</a:t>
            </a:fld>
            <a:endParaRPr lang="en-US"/>
          </a:p>
        </p:txBody>
      </p:sp>
    </p:spTree>
    <p:extLst>
      <p:ext uri="{BB962C8B-B14F-4D97-AF65-F5344CB8AC3E}">
        <p14:creationId xmlns:p14="http://schemas.microsoft.com/office/powerpoint/2010/main" val="243549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29</a:t>
            </a:fld>
            <a:endParaRPr lang="en-US"/>
          </a:p>
        </p:txBody>
      </p:sp>
    </p:spTree>
    <p:extLst>
      <p:ext uri="{BB962C8B-B14F-4D97-AF65-F5344CB8AC3E}">
        <p14:creationId xmlns:p14="http://schemas.microsoft.com/office/powerpoint/2010/main" val="635204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30</a:t>
            </a:fld>
            <a:endParaRPr lang="en-US"/>
          </a:p>
        </p:txBody>
      </p:sp>
    </p:spTree>
    <p:extLst>
      <p:ext uri="{BB962C8B-B14F-4D97-AF65-F5344CB8AC3E}">
        <p14:creationId xmlns:p14="http://schemas.microsoft.com/office/powerpoint/2010/main" val="151612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Tour de table.</a:t>
            </a:r>
          </a:p>
          <a:p>
            <a:endParaRPr lang="nl-BE" dirty="0"/>
          </a:p>
          <a:p>
            <a:r>
              <a:rPr lang="nl-BE" dirty="0"/>
              <a:t>Over jezelf:</a:t>
            </a:r>
          </a:p>
          <a:p>
            <a:pPr marL="171450" indent="-171450">
              <a:buFontTx/>
              <a:buChar char="-"/>
            </a:pPr>
            <a:r>
              <a:rPr lang="nl-BE" dirty="0"/>
              <a:t>Wie, waar, leeftijd, hobbies etc</a:t>
            </a:r>
          </a:p>
          <a:p>
            <a:pPr marL="171450" indent="-171450">
              <a:buFontTx/>
              <a:buChar char="-"/>
            </a:pPr>
            <a:r>
              <a:rPr lang="nl-BE" dirty="0"/>
              <a:t>Hoeveel ervaring met development? Altijd .net of niet? Persoonlijke projecten?</a:t>
            </a:r>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3</a:t>
            </a:fld>
            <a:endParaRPr lang="en-US"/>
          </a:p>
        </p:txBody>
      </p:sp>
    </p:spTree>
    <p:extLst>
      <p:ext uri="{BB962C8B-B14F-4D97-AF65-F5344CB8AC3E}">
        <p14:creationId xmlns:p14="http://schemas.microsoft.com/office/powerpoint/2010/main" val="309394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31</a:t>
            </a:fld>
            <a:endParaRPr lang="en-US"/>
          </a:p>
        </p:txBody>
      </p:sp>
    </p:spTree>
    <p:extLst>
      <p:ext uri="{BB962C8B-B14F-4D97-AF65-F5344CB8AC3E}">
        <p14:creationId xmlns:p14="http://schemas.microsoft.com/office/powerpoint/2010/main" val="1470830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32</a:t>
            </a:fld>
            <a:endParaRPr lang="en-US"/>
          </a:p>
        </p:txBody>
      </p:sp>
    </p:spTree>
    <p:extLst>
      <p:ext uri="{BB962C8B-B14F-4D97-AF65-F5344CB8AC3E}">
        <p14:creationId xmlns:p14="http://schemas.microsoft.com/office/powerpoint/2010/main" val="3627226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 Dependency Inversion Principle means that a particular class should not depend directly on another class, but on an abstraction (interface) of this class.</a:t>
            </a:r>
          </a:p>
          <a:p>
            <a:r>
              <a:rPr lang="en-US" sz="900" b="0" i="0" kern="1200" dirty="0">
                <a:solidFill>
                  <a:schemeClr val="tx1"/>
                </a:solidFill>
                <a:effectLst/>
                <a:latin typeface="+mn-lt"/>
                <a:ea typeface="+mn-ea"/>
                <a:cs typeface="+mn-cs"/>
              </a:rPr>
              <a:t>When we apply this principle we will reduce dependency on specific implementations and thus make our code more reusable.</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We </a:t>
            </a:r>
            <a:r>
              <a:rPr lang="en-US" sz="900" b="0" i="0" kern="1200" dirty="0" err="1">
                <a:solidFill>
                  <a:schemeClr val="tx1"/>
                </a:solidFill>
                <a:effectLst/>
                <a:latin typeface="+mn-lt"/>
                <a:ea typeface="+mn-ea"/>
                <a:cs typeface="+mn-cs"/>
              </a:rPr>
              <a:t>willen</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niet</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dat</a:t>
            </a:r>
            <a:r>
              <a:rPr lang="en-US" sz="900" b="0" i="0" kern="1200" dirty="0">
                <a:solidFill>
                  <a:schemeClr val="tx1"/>
                </a:solidFill>
                <a:effectLst/>
                <a:latin typeface="+mn-lt"/>
                <a:ea typeface="+mn-ea"/>
                <a:cs typeface="+mn-cs"/>
              </a:rPr>
              <a:t> low level objects </a:t>
            </a:r>
            <a:r>
              <a:rPr lang="en-US" sz="900" b="0" i="0" kern="1200" dirty="0" err="1">
                <a:solidFill>
                  <a:schemeClr val="tx1"/>
                </a:solidFill>
                <a:effectLst/>
                <a:latin typeface="+mn-lt"/>
                <a:ea typeface="+mn-ea"/>
                <a:cs typeface="+mn-cs"/>
              </a:rPr>
              <a:t>er</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nood</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aan</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hebben</a:t>
            </a:r>
            <a:r>
              <a:rPr lang="en-US" sz="900" b="0" i="0" kern="1200" dirty="0">
                <a:solidFill>
                  <a:schemeClr val="tx1"/>
                </a:solidFill>
                <a:effectLst/>
                <a:latin typeface="+mn-lt"/>
                <a:ea typeface="+mn-ea"/>
                <a:cs typeface="+mn-cs"/>
              </a:rPr>
              <a:t> om </a:t>
            </a:r>
            <a:r>
              <a:rPr lang="en-US" sz="900" b="0" i="0" kern="1200" dirty="0" err="1">
                <a:solidFill>
                  <a:schemeClr val="tx1"/>
                </a:solidFill>
                <a:effectLst/>
                <a:latin typeface="+mn-lt"/>
                <a:ea typeface="+mn-ea"/>
                <a:cs typeface="+mn-cs"/>
              </a:rPr>
              <a:t>te</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weten</a:t>
            </a:r>
            <a:r>
              <a:rPr lang="en-US" sz="900" b="0" i="0" kern="1200" dirty="0">
                <a:solidFill>
                  <a:schemeClr val="tx1"/>
                </a:solidFill>
                <a:effectLst/>
                <a:latin typeface="+mn-lt"/>
                <a:ea typeface="+mn-ea"/>
                <a:cs typeface="+mn-cs"/>
              </a:rPr>
              <a:t> hoe ze </a:t>
            </a:r>
            <a:r>
              <a:rPr lang="en-US" sz="900" b="0" i="0" kern="1200" dirty="0" err="1">
                <a:solidFill>
                  <a:schemeClr val="tx1"/>
                </a:solidFill>
                <a:effectLst/>
                <a:latin typeface="+mn-lt"/>
                <a:ea typeface="+mn-ea"/>
                <a:cs typeface="+mn-cs"/>
              </a:rPr>
              <a:t>geimplementeerd</a:t>
            </a:r>
            <a:r>
              <a:rPr lang="en-US" sz="900" b="0" i="0" kern="1200" dirty="0">
                <a:solidFill>
                  <a:schemeClr val="tx1"/>
                </a:solidFill>
                <a:effectLst/>
                <a:latin typeface="+mn-lt"/>
                <a:ea typeface="+mn-ea"/>
                <a:cs typeface="+mn-cs"/>
              </a:rPr>
              <a:t> </a:t>
            </a:r>
            <a:r>
              <a:rPr lang="en-US" sz="900" b="0" i="0" kern="1200" dirty="0" err="1">
                <a:solidFill>
                  <a:schemeClr val="tx1"/>
                </a:solidFill>
                <a:effectLst/>
                <a:latin typeface="+mn-lt"/>
                <a:ea typeface="+mn-ea"/>
                <a:cs typeface="+mn-cs"/>
              </a:rPr>
              <a:t>worden</a:t>
            </a:r>
            <a:r>
              <a:rPr lang="en-US" sz="900" b="0" i="0" kern="1200" dirty="0">
                <a:solidFill>
                  <a:schemeClr val="tx1"/>
                </a:solidFill>
                <a:effectLst/>
                <a:latin typeface="+mn-lt"/>
                <a:ea typeface="+mn-ea"/>
                <a:cs typeface="+mn-cs"/>
              </a:rPr>
              <a:t>.</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“you want the time, Buddy? I’m </a:t>
            </a:r>
            <a:r>
              <a:rPr lang="en-US" sz="900" b="0" i="0" kern="1200" dirty="0" err="1">
                <a:solidFill>
                  <a:schemeClr val="tx1"/>
                </a:solidFill>
                <a:effectLst/>
                <a:latin typeface="+mn-lt"/>
                <a:ea typeface="+mn-ea"/>
                <a:cs typeface="+mn-cs"/>
              </a:rPr>
              <a:t>gonna</a:t>
            </a:r>
            <a:r>
              <a:rPr lang="en-US" sz="900" b="0" i="0" kern="1200" dirty="0">
                <a:solidFill>
                  <a:schemeClr val="tx1"/>
                </a:solidFill>
                <a:effectLst/>
                <a:latin typeface="+mn-lt"/>
                <a:ea typeface="+mn-ea"/>
                <a:cs typeface="+mn-cs"/>
              </a:rPr>
              <a:t> need a </a:t>
            </a:r>
            <a:r>
              <a:rPr lang="en-US" sz="900" b="0" i="0" kern="1200" dirty="0" err="1">
                <a:solidFill>
                  <a:schemeClr val="tx1"/>
                </a:solidFill>
                <a:effectLst/>
                <a:latin typeface="+mn-lt"/>
                <a:ea typeface="+mn-ea"/>
                <a:cs typeface="+mn-cs"/>
              </a:rPr>
              <a:t>ThingThatTellsTime</a:t>
            </a:r>
            <a:r>
              <a:rPr lang="en-US" sz="900" b="0" i="0" kern="1200" dirty="0">
                <a:solidFill>
                  <a:schemeClr val="tx1"/>
                </a:solidFill>
                <a:effectLst/>
                <a:latin typeface="+mn-lt"/>
                <a:ea typeface="+mn-ea"/>
                <a:cs typeface="+mn-cs"/>
              </a:rPr>
              <a:t>, and then it’s all yours.” (Usually you wouldn’t write this rather pointless method, but I wanted to keep the example as simple as humanly possible).</a:t>
            </a:r>
          </a:p>
          <a:p>
            <a:r>
              <a:rPr lang="en-US" sz="900" b="0" i="0" kern="1200" dirty="0">
                <a:solidFill>
                  <a:schemeClr val="tx1"/>
                </a:solidFill>
                <a:effectLst/>
                <a:latin typeface="+mn-lt"/>
                <a:ea typeface="+mn-ea"/>
                <a:cs typeface="+mn-cs"/>
              </a:rPr>
              <a:t>Dependency Inversion is a different kind of tradeoff. To visualize it, don’t think of code just yet. Think of a boss yelling at a developer. Before the ‘inversion’ this would have been straightforward. “Developer! You, Bill! Write me a program that tells time!” and Bill scurries off to do it.</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33</a:t>
            </a:fld>
            <a:endParaRPr lang="en-US"/>
          </a:p>
        </p:txBody>
      </p:sp>
    </p:spTree>
    <p:extLst>
      <p:ext uri="{BB962C8B-B14F-4D97-AF65-F5344CB8AC3E}">
        <p14:creationId xmlns:p14="http://schemas.microsoft.com/office/powerpoint/2010/main" val="409410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34</a:t>
            </a:fld>
            <a:endParaRPr lang="en-US"/>
          </a:p>
        </p:txBody>
      </p:sp>
    </p:spTree>
    <p:extLst>
      <p:ext uri="{BB962C8B-B14F-4D97-AF65-F5344CB8AC3E}">
        <p14:creationId xmlns:p14="http://schemas.microsoft.com/office/powerpoint/2010/main" val="2351743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35</a:t>
            </a:fld>
            <a:endParaRPr lang="en-US"/>
          </a:p>
        </p:txBody>
      </p:sp>
    </p:spTree>
    <p:extLst>
      <p:ext uri="{BB962C8B-B14F-4D97-AF65-F5344CB8AC3E}">
        <p14:creationId xmlns:p14="http://schemas.microsoft.com/office/powerpoint/2010/main" val="1917527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36</a:t>
            </a:fld>
            <a:endParaRPr lang="en-US"/>
          </a:p>
        </p:txBody>
      </p:sp>
    </p:spTree>
    <p:extLst>
      <p:ext uri="{BB962C8B-B14F-4D97-AF65-F5344CB8AC3E}">
        <p14:creationId xmlns:p14="http://schemas.microsoft.com/office/powerpoint/2010/main" val="1801114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DA1251-EEE1-7E43-9DEC-BEE3AEE2021B}" type="slidenum">
              <a:rPr lang="en-US" smtClean="0"/>
              <a:t>37</a:t>
            </a:fld>
            <a:endParaRPr lang="en-US"/>
          </a:p>
        </p:txBody>
      </p:sp>
    </p:spTree>
    <p:extLst>
      <p:ext uri="{BB962C8B-B14F-4D97-AF65-F5344CB8AC3E}">
        <p14:creationId xmlns:p14="http://schemas.microsoft.com/office/powerpoint/2010/main" val="1058870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Following SOLID principles is essential if we are to build quality software that is easy to extend, robust and reusable. Also is important not forgetting to be pragmatic and use common sense because sometimes over-engineering can make simple things more complex.</a:t>
            </a:r>
          </a:p>
        </p:txBody>
      </p:sp>
      <p:sp>
        <p:nvSpPr>
          <p:cNvPr id="4" name="Slide Number Placeholder 3"/>
          <p:cNvSpPr>
            <a:spLocks noGrp="1"/>
          </p:cNvSpPr>
          <p:nvPr>
            <p:ph type="sldNum" sz="quarter" idx="10"/>
          </p:nvPr>
        </p:nvSpPr>
        <p:spPr/>
        <p:txBody>
          <a:bodyPr/>
          <a:lstStyle/>
          <a:p>
            <a:fld id="{A4DA1251-EEE1-7E43-9DEC-BEE3AEE2021B}" type="slidenum">
              <a:rPr lang="en-US" smtClean="0"/>
              <a:t>38</a:t>
            </a:fld>
            <a:endParaRPr lang="en-US"/>
          </a:p>
        </p:txBody>
      </p:sp>
    </p:spTree>
    <p:extLst>
      <p:ext uri="{BB962C8B-B14F-4D97-AF65-F5344CB8AC3E}">
        <p14:creationId xmlns:p14="http://schemas.microsoft.com/office/powerpoint/2010/main" val="40582181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Following SOLID principles is essential if we are to build quality software that is easy to extend, robust and reusable. Also is important not forgetting to be pragmatic and use common sense because sometimes over-engineering can make simple things more complex.</a:t>
            </a:r>
          </a:p>
        </p:txBody>
      </p:sp>
      <p:sp>
        <p:nvSpPr>
          <p:cNvPr id="4" name="Slide Number Placeholder 3"/>
          <p:cNvSpPr>
            <a:spLocks noGrp="1"/>
          </p:cNvSpPr>
          <p:nvPr>
            <p:ph type="sldNum" sz="quarter" idx="10"/>
          </p:nvPr>
        </p:nvSpPr>
        <p:spPr/>
        <p:txBody>
          <a:bodyPr/>
          <a:lstStyle/>
          <a:p>
            <a:fld id="{A4DA1251-EEE1-7E43-9DEC-BEE3AEE2021B}" type="slidenum">
              <a:rPr lang="en-US" smtClean="0"/>
              <a:t>39</a:t>
            </a:fld>
            <a:endParaRPr lang="en-US"/>
          </a:p>
        </p:txBody>
      </p:sp>
    </p:spTree>
    <p:extLst>
      <p:ext uri="{BB962C8B-B14F-4D97-AF65-F5344CB8AC3E}">
        <p14:creationId xmlns:p14="http://schemas.microsoft.com/office/powerpoint/2010/main" val="242203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dirty="0"/>
              <a:t>Wie kent de solid principes? Of al van gehoord?</a:t>
            </a:r>
          </a:p>
          <a:p>
            <a:pPr marL="171450" indent="-171450">
              <a:buFont typeface="Arial" panose="020B0604020202020204" pitchFamily="34" charset="0"/>
              <a:buChar char="•"/>
            </a:pPr>
            <a:endParaRPr lang="nl-BE" dirty="0"/>
          </a:p>
          <a:p>
            <a:pPr marL="171450" indent="-171450">
              <a:buFont typeface="Arial" panose="020B0604020202020204" pitchFamily="34" charset="0"/>
              <a:buChar char="•"/>
            </a:pPr>
            <a:r>
              <a:rPr lang="nl-BE" dirty="0"/>
              <a:t>5 principles aangegeven door Robert C. Martin, Michael Feathers maakte er solid van </a:t>
            </a:r>
            <a:endParaRPr lang="nl-BE" baseline="0" dirty="0"/>
          </a:p>
          <a:p>
            <a:pPr marL="171450" lvl="0" indent="-171450">
              <a:buFont typeface="Arial" panose="020B0604020202020204" pitchFamily="34" charset="0"/>
              <a:buChar char="•"/>
            </a:pPr>
            <a:r>
              <a:rPr lang="nl-BE" baseline="0" dirty="0"/>
              <a:t>Manier van programmeren</a:t>
            </a:r>
          </a:p>
          <a:p>
            <a:pPr marL="171450" lvl="0" indent="-171450">
              <a:buFont typeface="Arial" panose="020B0604020202020204" pitchFamily="34" charset="0"/>
              <a:buChar char="•"/>
            </a:pPr>
            <a:r>
              <a:rPr lang="nl-BE" baseline="0" dirty="0"/>
              <a:t>Ook goed voor </a:t>
            </a:r>
            <a:r>
              <a:rPr lang="nl-BE" baseline="0" dirty="0" err="1"/>
              <a:t>testing</a:t>
            </a:r>
            <a:endParaRPr lang="nl-BE" baseline="0" dirty="0"/>
          </a:p>
          <a:p>
            <a:pPr marL="171450" lvl="0" indent="-171450">
              <a:buFont typeface="Arial" panose="020B0604020202020204" pitchFamily="34" charset="0"/>
              <a:buChar char="•"/>
            </a:pPr>
            <a:endParaRPr lang="nl-BE" baseline="0" dirty="0"/>
          </a:p>
          <a:p>
            <a:r>
              <a:rPr lang="nl-BE" dirty="0"/>
              <a:t>Betere programmeur, door betere code</a:t>
            </a:r>
          </a:p>
          <a:p>
            <a:pPr lvl="1"/>
            <a:r>
              <a:rPr lang="nl-BE" dirty="0"/>
              <a:t>Gemakkelijk te onderhouden</a:t>
            </a:r>
          </a:p>
          <a:p>
            <a:pPr lvl="1"/>
            <a:r>
              <a:rPr lang="nl-BE" dirty="0"/>
              <a:t>Gemakkelijk uit te breiden</a:t>
            </a:r>
          </a:p>
          <a:p>
            <a:pPr lvl="1"/>
            <a:r>
              <a:rPr lang="nl-BE" dirty="0"/>
              <a:t>Robuuste code</a:t>
            </a:r>
          </a:p>
          <a:p>
            <a:pPr marL="171450" lvl="0" indent="-171450">
              <a:buFont typeface="Arial" panose="020B0604020202020204" pitchFamily="34" charset="0"/>
              <a:buChar char="•"/>
            </a:pPr>
            <a:endParaRPr lang="nl-BE" dirty="0"/>
          </a:p>
          <a:p>
            <a:endParaRPr lang="nl-NL" dirty="0"/>
          </a:p>
        </p:txBody>
      </p:sp>
      <p:sp>
        <p:nvSpPr>
          <p:cNvPr id="4" name="Slide Number Placeholder 3"/>
          <p:cNvSpPr>
            <a:spLocks noGrp="1"/>
          </p:cNvSpPr>
          <p:nvPr>
            <p:ph type="sldNum" sz="quarter" idx="10"/>
          </p:nvPr>
        </p:nvSpPr>
        <p:spPr/>
        <p:txBody>
          <a:bodyPr/>
          <a:lstStyle/>
          <a:p>
            <a:fld id="{A4DA1251-EEE1-7E43-9DEC-BEE3AEE2021B}" type="slidenum">
              <a:rPr lang="en-US" smtClean="0"/>
              <a:t>5</a:t>
            </a:fld>
            <a:endParaRPr lang="en-US"/>
          </a:p>
        </p:txBody>
      </p:sp>
    </p:spTree>
    <p:extLst>
      <p:ext uri="{BB962C8B-B14F-4D97-AF65-F5344CB8AC3E}">
        <p14:creationId xmlns:p14="http://schemas.microsoft.com/office/powerpoint/2010/main" val="7643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dirty="0"/>
              <a:t>Cohesion</a:t>
            </a:r>
          </a:p>
          <a:p>
            <a:pPr marL="0" indent="0">
              <a:buFont typeface="Arial" panose="020B0604020202020204" pitchFamily="34" charset="0"/>
              <a:buNone/>
            </a:pPr>
            <a:r>
              <a:rPr lang="nl-BE" dirty="0"/>
              <a:t>4x100m a lot better then 1x400m</a:t>
            </a:r>
          </a:p>
          <a:p>
            <a:pPr marL="0" indent="0">
              <a:buFont typeface="Arial" panose="020B0604020202020204" pitchFamily="34" charset="0"/>
              <a:buNone/>
            </a:pPr>
            <a:endParaRPr lang="nl-BE"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Goede software beschikt ook een lage coupling en een hoge cohesion</a:t>
            </a:r>
          </a:p>
          <a:p>
            <a:pPr marL="0" indent="0">
              <a:buFont typeface="Arial" panose="020B0604020202020204" pitchFamily="34" charset="0"/>
              <a:buNone/>
            </a:pPr>
            <a:endParaRPr lang="nl-BE" dirty="0"/>
          </a:p>
          <a:p>
            <a:pPr marL="0" indent="0">
              <a:buFont typeface="Arial" panose="020B0604020202020204" pitchFamily="34" charset="0"/>
              <a:buNone/>
            </a:pPr>
            <a:endParaRPr lang="nl-BE" dirty="0"/>
          </a:p>
          <a:p>
            <a:endParaRPr lang="nl-NL" dirty="0"/>
          </a:p>
        </p:txBody>
      </p:sp>
      <p:sp>
        <p:nvSpPr>
          <p:cNvPr id="4" name="Slide Number Placeholder 3"/>
          <p:cNvSpPr>
            <a:spLocks noGrp="1"/>
          </p:cNvSpPr>
          <p:nvPr>
            <p:ph type="sldNum" sz="quarter" idx="10"/>
          </p:nvPr>
        </p:nvSpPr>
        <p:spPr/>
        <p:txBody>
          <a:bodyPr/>
          <a:lstStyle/>
          <a:p>
            <a:fld id="{A4DA1251-EEE1-7E43-9DEC-BEE3AEE2021B}" type="slidenum">
              <a:rPr lang="en-US" smtClean="0"/>
              <a:t>6</a:t>
            </a:fld>
            <a:endParaRPr lang="en-US"/>
          </a:p>
        </p:txBody>
      </p:sp>
    </p:spTree>
    <p:extLst>
      <p:ext uri="{BB962C8B-B14F-4D97-AF65-F5344CB8AC3E}">
        <p14:creationId xmlns:p14="http://schemas.microsoft.com/office/powerpoint/2010/main" val="308547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7</a:t>
            </a:fld>
            <a:endParaRPr lang="en-US"/>
          </a:p>
        </p:txBody>
      </p:sp>
    </p:spTree>
    <p:extLst>
      <p:ext uri="{BB962C8B-B14F-4D97-AF65-F5344CB8AC3E}">
        <p14:creationId xmlns:p14="http://schemas.microsoft.com/office/powerpoint/2010/main" val="343656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This principle means that a class must have </a:t>
            </a:r>
            <a:r>
              <a:rPr lang="en-US" sz="900" b="1" i="0" kern="1200" dirty="0">
                <a:solidFill>
                  <a:schemeClr val="tx1"/>
                </a:solidFill>
                <a:effectLst/>
                <a:latin typeface="+mn-lt"/>
                <a:ea typeface="+mn-ea"/>
                <a:cs typeface="+mn-cs"/>
              </a:rPr>
              <a:t>only one responsibility and do only the task for which it has been designed</a:t>
            </a:r>
            <a:r>
              <a:rPr lang="en-US" sz="900" b="0" i="0" kern="1200" dirty="0">
                <a:solidFill>
                  <a:schemeClr val="tx1"/>
                </a:solidFill>
                <a:effectLst/>
                <a:latin typeface="+mn-lt"/>
                <a:ea typeface="+mn-ea"/>
                <a:cs typeface="+mn-cs"/>
              </a:rPr>
              <a:t>.</a:t>
            </a:r>
          </a:p>
          <a:p>
            <a:r>
              <a:rPr lang="en-US" sz="900" b="0" i="0" kern="1200" dirty="0">
                <a:solidFill>
                  <a:schemeClr val="tx1"/>
                </a:solidFill>
                <a:effectLst/>
                <a:latin typeface="+mn-lt"/>
                <a:ea typeface="+mn-ea"/>
                <a:cs typeface="+mn-cs"/>
              </a:rPr>
              <a:t>Otherwise, if our class assumes more than one responsibility we will have a high coupling causing our code to be fragile with any changes.</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8</a:t>
            </a:fld>
            <a:endParaRPr lang="en-US"/>
          </a:p>
        </p:txBody>
      </p:sp>
    </p:spTree>
    <p:extLst>
      <p:ext uri="{BB962C8B-B14F-4D97-AF65-F5344CB8AC3E}">
        <p14:creationId xmlns:p14="http://schemas.microsoft.com/office/powerpoint/2010/main" val="326546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9</a:t>
            </a:fld>
            <a:endParaRPr lang="en-US"/>
          </a:p>
        </p:txBody>
      </p:sp>
    </p:spTree>
    <p:extLst>
      <p:ext uri="{BB962C8B-B14F-4D97-AF65-F5344CB8AC3E}">
        <p14:creationId xmlns:p14="http://schemas.microsoft.com/office/powerpoint/2010/main" val="274227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4DA1251-EEE1-7E43-9DEC-BEE3AEE2021B}" type="slidenum">
              <a:rPr lang="en-US" smtClean="0"/>
              <a:t>10</a:t>
            </a:fld>
            <a:endParaRPr lang="en-US"/>
          </a:p>
        </p:txBody>
      </p:sp>
    </p:spTree>
    <p:extLst>
      <p:ext uri="{BB962C8B-B14F-4D97-AF65-F5344CB8AC3E}">
        <p14:creationId xmlns:p14="http://schemas.microsoft.com/office/powerpoint/2010/main" val="2000656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18519" b="21569"/>
          <a:stretch/>
        </p:blipFill>
        <p:spPr>
          <a:xfrm>
            <a:off x="0" y="1086994"/>
            <a:ext cx="9144000" cy="3650446"/>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7797" y="400049"/>
            <a:ext cx="1288497" cy="365189"/>
          </a:xfrm>
          <a:prstGeom prst="rect">
            <a:avLst/>
          </a:prstGeom>
        </p:spPr>
      </p:pic>
      <p:pic>
        <p:nvPicPr>
          <p:cNvPr id="2" name="Picture 1" descr="Axxes_Header_2.jpg"/>
          <p:cNvPicPr>
            <a:picLocks noChangeAspect="1"/>
          </p:cNvPicPr>
          <p:nvPr userDrawn="1"/>
        </p:nvPicPr>
        <p:blipFill rotWithShape="1">
          <a:blip r:embed="rId4">
            <a:extLst>
              <a:ext uri="{28A0092B-C50C-407E-A947-70E740481C1C}">
                <a14:useLocalDpi xmlns:a14="http://schemas.microsoft.com/office/drawing/2010/main" val="0"/>
              </a:ext>
            </a:extLst>
          </a:blip>
          <a:srcRect t="13211" b="26680"/>
          <a:stretch/>
        </p:blipFill>
        <p:spPr>
          <a:xfrm>
            <a:off x="0" y="1086994"/>
            <a:ext cx="9144000" cy="3667891"/>
          </a:xfrm>
          <a:prstGeom prst="rect">
            <a:avLst/>
          </a:prstGeom>
        </p:spPr>
      </p:pic>
      <p:sp>
        <p:nvSpPr>
          <p:cNvPr id="7" name="Title 1"/>
          <p:cNvSpPr>
            <a:spLocks noGrp="1"/>
          </p:cNvSpPr>
          <p:nvPr>
            <p:ph type="ctrTitle" hasCustomPrompt="1"/>
          </p:nvPr>
        </p:nvSpPr>
        <p:spPr>
          <a:xfrm>
            <a:off x="1387210" y="1336528"/>
            <a:ext cx="6619244" cy="495108"/>
          </a:xfrm>
          <a:solidFill>
            <a:srgbClr val="F7A436"/>
          </a:solidFill>
        </p:spPr>
        <p:txBody>
          <a:bodyPr lIns="90000" tIns="108000" rIns="90000" bIns="108000" anchor="ctr" anchorCtr="0">
            <a:spAutoFit/>
          </a:bodyPr>
          <a:lstStyle>
            <a:lvl1pPr>
              <a:defRPr sz="1800" spc="300">
                <a:solidFill>
                  <a:schemeClr val="bg1"/>
                </a:solidFill>
              </a:defRPr>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 PICTURE 2">
    <p:spTree>
      <p:nvGrpSpPr>
        <p:cNvPr id="1" name=""/>
        <p:cNvGrpSpPr/>
        <p:nvPr/>
      </p:nvGrpSpPr>
      <p:grpSpPr>
        <a:xfrm>
          <a:off x="0" y="0"/>
          <a:ext cx="0" cy="0"/>
          <a:chOff x="0" y="0"/>
          <a:chExt cx="0" cy="0"/>
        </a:xfrm>
      </p:grpSpPr>
      <p:sp>
        <p:nvSpPr>
          <p:cNvPr id="26" name="Rectangle 25"/>
          <p:cNvSpPr/>
          <p:nvPr userDrawn="1"/>
        </p:nvSpPr>
        <p:spPr>
          <a:xfrm>
            <a:off x="0" y="1686811"/>
            <a:ext cx="4635795" cy="256621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0" y="0"/>
            <a:ext cx="9144000" cy="221797"/>
          </a:xfrm>
          <a:prstGeom prst="rect">
            <a:avLst/>
          </a:prstGeom>
          <a:solidFill>
            <a:srgbClr val="F7A4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833" y="362630"/>
            <a:ext cx="800177" cy="226788"/>
          </a:xfrm>
          <a:prstGeom prst="rect">
            <a:avLst/>
          </a:prstGeom>
        </p:spPr>
      </p:pic>
      <p:cxnSp>
        <p:nvCxnSpPr>
          <p:cNvPr id="29" name="Straight Connector 28"/>
          <p:cNvCxnSpPr/>
          <p:nvPr userDrawn="1"/>
        </p:nvCxnSpPr>
        <p:spPr>
          <a:xfrm>
            <a:off x="3670473" y="1411014"/>
            <a:ext cx="1808114" cy="0"/>
          </a:xfrm>
          <a:prstGeom prst="line">
            <a:avLst/>
          </a:prstGeom>
          <a:ln>
            <a:solidFill>
              <a:srgbClr val="57575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CLICK TO EDIT MASTER TITLE STYLE</a:t>
            </a:r>
          </a:p>
        </p:txBody>
      </p:sp>
      <p:sp>
        <p:nvSpPr>
          <p:cNvPr id="31" name="Picture Placeholder 30"/>
          <p:cNvSpPr>
            <a:spLocks noGrp="1"/>
          </p:cNvSpPr>
          <p:nvPr>
            <p:ph type="pic" sz="quarter" idx="12"/>
          </p:nvPr>
        </p:nvSpPr>
        <p:spPr>
          <a:xfrm>
            <a:off x="4635794" y="1686811"/>
            <a:ext cx="4508205" cy="2566211"/>
          </a:xfrm>
        </p:spPr>
        <p:txBody>
          <a:bodyPr/>
          <a:lstStyle/>
          <a:p>
            <a:r>
              <a:rPr lang="en-US"/>
              <a:t>Click icon to add picture</a:t>
            </a:r>
          </a:p>
        </p:txBody>
      </p:sp>
      <p:sp>
        <p:nvSpPr>
          <p:cNvPr id="32" name="Text Placeholder 11"/>
          <p:cNvSpPr>
            <a:spLocks noGrp="1"/>
          </p:cNvSpPr>
          <p:nvPr>
            <p:ph type="body" sz="quarter" idx="13"/>
          </p:nvPr>
        </p:nvSpPr>
        <p:spPr>
          <a:xfrm>
            <a:off x="329553" y="1955800"/>
            <a:ext cx="3976687" cy="204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ussen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F7A4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0" hasCustomPrompt="1"/>
          </p:nvPr>
        </p:nvSpPr>
        <p:spPr>
          <a:xfrm>
            <a:off x="-1" y="1811973"/>
            <a:ext cx="9144001" cy="565150"/>
          </a:xfrm>
        </p:spPr>
        <p:txBody>
          <a:bodyPr>
            <a:noAutofit/>
          </a:bodyPr>
          <a:lstStyle>
            <a:lvl1pPr marL="0" indent="0" algn="ctr">
              <a:buNone/>
              <a:defRPr sz="5400" b="1">
                <a:solidFill>
                  <a:schemeClr val="bg1"/>
                </a:solidFill>
              </a:defRPr>
            </a:lvl1pPr>
          </a:lstStyle>
          <a:p>
            <a:pPr lvl="0"/>
            <a:r>
              <a:rPr lang="en-US" dirty="0"/>
              <a:t>HEAD</a:t>
            </a:r>
          </a:p>
        </p:txBody>
      </p:sp>
      <p:sp>
        <p:nvSpPr>
          <p:cNvPr id="9" name="Text Placeholder 7"/>
          <p:cNvSpPr>
            <a:spLocks noGrp="1"/>
          </p:cNvSpPr>
          <p:nvPr>
            <p:ph type="body" sz="quarter" idx="11" hasCustomPrompt="1"/>
          </p:nvPr>
        </p:nvSpPr>
        <p:spPr>
          <a:xfrm>
            <a:off x="-2" y="1246823"/>
            <a:ext cx="9144001" cy="282719"/>
          </a:xfrm>
        </p:spPr>
        <p:txBody>
          <a:bodyPr>
            <a:noAutofit/>
          </a:bodyPr>
          <a:lstStyle>
            <a:lvl1pPr marL="0" indent="0" algn="ctr">
              <a:buNone/>
              <a:defRPr sz="1400" b="0">
                <a:solidFill>
                  <a:schemeClr val="bg1"/>
                </a:solidFill>
              </a:defRPr>
            </a:lvl1pPr>
          </a:lstStyle>
          <a:p>
            <a:pPr lvl="0"/>
            <a:r>
              <a:rPr lang="en-US" dirty="0"/>
              <a:t>Subtitle</a:t>
            </a:r>
          </a:p>
        </p:txBody>
      </p:sp>
      <p:sp>
        <p:nvSpPr>
          <p:cNvPr id="10" name="Text Placeholder 7"/>
          <p:cNvSpPr>
            <a:spLocks noGrp="1"/>
          </p:cNvSpPr>
          <p:nvPr>
            <p:ph type="body" sz="quarter" idx="12" hasCustomPrompt="1"/>
          </p:nvPr>
        </p:nvSpPr>
        <p:spPr>
          <a:xfrm>
            <a:off x="-3" y="2912442"/>
            <a:ext cx="9144001" cy="282719"/>
          </a:xfrm>
        </p:spPr>
        <p:txBody>
          <a:bodyPr>
            <a:noAutofit/>
          </a:bodyPr>
          <a:lstStyle>
            <a:lvl1pPr marL="0" indent="0" algn="ctr">
              <a:buNone/>
              <a:defRPr sz="1400" b="0">
                <a:solidFill>
                  <a:schemeClr val="bg1"/>
                </a:solidFill>
              </a:defRPr>
            </a:lvl1pPr>
          </a:lstStyle>
          <a:p>
            <a:pPr lvl="0"/>
            <a:r>
              <a:rPr lang="en-US" dirty="0" err="1"/>
              <a:t>Bodytext</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55292" y="4874108"/>
            <a:ext cx="234329" cy="167640"/>
          </a:xfrm>
          <a:prstGeom prst="rect">
            <a:avLst/>
          </a:prstGeom>
        </p:spPr>
      </p:pic>
      <p:sp>
        <p:nvSpPr>
          <p:cNvPr id="12" name="TextBox 11"/>
          <p:cNvSpPr txBox="1"/>
          <p:nvPr userDrawn="1"/>
        </p:nvSpPr>
        <p:spPr>
          <a:xfrm>
            <a:off x="3341125" y="4256829"/>
            <a:ext cx="2462662" cy="515526"/>
          </a:xfrm>
          <a:prstGeom prst="rect">
            <a:avLst/>
          </a:prstGeom>
          <a:noFill/>
        </p:spPr>
        <p:txBody>
          <a:bodyPr wrap="none" rtlCol="0">
            <a:spAutoFit/>
          </a:bodyPr>
          <a:lstStyle/>
          <a:p>
            <a:r>
              <a:rPr lang="en-US" sz="1400" spc="300" dirty="0">
                <a:solidFill>
                  <a:schemeClr val="bg1"/>
                </a:solidFill>
              </a:rPr>
              <a:t>IT</a:t>
            </a:r>
            <a:r>
              <a:rPr lang="en-US" sz="1400" spc="300" dirty="0">
                <a:solidFill>
                  <a:srgbClr val="575756"/>
                </a:solidFill>
              </a:rPr>
              <a:t> IS ABOUT PEOPLE</a:t>
            </a:r>
          </a:p>
          <a:p>
            <a:endParaRPr lang="en-US" dirty="0"/>
          </a:p>
        </p:txBody>
      </p:sp>
    </p:spTree>
    <p:extLst>
      <p:ext uri="{BB962C8B-B14F-4D97-AF65-F5344CB8AC3E}">
        <p14:creationId xmlns:p14="http://schemas.microsoft.com/office/powerpoint/2010/main" val="181661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Shape 16"/>
        <p:cNvGrpSpPr/>
        <p:nvPr/>
      </p:nvGrpSpPr>
      <p:grpSpPr>
        <a:xfrm>
          <a:off x="0" y="0"/>
          <a:ext cx="0" cy="0"/>
          <a:chOff x="0" y="0"/>
          <a:chExt cx="0" cy="0"/>
        </a:xfrm>
      </p:grpSpPr>
      <p:sp>
        <p:nvSpPr>
          <p:cNvPr id="17" name="Shape 17"/>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8" name="Shape 18"/>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9" name="Shape 19"/>
          <p:cNvSpPr txBox="1">
            <a:spLocks noGrp="1"/>
          </p:cNvSpPr>
          <p:nvPr>
            <p:ph type="title"/>
          </p:nvPr>
        </p:nvSpPr>
        <p:spPr>
          <a:xfrm>
            <a:off x="838309" y="1807900"/>
            <a:ext cx="3148199" cy="485699"/>
          </a:xfrm>
          <a:prstGeom prst="rect">
            <a:avLst/>
          </a:prstGeom>
        </p:spPr>
        <p:txBody>
          <a:bodyPr lIns="91425" tIns="91425" rIns="91425" bIns="91425" anchor="b" anchorCtr="0"/>
          <a:lstStyle>
            <a:lvl1pPr rtl="0">
              <a:spcBef>
                <a:spcPts val="0"/>
              </a:spcBef>
              <a:defRPr>
                <a:latin typeface="Calibri"/>
                <a:cs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a:t>Click to edit Master title style</a:t>
            </a:r>
            <a:endParaRPr dirty="0"/>
          </a:p>
        </p:txBody>
      </p:sp>
      <p:sp>
        <p:nvSpPr>
          <p:cNvPr id="20" name="Shape 20"/>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rtl="0">
              <a:spcBef>
                <a:spcPts val="0"/>
              </a:spcBef>
              <a:defRPr>
                <a:latin typeface="Calibri"/>
                <a:cs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a:t>Edit Master text styles</a:t>
            </a:r>
          </a:p>
        </p:txBody>
      </p:sp>
    </p:spTree>
    <p:extLst>
      <p:ext uri="{BB962C8B-B14F-4D97-AF65-F5344CB8AC3E}">
        <p14:creationId xmlns:p14="http://schemas.microsoft.com/office/powerpoint/2010/main" val="387308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56"/>
        <p:cNvGrpSpPr/>
        <p:nvPr/>
      </p:nvGrpSpPr>
      <p:grpSpPr>
        <a:xfrm>
          <a:off x="0" y="0"/>
          <a:ext cx="0" cy="0"/>
          <a:chOff x="0" y="0"/>
          <a:chExt cx="0" cy="0"/>
        </a:xfrm>
      </p:grpSpPr>
      <p:sp>
        <p:nvSpPr>
          <p:cNvPr id="57" name="Shape 5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Shape 5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extLst>
      <p:ext uri="{BB962C8B-B14F-4D97-AF65-F5344CB8AC3E}">
        <p14:creationId xmlns:p14="http://schemas.microsoft.com/office/powerpoint/2010/main" val="395839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r>
              <a:rPr lang="en-US"/>
              <a:t>
              </a:t>
            </a:r>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endParaRPr lang="en-US" dirty="0"/>
          </a:p>
        </p:txBody>
      </p:sp>
    </p:spTree>
    <p:extLst>
      <p:ext uri="{BB962C8B-B14F-4D97-AF65-F5344CB8AC3E}">
        <p14:creationId xmlns:p14="http://schemas.microsoft.com/office/powerpoint/2010/main" val="411872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PTIE A">
    <p:spTree>
      <p:nvGrpSpPr>
        <p:cNvPr id="1" name=""/>
        <p:cNvGrpSpPr/>
        <p:nvPr/>
      </p:nvGrpSpPr>
      <p:grpSpPr>
        <a:xfrm>
          <a:off x="0" y="0"/>
          <a:ext cx="0" cy="0"/>
          <a:chOff x="0" y="0"/>
          <a:chExt cx="0" cy="0"/>
        </a:xfrm>
      </p:grpSpPr>
      <p:sp>
        <p:nvSpPr>
          <p:cNvPr id="54" name="Rectangle 5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2" y="0"/>
            <a:ext cx="9144002" cy="5143500"/>
          </a:xfrm>
          <a:prstGeom prst="rect">
            <a:avLst/>
          </a:prstGeom>
          <a:solidFill>
            <a:srgbClr val="F7A4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55292" y="1073633"/>
            <a:ext cx="234329" cy="167640"/>
          </a:xfrm>
          <a:prstGeom prst="rect">
            <a:avLst/>
          </a:prstGeom>
        </p:spPr>
      </p:pic>
      <p:sp>
        <p:nvSpPr>
          <p:cNvPr id="60" name="TextBox 59"/>
          <p:cNvSpPr txBox="1"/>
          <p:nvPr userDrawn="1"/>
        </p:nvSpPr>
        <p:spPr>
          <a:xfrm>
            <a:off x="3339612" y="456354"/>
            <a:ext cx="2464775" cy="307777"/>
          </a:xfrm>
          <a:prstGeom prst="rect">
            <a:avLst/>
          </a:prstGeom>
          <a:noFill/>
        </p:spPr>
        <p:txBody>
          <a:bodyPr wrap="none" rtlCol="0">
            <a:spAutoFit/>
          </a:bodyPr>
          <a:lstStyle/>
          <a:p>
            <a:pPr algn="ctr"/>
            <a:r>
              <a:rPr lang="en-US" sz="1400" spc="300" dirty="0">
                <a:solidFill>
                  <a:schemeClr val="bg1"/>
                </a:solidFill>
              </a:rPr>
              <a:t>IT</a:t>
            </a:r>
            <a:r>
              <a:rPr lang="en-US" sz="1400" spc="300" dirty="0">
                <a:solidFill>
                  <a:srgbClr val="575756"/>
                </a:solidFill>
              </a:rPr>
              <a:t> IS ABOUT PEOPLE</a:t>
            </a:r>
          </a:p>
        </p:txBody>
      </p:sp>
      <p:sp>
        <p:nvSpPr>
          <p:cNvPr id="64" name="Text Placeholder 63"/>
          <p:cNvSpPr>
            <a:spLocks noGrp="1"/>
          </p:cNvSpPr>
          <p:nvPr>
            <p:ph type="body" sz="quarter" idx="10"/>
          </p:nvPr>
        </p:nvSpPr>
        <p:spPr>
          <a:xfrm>
            <a:off x="957263" y="1771650"/>
            <a:ext cx="7429500" cy="2457450"/>
          </a:xfrm>
        </p:spPr>
        <p:txBody>
          <a:bodyPr>
            <a:normAutofit/>
          </a:bodyPr>
          <a:lstStyle>
            <a:lvl1pPr marL="514350" indent="-514350" algn="l">
              <a:buClr>
                <a:srgbClr val="575756"/>
              </a:buClr>
              <a:buSzPct val="100000"/>
              <a:buFont typeface="+mj-lt"/>
              <a:buAutoNum type="arabicPeriod"/>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76682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PTIE B - 3 PUNTEN">
    <p:spTree>
      <p:nvGrpSpPr>
        <p:cNvPr id="1" name=""/>
        <p:cNvGrpSpPr/>
        <p:nvPr/>
      </p:nvGrpSpPr>
      <p:grpSpPr>
        <a:xfrm>
          <a:off x="0" y="0"/>
          <a:ext cx="0" cy="0"/>
          <a:chOff x="0" y="0"/>
          <a:chExt cx="0" cy="0"/>
        </a:xfrm>
      </p:grpSpPr>
      <p:sp>
        <p:nvSpPr>
          <p:cNvPr id="20" name="Title 1"/>
          <p:cNvSpPr>
            <a:spLocks noGrp="1"/>
          </p:cNvSpPr>
          <p:nvPr>
            <p:ph type="title"/>
          </p:nvPr>
        </p:nvSpPr>
        <p:spPr>
          <a:xfrm>
            <a:off x="1221010" y="730251"/>
            <a:ext cx="6571060" cy="530223"/>
          </a:xfrm>
        </p:spPr>
        <p:txBody>
          <a:bodyPr/>
          <a:lstStyle/>
          <a:p>
            <a:r>
              <a:rPr lang="en-US"/>
              <a:t>Click to edit Master title style</a:t>
            </a:r>
          </a:p>
        </p:txBody>
      </p:sp>
      <p:sp>
        <p:nvSpPr>
          <p:cNvPr id="21" name="Rectangle 20"/>
          <p:cNvSpPr/>
          <p:nvPr userDrawn="1"/>
        </p:nvSpPr>
        <p:spPr>
          <a:xfrm>
            <a:off x="-2" y="-19361"/>
            <a:ext cx="914400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flipH="1">
            <a:off x="4455292" y="1073633"/>
            <a:ext cx="234329" cy="167640"/>
          </a:xfrm>
          <a:prstGeom prst="rect">
            <a:avLst/>
          </a:prstGeom>
        </p:spPr>
      </p:pic>
      <p:sp>
        <p:nvSpPr>
          <p:cNvPr id="23" name="TextBox 22"/>
          <p:cNvSpPr txBox="1"/>
          <p:nvPr userDrawn="1"/>
        </p:nvSpPr>
        <p:spPr>
          <a:xfrm>
            <a:off x="3339612" y="456354"/>
            <a:ext cx="2464775" cy="307777"/>
          </a:xfrm>
          <a:prstGeom prst="rect">
            <a:avLst/>
          </a:prstGeom>
          <a:noFill/>
        </p:spPr>
        <p:txBody>
          <a:bodyPr wrap="none" rtlCol="0">
            <a:spAutoFit/>
          </a:bodyPr>
          <a:lstStyle/>
          <a:p>
            <a:pPr algn="ctr"/>
            <a:r>
              <a:rPr lang="en-US" sz="1400" spc="300" dirty="0">
                <a:solidFill>
                  <a:srgbClr val="F7A436"/>
                </a:solidFill>
              </a:rPr>
              <a:t>IT</a:t>
            </a:r>
            <a:r>
              <a:rPr lang="en-US" sz="1400" spc="300" dirty="0">
                <a:solidFill>
                  <a:srgbClr val="575756"/>
                </a:solidFill>
              </a:rPr>
              <a:t> IS ABOUT PEOPLE</a:t>
            </a:r>
          </a:p>
        </p:txBody>
      </p:sp>
      <p:sp>
        <p:nvSpPr>
          <p:cNvPr id="24" name="Oval 23"/>
          <p:cNvSpPr/>
          <p:nvPr userDrawn="1"/>
        </p:nvSpPr>
        <p:spPr>
          <a:xfrm>
            <a:off x="685800" y="1534371"/>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7"/>
          <p:cNvSpPr>
            <a:spLocks noGrp="1"/>
          </p:cNvSpPr>
          <p:nvPr>
            <p:ph type="body" sz="quarter" idx="10" hasCustomPrompt="1"/>
          </p:nvPr>
        </p:nvSpPr>
        <p:spPr>
          <a:xfrm>
            <a:off x="685801" y="1569518"/>
            <a:ext cx="535210" cy="471488"/>
          </a:xfrm>
        </p:spPr>
        <p:txBody>
          <a:bodyPr>
            <a:normAutofit/>
          </a:bodyPr>
          <a:lstStyle>
            <a:lvl1pPr marL="0" indent="0" algn="ctr">
              <a:buNone/>
              <a:defRPr sz="2400">
                <a:solidFill>
                  <a:srgbClr val="F7A436"/>
                </a:solidFill>
              </a:defRPr>
            </a:lvl1pPr>
          </a:lstStyle>
          <a:p>
            <a:pPr lvl="0"/>
            <a:r>
              <a:rPr lang="en-US"/>
              <a:t>1</a:t>
            </a:r>
            <a:endParaRPr lang="en-US" dirty="0"/>
          </a:p>
        </p:txBody>
      </p:sp>
      <p:sp>
        <p:nvSpPr>
          <p:cNvPr id="26" name="Text Placeholder 9"/>
          <p:cNvSpPr>
            <a:spLocks noGrp="1"/>
          </p:cNvSpPr>
          <p:nvPr>
            <p:ph type="body" sz="quarter" idx="11"/>
          </p:nvPr>
        </p:nvSpPr>
        <p:spPr>
          <a:xfrm>
            <a:off x="1489221" y="1700034"/>
            <a:ext cx="6400800" cy="203883"/>
          </a:xfrm>
        </p:spPr>
        <p:txBody>
          <a:bodyPr anchor="ctr" anchorCtr="0">
            <a:noAutofit/>
          </a:bodyPr>
          <a:lstStyle>
            <a:lvl1pPr marL="0" indent="0" algn="l">
              <a:buNone/>
              <a:defRPr sz="2800"/>
            </a:lvl1pPr>
          </a:lstStyle>
          <a:p>
            <a:pPr lvl="0"/>
            <a:r>
              <a:rPr lang="en-US"/>
              <a:t>Edit Master text styles</a:t>
            </a:r>
          </a:p>
        </p:txBody>
      </p:sp>
      <p:sp>
        <p:nvSpPr>
          <p:cNvPr id="27" name="Oval 26"/>
          <p:cNvSpPr/>
          <p:nvPr userDrawn="1"/>
        </p:nvSpPr>
        <p:spPr>
          <a:xfrm>
            <a:off x="685800" y="2197977"/>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7"/>
          <p:cNvSpPr>
            <a:spLocks noGrp="1"/>
          </p:cNvSpPr>
          <p:nvPr>
            <p:ph type="body" sz="quarter" idx="12" hasCustomPrompt="1"/>
          </p:nvPr>
        </p:nvSpPr>
        <p:spPr>
          <a:xfrm>
            <a:off x="685801" y="2233124"/>
            <a:ext cx="535210" cy="471488"/>
          </a:xfrm>
        </p:spPr>
        <p:txBody>
          <a:bodyPr>
            <a:normAutofit/>
          </a:bodyPr>
          <a:lstStyle>
            <a:lvl1pPr marL="0" indent="0" algn="ctr">
              <a:buNone/>
              <a:defRPr sz="2400">
                <a:solidFill>
                  <a:srgbClr val="F7A436"/>
                </a:solidFill>
              </a:defRPr>
            </a:lvl1pPr>
          </a:lstStyle>
          <a:p>
            <a:pPr lvl="0"/>
            <a:r>
              <a:rPr lang="en-US" dirty="0"/>
              <a:t>2</a:t>
            </a:r>
          </a:p>
        </p:txBody>
      </p:sp>
      <p:sp>
        <p:nvSpPr>
          <p:cNvPr id="29" name="Text Placeholder 9"/>
          <p:cNvSpPr>
            <a:spLocks noGrp="1"/>
          </p:cNvSpPr>
          <p:nvPr>
            <p:ph type="body" sz="quarter" idx="13"/>
          </p:nvPr>
        </p:nvSpPr>
        <p:spPr>
          <a:xfrm>
            <a:off x="1489221" y="2363640"/>
            <a:ext cx="6400800" cy="203883"/>
          </a:xfrm>
        </p:spPr>
        <p:txBody>
          <a:bodyPr anchor="ctr" anchorCtr="0">
            <a:noAutofit/>
          </a:bodyPr>
          <a:lstStyle>
            <a:lvl1pPr marL="0" indent="0" algn="l">
              <a:buNone/>
              <a:defRPr sz="2800"/>
            </a:lvl1pPr>
          </a:lstStyle>
          <a:p>
            <a:pPr lvl="0"/>
            <a:r>
              <a:rPr lang="en-US"/>
              <a:t>Edit Master text styles</a:t>
            </a:r>
          </a:p>
        </p:txBody>
      </p:sp>
      <p:sp>
        <p:nvSpPr>
          <p:cNvPr id="30" name="Oval 29"/>
          <p:cNvSpPr/>
          <p:nvPr userDrawn="1"/>
        </p:nvSpPr>
        <p:spPr>
          <a:xfrm>
            <a:off x="685800" y="2861583"/>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7"/>
          <p:cNvSpPr>
            <a:spLocks noGrp="1"/>
          </p:cNvSpPr>
          <p:nvPr>
            <p:ph type="body" sz="quarter" idx="14" hasCustomPrompt="1"/>
          </p:nvPr>
        </p:nvSpPr>
        <p:spPr>
          <a:xfrm>
            <a:off x="685801" y="2896730"/>
            <a:ext cx="535210" cy="471488"/>
          </a:xfrm>
        </p:spPr>
        <p:txBody>
          <a:bodyPr>
            <a:normAutofit/>
          </a:bodyPr>
          <a:lstStyle>
            <a:lvl1pPr marL="0" indent="0" algn="ctr">
              <a:buNone/>
              <a:defRPr sz="2400">
                <a:solidFill>
                  <a:srgbClr val="F7A436"/>
                </a:solidFill>
              </a:defRPr>
            </a:lvl1pPr>
          </a:lstStyle>
          <a:p>
            <a:pPr lvl="0"/>
            <a:r>
              <a:rPr lang="en-US" dirty="0"/>
              <a:t>3</a:t>
            </a:r>
          </a:p>
        </p:txBody>
      </p:sp>
      <p:sp>
        <p:nvSpPr>
          <p:cNvPr id="32" name="Text Placeholder 9"/>
          <p:cNvSpPr>
            <a:spLocks noGrp="1"/>
          </p:cNvSpPr>
          <p:nvPr>
            <p:ph type="body" sz="quarter" idx="15"/>
          </p:nvPr>
        </p:nvSpPr>
        <p:spPr>
          <a:xfrm>
            <a:off x="1489221" y="3027246"/>
            <a:ext cx="6400800" cy="203883"/>
          </a:xfrm>
        </p:spPr>
        <p:txBody>
          <a:bodyPr anchor="ctr" anchorCtr="0">
            <a:noAutofit/>
          </a:bodyPr>
          <a:lstStyle>
            <a:lvl1pPr marL="0" indent="0" algn="l">
              <a:buNone/>
              <a:defRPr sz="2800"/>
            </a:lvl1pPr>
          </a:lstStyle>
          <a:p>
            <a:pPr lvl="0"/>
            <a:r>
              <a:rPr lang="en-US"/>
              <a:t>Edit Master text styles</a:t>
            </a:r>
          </a:p>
        </p:txBody>
      </p:sp>
    </p:spTree>
    <p:extLst>
      <p:ext uri="{BB962C8B-B14F-4D97-AF65-F5344CB8AC3E}">
        <p14:creationId xmlns:p14="http://schemas.microsoft.com/office/powerpoint/2010/main" val="108960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OPTIE B 4 PUNTEN">
    <p:spTree>
      <p:nvGrpSpPr>
        <p:cNvPr id="1" name=""/>
        <p:cNvGrpSpPr/>
        <p:nvPr/>
      </p:nvGrpSpPr>
      <p:grpSpPr>
        <a:xfrm>
          <a:off x="0" y="0"/>
          <a:ext cx="0" cy="0"/>
          <a:chOff x="0" y="0"/>
          <a:chExt cx="0" cy="0"/>
        </a:xfrm>
      </p:grpSpPr>
      <p:sp>
        <p:nvSpPr>
          <p:cNvPr id="19" name="Title 1"/>
          <p:cNvSpPr>
            <a:spLocks noGrp="1"/>
          </p:cNvSpPr>
          <p:nvPr>
            <p:ph type="title"/>
          </p:nvPr>
        </p:nvSpPr>
        <p:spPr>
          <a:xfrm>
            <a:off x="1221010" y="730251"/>
            <a:ext cx="6571060" cy="530223"/>
          </a:xfrm>
        </p:spPr>
        <p:txBody>
          <a:bodyPr/>
          <a:lstStyle/>
          <a:p>
            <a:r>
              <a:rPr lang="en-US"/>
              <a:t>Click to edit Master title style</a:t>
            </a:r>
          </a:p>
        </p:txBody>
      </p:sp>
      <p:sp>
        <p:nvSpPr>
          <p:cNvPr id="20" name="Rectangle 19"/>
          <p:cNvSpPr/>
          <p:nvPr userDrawn="1"/>
        </p:nvSpPr>
        <p:spPr>
          <a:xfrm>
            <a:off x="-2" y="-19361"/>
            <a:ext cx="914400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flipH="1">
            <a:off x="4455292" y="1073633"/>
            <a:ext cx="234329" cy="167640"/>
          </a:xfrm>
          <a:prstGeom prst="rect">
            <a:avLst/>
          </a:prstGeom>
        </p:spPr>
      </p:pic>
      <p:sp>
        <p:nvSpPr>
          <p:cNvPr id="22" name="TextBox 21"/>
          <p:cNvSpPr txBox="1"/>
          <p:nvPr userDrawn="1"/>
        </p:nvSpPr>
        <p:spPr>
          <a:xfrm>
            <a:off x="3339612" y="456354"/>
            <a:ext cx="2464775" cy="307777"/>
          </a:xfrm>
          <a:prstGeom prst="rect">
            <a:avLst/>
          </a:prstGeom>
          <a:noFill/>
        </p:spPr>
        <p:txBody>
          <a:bodyPr wrap="none" rtlCol="0">
            <a:spAutoFit/>
          </a:bodyPr>
          <a:lstStyle/>
          <a:p>
            <a:pPr algn="ctr"/>
            <a:r>
              <a:rPr lang="en-US" sz="1400" spc="300" dirty="0">
                <a:solidFill>
                  <a:srgbClr val="F7A436"/>
                </a:solidFill>
              </a:rPr>
              <a:t>IT</a:t>
            </a:r>
            <a:r>
              <a:rPr lang="en-US" sz="1400" spc="300" dirty="0">
                <a:solidFill>
                  <a:srgbClr val="575756"/>
                </a:solidFill>
              </a:rPr>
              <a:t> IS ABOUT PEOPLE</a:t>
            </a:r>
          </a:p>
        </p:txBody>
      </p:sp>
      <p:sp>
        <p:nvSpPr>
          <p:cNvPr id="23" name="Oval 22"/>
          <p:cNvSpPr/>
          <p:nvPr userDrawn="1"/>
        </p:nvSpPr>
        <p:spPr>
          <a:xfrm>
            <a:off x="685800" y="1534371"/>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7"/>
          <p:cNvSpPr>
            <a:spLocks noGrp="1"/>
          </p:cNvSpPr>
          <p:nvPr>
            <p:ph type="body" sz="quarter" idx="10" hasCustomPrompt="1"/>
          </p:nvPr>
        </p:nvSpPr>
        <p:spPr>
          <a:xfrm>
            <a:off x="685801" y="1569518"/>
            <a:ext cx="535210" cy="471488"/>
          </a:xfrm>
        </p:spPr>
        <p:txBody>
          <a:bodyPr>
            <a:normAutofit/>
          </a:bodyPr>
          <a:lstStyle>
            <a:lvl1pPr marL="0" indent="0" algn="ctr">
              <a:buNone/>
              <a:defRPr sz="2400">
                <a:solidFill>
                  <a:srgbClr val="F7A436"/>
                </a:solidFill>
              </a:defRPr>
            </a:lvl1pPr>
          </a:lstStyle>
          <a:p>
            <a:pPr lvl="0"/>
            <a:r>
              <a:rPr lang="en-US"/>
              <a:t>1</a:t>
            </a:r>
            <a:endParaRPr lang="en-US" dirty="0"/>
          </a:p>
        </p:txBody>
      </p:sp>
      <p:sp>
        <p:nvSpPr>
          <p:cNvPr id="25" name="Text Placeholder 9"/>
          <p:cNvSpPr>
            <a:spLocks noGrp="1"/>
          </p:cNvSpPr>
          <p:nvPr>
            <p:ph type="body" sz="quarter" idx="11"/>
          </p:nvPr>
        </p:nvSpPr>
        <p:spPr>
          <a:xfrm>
            <a:off x="1489221" y="1700034"/>
            <a:ext cx="6400800" cy="203883"/>
          </a:xfrm>
        </p:spPr>
        <p:txBody>
          <a:bodyPr anchor="ctr" anchorCtr="0">
            <a:noAutofit/>
          </a:bodyPr>
          <a:lstStyle>
            <a:lvl1pPr marL="0" indent="0" algn="l">
              <a:buNone/>
              <a:defRPr sz="2800"/>
            </a:lvl1pPr>
          </a:lstStyle>
          <a:p>
            <a:pPr lvl="0"/>
            <a:r>
              <a:rPr lang="en-US"/>
              <a:t>Edit Master text styles</a:t>
            </a:r>
          </a:p>
        </p:txBody>
      </p:sp>
      <p:sp>
        <p:nvSpPr>
          <p:cNvPr id="26" name="Oval 25"/>
          <p:cNvSpPr/>
          <p:nvPr userDrawn="1"/>
        </p:nvSpPr>
        <p:spPr>
          <a:xfrm>
            <a:off x="685800" y="2197977"/>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7"/>
          <p:cNvSpPr>
            <a:spLocks noGrp="1"/>
          </p:cNvSpPr>
          <p:nvPr>
            <p:ph type="body" sz="quarter" idx="12" hasCustomPrompt="1"/>
          </p:nvPr>
        </p:nvSpPr>
        <p:spPr>
          <a:xfrm>
            <a:off x="685801" y="2233124"/>
            <a:ext cx="535210" cy="471488"/>
          </a:xfrm>
        </p:spPr>
        <p:txBody>
          <a:bodyPr>
            <a:normAutofit/>
          </a:bodyPr>
          <a:lstStyle>
            <a:lvl1pPr marL="0" indent="0" algn="ctr">
              <a:buNone/>
              <a:defRPr sz="2400">
                <a:solidFill>
                  <a:srgbClr val="F7A436"/>
                </a:solidFill>
              </a:defRPr>
            </a:lvl1pPr>
          </a:lstStyle>
          <a:p>
            <a:pPr lvl="0"/>
            <a:r>
              <a:rPr lang="en-US" dirty="0"/>
              <a:t>2</a:t>
            </a:r>
          </a:p>
        </p:txBody>
      </p:sp>
      <p:sp>
        <p:nvSpPr>
          <p:cNvPr id="28" name="Text Placeholder 9"/>
          <p:cNvSpPr>
            <a:spLocks noGrp="1"/>
          </p:cNvSpPr>
          <p:nvPr>
            <p:ph type="body" sz="quarter" idx="13"/>
          </p:nvPr>
        </p:nvSpPr>
        <p:spPr>
          <a:xfrm>
            <a:off x="1489221" y="2363640"/>
            <a:ext cx="6400800" cy="203883"/>
          </a:xfrm>
        </p:spPr>
        <p:txBody>
          <a:bodyPr anchor="ctr" anchorCtr="0">
            <a:noAutofit/>
          </a:bodyPr>
          <a:lstStyle>
            <a:lvl1pPr marL="0" indent="0" algn="l">
              <a:buNone/>
              <a:defRPr sz="2800"/>
            </a:lvl1pPr>
          </a:lstStyle>
          <a:p>
            <a:pPr lvl="0"/>
            <a:r>
              <a:rPr lang="en-US"/>
              <a:t>Edit Master text styles</a:t>
            </a:r>
          </a:p>
        </p:txBody>
      </p:sp>
      <p:sp>
        <p:nvSpPr>
          <p:cNvPr id="29" name="Oval 28"/>
          <p:cNvSpPr/>
          <p:nvPr userDrawn="1"/>
        </p:nvSpPr>
        <p:spPr>
          <a:xfrm>
            <a:off x="685800" y="2861583"/>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7"/>
          <p:cNvSpPr>
            <a:spLocks noGrp="1"/>
          </p:cNvSpPr>
          <p:nvPr>
            <p:ph type="body" sz="quarter" idx="14" hasCustomPrompt="1"/>
          </p:nvPr>
        </p:nvSpPr>
        <p:spPr>
          <a:xfrm>
            <a:off x="685801" y="2896730"/>
            <a:ext cx="535210" cy="471488"/>
          </a:xfrm>
        </p:spPr>
        <p:txBody>
          <a:bodyPr>
            <a:normAutofit/>
          </a:bodyPr>
          <a:lstStyle>
            <a:lvl1pPr marL="0" indent="0" algn="ctr">
              <a:buNone/>
              <a:defRPr sz="2400">
                <a:solidFill>
                  <a:srgbClr val="F7A436"/>
                </a:solidFill>
              </a:defRPr>
            </a:lvl1pPr>
          </a:lstStyle>
          <a:p>
            <a:pPr lvl="0"/>
            <a:r>
              <a:rPr lang="en-US" dirty="0"/>
              <a:t>3</a:t>
            </a:r>
          </a:p>
        </p:txBody>
      </p:sp>
      <p:sp>
        <p:nvSpPr>
          <p:cNvPr id="31" name="Text Placeholder 9"/>
          <p:cNvSpPr>
            <a:spLocks noGrp="1"/>
          </p:cNvSpPr>
          <p:nvPr>
            <p:ph type="body" sz="quarter" idx="15"/>
          </p:nvPr>
        </p:nvSpPr>
        <p:spPr>
          <a:xfrm>
            <a:off x="1489221" y="3027246"/>
            <a:ext cx="6400800" cy="203883"/>
          </a:xfrm>
        </p:spPr>
        <p:txBody>
          <a:bodyPr anchor="ctr" anchorCtr="0">
            <a:noAutofit/>
          </a:bodyPr>
          <a:lstStyle>
            <a:lvl1pPr marL="0" indent="0" algn="l">
              <a:buNone/>
              <a:defRPr sz="2800"/>
            </a:lvl1pPr>
          </a:lstStyle>
          <a:p>
            <a:pPr lvl="0"/>
            <a:r>
              <a:rPr lang="en-US"/>
              <a:t>Edit Master text styles</a:t>
            </a:r>
          </a:p>
        </p:txBody>
      </p:sp>
      <p:sp>
        <p:nvSpPr>
          <p:cNvPr id="32" name="Oval 31"/>
          <p:cNvSpPr/>
          <p:nvPr userDrawn="1"/>
        </p:nvSpPr>
        <p:spPr>
          <a:xfrm>
            <a:off x="685800" y="3486970"/>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7"/>
          <p:cNvSpPr>
            <a:spLocks noGrp="1"/>
          </p:cNvSpPr>
          <p:nvPr>
            <p:ph type="body" sz="quarter" idx="16" hasCustomPrompt="1"/>
          </p:nvPr>
        </p:nvSpPr>
        <p:spPr>
          <a:xfrm>
            <a:off x="685801" y="3522117"/>
            <a:ext cx="535210" cy="471488"/>
          </a:xfrm>
        </p:spPr>
        <p:txBody>
          <a:bodyPr>
            <a:normAutofit/>
          </a:bodyPr>
          <a:lstStyle>
            <a:lvl1pPr marL="0" indent="0" algn="ctr">
              <a:buNone/>
              <a:defRPr sz="2400">
                <a:solidFill>
                  <a:srgbClr val="F7A436"/>
                </a:solidFill>
              </a:defRPr>
            </a:lvl1pPr>
          </a:lstStyle>
          <a:p>
            <a:pPr lvl="0"/>
            <a:r>
              <a:rPr lang="en-US" dirty="0"/>
              <a:t>4</a:t>
            </a:r>
          </a:p>
        </p:txBody>
      </p:sp>
      <p:sp>
        <p:nvSpPr>
          <p:cNvPr id="34" name="Text Placeholder 9"/>
          <p:cNvSpPr>
            <a:spLocks noGrp="1"/>
          </p:cNvSpPr>
          <p:nvPr>
            <p:ph type="body" sz="quarter" idx="17"/>
          </p:nvPr>
        </p:nvSpPr>
        <p:spPr>
          <a:xfrm>
            <a:off x="1489221" y="3652633"/>
            <a:ext cx="6400800" cy="203883"/>
          </a:xfrm>
        </p:spPr>
        <p:txBody>
          <a:bodyPr anchor="ctr" anchorCtr="0">
            <a:noAutofit/>
          </a:bodyPr>
          <a:lstStyle>
            <a:lvl1pPr marL="0" indent="0" algn="l">
              <a:buNone/>
              <a:defRPr sz="2800"/>
            </a:lvl1pPr>
          </a:lstStyle>
          <a:p>
            <a:pPr lvl="0"/>
            <a:r>
              <a:rPr lang="en-US"/>
              <a:t>Edit Master text styles</a:t>
            </a:r>
          </a:p>
        </p:txBody>
      </p:sp>
    </p:spTree>
    <p:extLst>
      <p:ext uri="{BB962C8B-B14F-4D97-AF65-F5344CB8AC3E}">
        <p14:creationId xmlns:p14="http://schemas.microsoft.com/office/powerpoint/2010/main" val="13321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OPTIE B 5 PU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2" y="-19361"/>
            <a:ext cx="914400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flipH="1">
            <a:off x="4455292" y="1073633"/>
            <a:ext cx="234329" cy="167640"/>
          </a:xfrm>
          <a:prstGeom prst="rect">
            <a:avLst/>
          </a:prstGeom>
        </p:spPr>
      </p:pic>
      <p:sp>
        <p:nvSpPr>
          <p:cNvPr id="5" name="TextBox 4"/>
          <p:cNvSpPr txBox="1"/>
          <p:nvPr userDrawn="1"/>
        </p:nvSpPr>
        <p:spPr>
          <a:xfrm>
            <a:off x="3339612" y="456354"/>
            <a:ext cx="2464775" cy="307777"/>
          </a:xfrm>
          <a:prstGeom prst="rect">
            <a:avLst/>
          </a:prstGeom>
          <a:noFill/>
        </p:spPr>
        <p:txBody>
          <a:bodyPr wrap="none" rtlCol="0">
            <a:spAutoFit/>
          </a:bodyPr>
          <a:lstStyle/>
          <a:p>
            <a:pPr algn="ctr"/>
            <a:r>
              <a:rPr lang="en-US" sz="1400" spc="300" dirty="0">
                <a:solidFill>
                  <a:srgbClr val="F7A436"/>
                </a:solidFill>
              </a:rPr>
              <a:t>IT</a:t>
            </a:r>
            <a:r>
              <a:rPr lang="en-US" sz="1400" spc="300" dirty="0">
                <a:solidFill>
                  <a:srgbClr val="575756"/>
                </a:solidFill>
              </a:rPr>
              <a:t> IS ABOUT PEOPLE</a:t>
            </a:r>
          </a:p>
        </p:txBody>
      </p:sp>
      <p:sp>
        <p:nvSpPr>
          <p:cNvPr id="6" name="Oval 5"/>
          <p:cNvSpPr/>
          <p:nvPr userDrawn="1"/>
        </p:nvSpPr>
        <p:spPr>
          <a:xfrm>
            <a:off x="685800" y="1534371"/>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7"/>
          <p:cNvSpPr>
            <a:spLocks noGrp="1"/>
          </p:cNvSpPr>
          <p:nvPr>
            <p:ph type="body" sz="quarter" idx="10" hasCustomPrompt="1"/>
          </p:nvPr>
        </p:nvSpPr>
        <p:spPr>
          <a:xfrm>
            <a:off x="685801" y="1569518"/>
            <a:ext cx="535210" cy="471488"/>
          </a:xfrm>
        </p:spPr>
        <p:txBody>
          <a:bodyPr>
            <a:normAutofit/>
          </a:bodyPr>
          <a:lstStyle>
            <a:lvl1pPr marL="0" indent="0" algn="ctr">
              <a:buNone/>
              <a:defRPr sz="2400">
                <a:solidFill>
                  <a:srgbClr val="F7A436"/>
                </a:solidFill>
              </a:defRPr>
            </a:lvl1pPr>
          </a:lstStyle>
          <a:p>
            <a:pPr lvl="0"/>
            <a:r>
              <a:rPr lang="en-US"/>
              <a:t>1</a:t>
            </a:r>
            <a:endParaRPr lang="en-US" dirty="0"/>
          </a:p>
        </p:txBody>
      </p:sp>
      <p:sp>
        <p:nvSpPr>
          <p:cNvPr id="8" name="Text Placeholder 9"/>
          <p:cNvSpPr>
            <a:spLocks noGrp="1"/>
          </p:cNvSpPr>
          <p:nvPr>
            <p:ph type="body" sz="quarter" idx="11"/>
          </p:nvPr>
        </p:nvSpPr>
        <p:spPr>
          <a:xfrm>
            <a:off x="1489221" y="1700034"/>
            <a:ext cx="6400800" cy="203883"/>
          </a:xfrm>
        </p:spPr>
        <p:txBody>
          <a:bodyPr anchor="ctr" anchorCtr="0">
            <a:noAutofit/>
          </a:bodyPr>
          <a:lstStyle>
            <a:lvl1pPr marL="0" indent="0" algn="l">
              <a:buNone/>
              <a:defRPr sz="2800"/>
            </a:lvl1pPr>
          </a:lstStyle>
          <a:p>
            <a:pPr lvl="0"/>
            <a:r>
              <a:rPr lang="en-US"/>
              <a:t>Edit Master text styles</a:t>
            </a:r>
          </a:p>
        </p:txBody>
      </p:sp>
      <p:sp>
        <p:nvSpPr>
          <p:cNvPr id="9" name="Oval 8"/>
          <p:cNvSpPr/>
          <p:nvPr userDrawn="1"/>
        </p:nvSpPr>
        <p:spPr>
          <a:xfrm>
            <a:off x="685800" y="2197977"/>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7"/>
          <p:cNvSpPr>
            <a:spLocks noGrp="1"/>
          </p:cNvSpPr>
          <p:nvPr>
            <p:ph type="body" sz="quarter" idx="12" hasCustomPrompt="1"/>
          </p:nvPr>
        </p:nvSpPr>
        <p:spPr>
          <a:xfrm>
            <a:off x="685801" y="2233124"/>
            <a:ext cx="535210" cy="471488"/>
          </a:xfrm>
        </p:spPr>
        <p:txBody>
          <a:bodyPr>
            <a:normAutofit/>
          </a:bodyPr>
          <a:lstStyle>
            <a:lvl1pPr marL="0" indent="0" algn="ctr">
              <a:buNone/>
              <a:defRPr sz="2400">
                <a:solidFill>
                  <a:srgbClr val="F7A436"/>
                </a:solidFill>
              </a:defRPr>
            </a:lvl1pPr>
          </a:lstStyle>
          <a:p>
            <a:pPr lvl="0"/>
            <a:r>
              <a:rPr lang="en-US" dirty="0"/>
              <a:t>2</a:t>
            </a:r>
          </a:p>
        </p:txBody>
      </p:sp>
      <p:sp>
        <p:nvSpPr>
          <p:cNvPr id="11" name="Text Placeholder 9"/>
          <p:cNvSpPr>
            <a:spLocks noGrp="1"/>
          </p:cNvSpPr>
          <p:nvPr>
            <p:ph type="body" sz="quarter" idx="13"/>
          </p:nvPr>
        </p:nvSpPr>
        <p:spPr>
          <a:xfrm>
            <a:off x="1489221" y="2363640"/>
            <a:ext cx="6400800" cy="203883"/>
          </a:xfrm>
        </p:spPr>
        <p:txBody>
          <a:bodyPr anchor="ctr" anchorCtr="0">
            <a:noAutofit/>
          </a:bodyPr>
          <a:lstStyle>
            <a:lvl1pPr marL="0" indent="0" algn="l">
              <a:buNone/>
              <a:defRPr sz="2800"/>
            </a:lvl1pPr>
          </a:lstStyle>
          <a:p>
            <a:pPr lvl="0"/>
            <a:r>
              <a:rPr lang="en-US"/>
              <a:t>Edit Master text styles</a:t>
            </a:r>
          </a:p>
        </p:txBody>
      </p:sp>
      <p:sp>
        <p:nvSpPr>
          <p:cNvPr id="12" name="Oval 11"/>
          <p:cNvSpPr/>
          <p:nvPr userDrawn="1"/>
        </p:nvSpPr>
        <p:spPr>
          <a:xfrm>
            <a:off x="685800" y="2861583"/>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4" hasCustomPrompt="1"/>
          </p:nvPr>
        </p:nvSpPr>
        <p:spPr>
          <a:xfrm>
            <a:off x="685801" y="2896730"/>
            <a:ext cx="535210" cy="471488"/>
          </a:xfrm>
        </p:spPr>
        <p:txBody>
          <a:bodyPr>
            <a:normAutofit/>
          </a:bodyPr>
          <a:lstStyle>
            <a:lvl1pPr marL="0" indent="0" algn="ctr">
              <a:buNone/>
              <a:defRPr sz="2400">
                <a:solidFill>
                  <a:srgbClr val="F7A436"/>
                </a:solidFill>
              </a:defRPr>
            </a:lvl1pPr>
          </a:lstStyle>
          <a:p>
            <a:pPr lvl="0"/>
            <a:r>
              <a:rPr lang="en-US" dirty="0"/>
              <a:t>3</a:t>
            </a:r>
          </a:p>
        </p:txBody>
      </p:sp>
      <p:sp>
        <p:nvSpPr>
          <p:cNvPr id="14" name="Text Placeholder 9"/>
          <p:cNvSpPr>
            <a:spLocks noGrp="1"/>
          </p:cNvSpPr>
          <p:nvPr>
            <p:ph type="body" sz="quarter" idx="15"/>
          </p:nvPr>
        </p:nvSpPr>
        <p:spPr>
          <a:xfrm>
            <a:off x="1489221" y="3027246"/>
            <a:ext cx="6400800" cy="203883"/>
          </a:xfrm>
        </p:spPr>
        <p:txBody>
          <a:bodyPr anchor="ctr" anchorCtr="0">
            <a:noAutofit/>
          </a:bodyPr>
          <a:lstStyle>
            <a:lvl1pPr marL="0" indent="0" algn="l">
              <a:buNone/>
              <a:defRPr sz="2800"/>
            </a:lvl1pPr>
          </a:lstStyle>
          <a:p>
            <a:pPr lvl="0"/>
            <a:r>
              <a:rPr lang="en-US"/>
              <a:t>Edit Master text styles</a:t>
            </a:r>
          </a:p>
        </p:txBody>
      </p:sp>
      <p:sp>
        <p:nvSpPr>
          <p:cNvPr id="15" name="Oval 14"/>
          <p:cNvSpPr/>
          <p:nvPr userDrawn="1"/>
        </p:nvSpPr>
        <p:spPr>
          <a:xfrm>
            <a:off x="685800" y="3486970"/>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7"/>
          <p:cNvSpPr>
            <a:spLocks noGrp="1"/>
          </p:cNvSpPr>
          <p:nvPr>
            <p:ph type="body" sz="quarter" idx="16" hasCustomPrompt="1"/>
          </p:nvPr>
        </p:nvSpPr>
        <p:spPr>
          <a:xfrm>
            <a:off x="685801" y="3522117"/>
            <a:ext cx="535210" cy="471488"/>
          </a:xfrm>
        </p:spPr>
        <p:txBody>
          <a:bodyPr>
            <a:normAutofit/>
          </a:bodyPr>
          <a:lstStyle>
            <a:lvl1pPr marL="0" indent="0" algn="ctr">
              <a:buNone/>
              <a:defRPr sz="2400">
                <a:solidFill>
                  <a:srgbClr val="F7A436"/>
                </a:solidFill>
              </a:defRPr>
            </a:lvl1pPr>
          </a:lstStyle>
          <a:p>
            <a:pPr lvl="0"/>
            <a:r>
              <a:rPr lang="en-US" dirty="0"/>
              <a:t>4</a:t>
            </a:r>
          </a:p>
        </p:txBody>
      </p:sp>
      <p:sp>
        <p:nvSpPr>
          <p:cNvPr id="17" name="Text Placeholder 9"/>
          <p:cNvSpPr>
            <a:spLocks noGrp="1"/>
          </p:cNvSpPr>
          <p:nvPr>
            <p:ph type="body" sz="quarter" idx="17"/>
          </p:nvPr>
        </p:nvSpPr>
        <p:spPr>
          <a:xfrm>
            <a:off x="1489221" y="3652633"/>
            <a:ext cx="6400800" cy="203883"/>
          </a:xfrm>
        </p:spPr>
        <p:txBody>
          <a:bodyPr anchor="ctr" anchorCtr="0">
            <a:noAutofit/>
          </a:bodyPr>
          <a:lstStyle>
            <a:lvl1pPr marL="0" indent="0" algn="l">
              <a:buNone/>
              <a:defRPr sz="2800"/>
            </a:lvl1pPr>
          </a:lstStyle>
          <a:p>
            <a:pPr lvl="0"/>
            <a:r>
              <a:rPr lang="en-US"/>
              <a:t>Edit Master text styles</a:t>
            </a:r>
          </a:p>
        </p:txBody>
      </p:sp>
      <p:sp>
        <p:nvSpPr>
          <p:cNvPr id="18" name="Oval 17"/>
          <p:cNvSpPr/>
          <p:nvPr userDrawn="1"/>
        </p:nvSpPr>
        <p:spPr>
          <a:xfrm>
            <a:off x="685800" y="4128348"/>
            <a:ext cx="535210" cy="535210"/>
          </a:xfrm>
          <a:prstGeom prst="ellipse">
            <a:avLst/>
          </a:prstGeom>
          <a:noFill/>
          <a:ln w="25400">
            <a:solidFill>
              <a:srgbClr val="F7A4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7"/>
          <p:cNvSpPr>
            <a:spLocks noGrp="1"/>
          </p:cNvSpPr>
          <p:nvPr>
            <p:ph type="body" sz="quarter" idx="18" hasCustomPrompt="1"/>
          </p:nvPr>
        </p:nvSpPr>
        <p:spPr>
          <a:xfrm>
            <a:off x="685801" y="4163495"/>
            <a:ext cx="535210" cy="471488"/>
          </a:xfrm>
        </p:spPr>
        <p:txBody>
          <a:bodyPr>
            <a:normAutofit/>
          </a:bodyPr>
          <a:lstStyle>
            <a:lvl1pPr marL="0" indent="0" algn="ctr">
              <a:buNone/>
              <a:defRPr sz="2400">
                <a:solidFill>
                  <a:srgbClr val="F7A436"/>
                </a:solidFill>
              </a:defRPr>
            </a:lvl1pPr>
          </a:lstStyle>
          <a:p>
            <a:pPr lvl="0"/>
            <a:r>
              <a:rPr lang="en-US" dirty="0"/>
              <a:t>5</a:t>
            </a:r>
          </a:p>
        </p:txBody>
      </p:sp>
      <p:sp>
        <p:nvSpPr>
          <p:cNvPr id="20" name="Text Placeholder 9"/>
          <p:cNvSpPr>
            <a:spLocks noGrp="1"/>
          </p:cNvSpPr>
          <p:nvPr>
            <p:ph type="body" sz="quarter" idx="19"/>
          </p:nvPr>
        </p:nvSpPr>
        <p:spPr>
          <a:xfrm>
            <a:off x="1489221" y="4294011"/>
            <a:ext cx="6400800" cy="203883"/>
          </a:xfrm>
        </p:spPr>
        <p:txBody>
          <a:bodyPr anchor="ctr" anchorCtr="0">
            <a:noAutofit/>
          </a:bodyPr>
          <a:lstStyle>
            <a:lvl1pPr marL="0" indent="0" algn="l">
              <a:buNone/>
              <a:defRPr sz="2800"/>
            </a:lvl1pPr>
          </a:lstStyle>
          <a:p>
            <a:pPr lvl="0"/>
            <a:r>
              <a:rPr lang="en-US"/>
              <a:t>Edit Master text styles</a:t>
            </a:r>
          </a:p>
        </p:txBody>
      </p:sp>
    </p:spTree>
    <p:extLst>
      <p:ext uri="{BB962C8B-B14F-4D97-AF65-F5344CB8AC3E}">
        <p14:creationId xmlns:p14="http://schemas.microsoft.com/office/powerpoint/2010/main" val="11402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a:xfrm>
            <a:off x="1196918" y="1952625"/>
            <a:ext cx="6619244" cy="2562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 QUO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9144000" cy="5143500"/>
          </a:xfrm>
        </p:spPr>
        <p:txBody>
          <a:bodyPr/>
          <a:lstStyle/>
          <a:p>
            <a:r>
              <a:rPr lang="en-US"/>
              <a:t>Click icon to add picture</a:t>
            </a:r>
            <a:endParaRPr lang="en-US" dirty="0"/>
          </a:p>
        </p:txBody>
      </p:sp>
      <p:sp>
        <p:nvSpPr>
          <p:cNvPr id="9" name="TextBox 8"/>
          <p:cNvSpPr txBox="1"/>
          <p:nvPr userDrawn="1"/>
        </p:nvSpPr>
        <p:spPr bwMode="gray">
          <a:xfrm>
            <a:off x="810031" y="1423065"/>
            <a:ext cx="601434" cy="707886"/>
          </a:xfrm>
          <a:prstGeom prst="rect">
            <a:avLst/>
          </a:prstGeom>
          <a:noFill/>
        </p:spPr>
        <p:txBody>
          <a:bodyPr wrap="square" rtlCol="0">
            <a:spAutoFit/>
          </a:bodyPr>
          <a:lstStyle/>
          <a:p>
            <a:pPr algn="r"/>
            <a:r>
              <a:rPr lang="en-US" sz="4000" b="1" i="0" dirty="0">
                <a:solidFill>
                  <a:srgbClr val="F7A436"/>
                </a:solidFill>
                <a:latin typeface="Calibri" charset="0"/>
                <a:ea typeface="Calibri" charset="0"/>
                <a:cs typeface="Calibri" charset="0"/>
              </a:rPr>
              <a:t>“</a:t>
            </a:r>
          </a:p>
        </p:txBody>
      </p:sp>
      <p:sp>
        <p:nvSpPr>
          <p:cNvPr id="10" name="TextBox 9"/>
          <p:cNvSpPr txBox="1"/>
          <p:nvPr userDrawn="1"/>
        </p:nvSpPr>
        <p:spPr bwMode="gray">
          <a:xfrm>
            <a:off x="7572832" y="3379884"/>
            <a:ext cx="489572" cy="707886"/>
          </a:xfrm>
          <a:prstGeom prst="rect">
            <a:avLst/>
          </a:prstGeom>
          <a:noFill/>
        </p:spPr>
        <p:txBody>
          <a:bodyPr wrap="square" rtlCol="0">
            <a:spAutoFit/>
          </a:bodyPr>
          <a:lstStyle/>
          <a:p>
            <a:pPr algn="r"/>
            <a:r>
              <a:rPr lang="en-US" sz="4000" b="1" i="0" dirty="0">
                <a:solidFill>
                  <a:srgbClr val="F7A436"/>
                </a:solidFill>
                <a:latin typeface="Calibri" charset="0"/>
                <a:ea typeface="Calibri" charset="0"/>
                <a:cs typeface="Calibri" charset="0"/>
              </a:rPr>
              <a:t>”</a:t>
            </a:r>
          </a:p>
        </p:txBody>
      </p:sp>
      <p:sp>
        <p:nvSpPr>
          <p:cNvPr id="11" name="Title 1"/>
          <p:cNvSpPr>
            <a:spLocks noGrp="1"/>
          </p:cNvSpPr>
          <p:nvPr>
            <p:ph type="title" hasCustomPrompt="1"/>
          </p:nvPr>
        </p:nvSpPr>
        <p:spPr>
          <a:xfrm>
            <a:off x="1335264" y="1597837"/>
            <a:ext cx="6340430" cy="2022474"/>
          </a:xfrm>
        </p:spPr>
        <p:txBody>
          <a:bodyPr/>
          <a:lstStyle>
            <a:lvl1pPr>
              <a:defRPr sz="1800">
                <a:solidFill>
                  <a:schemeClr val="bg1"/>
                </a:solidFill>
              </a:defRPr>
            </a:lvl1pPr>
          </a:lstStyle>
          <a:p>
            <a:r>
              <a:rPr lang="en-US" dirty="0"/>
              <a:t>Click to enter quote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11"/>
          <p:cNvSpPr>
            <a:spLocks noGrp="1"/>
          </p:cNvSpPr>
          <p:nvPr>
            <p:ph type="pic" sz="quarter" idx="10"/>
          </p:nvPr>
        </p:nvSpPr>
        <p:spPr>
          <a:xfrm>
            <a:off x="0" y="0"/>
            <a:ext cx="9144000" cy="5143500"/>
          </a:xfrm>
        </p:spPr>
        <p:txBody>
          <a:bodyPr/>
          <a:lstStyle/>
          <a:p>
            <a:r>
              <a:rPr lang="en-US"/>
              <a:t>Click icon to add picture</a:t>
            </a:r>
            <a:endParaRPr lang="en-US" dirty="0"/>
          </a:p>
        </p:txBody>
      </p:sp>
      <p:sp>
        <p:nvSpPr>
          <p:cNvPr id="7" name="Title 1"/>
          <p:cNvSpPr>
            <a:spLocks noGrp="1"/>
          </p:cNvSpPr>
          <p:nvPr>
            <p:ph type="title" hasCustomPrompt="1"/>
          </p:nvPr>
        </p:nvSpPr>
        <p:spPr>
          <a:xfrm>
            <a:off x="1335264" y="1597837"/>
            <a:ext cx="6340430" cy="2022474"/>
          </a:xfrm>
        </p:spPr>
        <p:txBody>
          <a:bodyPr/>
          <a:lstStyle>
            <a:lvl1pPr>
              <a:defRPr sz="1800">
                <a:solidFill>
                  <a:schemeClr val="bg1"/>
                </a:solidFill>
              </a:defRPr>
            </a:lvl1pPr>
          </a:lstStyle>
          <a:p>
            <a:r>
              <a:rPr lang="en-US" dirty="0"/>
              <a:t>CLICK TO TEXT</a:t>
            </a:r>
          </a:p>
        </p:txBody>
      </p:sp>
    </p:spTree>
    <p:extLst>
      <p:ext uri="{BB962C8B-B14F-4D97-AF65-F5344CB8AC3E}">
        <p14:creationId xmlns:p14="http://schemas.microsoft.com/office/powerpoint/2010/main" val="74369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24" name="Title 1"/>
          <p:cNvSpPr>
            <a:spLocks noGrp="1"/>
          </p:cNvSpPr>
          <p:nvPr>
            <p:ph type="title" hasCustomPrompt="1"/>
          </p:nvPr>
        </p:nvSpPr>
        <p:spPr>
          <a:xfrm>
            <a:off x="1221010" y="730251"/>
            <a:ext cx="6571060" cy="530223"/>
          </a:xfrm>
        </p:spPr>
        <p:txBody>
          <a:bodyPr/>
          <a:lstStyle/>
          <a:p>
            <a:r>
              <a:rPr lang="en-US" dirty="0"/>
              <a:t>CLICK TO EDIT MASTER TITLE STYLE</a:t>
            </a:r>
          </a:p>
        </p:txBody>
      </p:sp>
      <p:sp>
        <p:nvSpPr>
          <p:cNvPr id="8" name="Rectangle 7"/>
          <p:cNvSpPr/>
          <p:nvPr userDrawn="1"/>
        </p:nvSpPr>
        <p:spPr>
          <a:xfrm>
            <a:off x="4508205" y="1686811"/>
            <a:ext cx="4635795" cy="2566212"/>
          </a:xfrm>
          <a:prstGeom prst="rect">
            <a:avLst/>
          </a:prstGeom>
          <a:solidFill>
            <a:srgbClr val="F7A4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30"/>
          <p:cNvSpPr>
            <a:spLocks noGrp="1"/>
          </p:cNvSpPr>
          <p:nvPr>
            <p:ph type="pic" sz="quarter" idx="12"/>
          </p:nvPr>
        </p:nvSpPr>
        <p:spPr>
          <a:xfrm>
            <a:off x="0" y="1686811"/>
            <a:ext cx="4508205" cy="2566211"/>
          </a:xfrm>
        </p:spPr>
        <p:txBody>
          <a:bodyPr/>
          <a:lstStyle/>
          <a:p>
            <a:r>
              <a:rPr lang="en-US"/>
              <a:t>Click icon to add picture</a:t>
            </a:r>
            <a:endParaRPr lang="en-US" dirty="0"/>
          </a:p>
        </p:txBody>
      </p:sp>
      <p:sp>
        <p:nvSpPr>
          <p:cNvPr id="12" name="Text Placeholder 11"/>
          <p:cNvSpPr>
            <a:spLocks noGrp="1"/>
          </p:cNvSpPr>
          <p:nvPr>
            <p:ph type="body" sz="quarter" idx="13"/>
          </p:nvPr>
        </p:nvSpPr>
        <p:spPr>
          <a:xfrm>
            <a:off x="4837759" y="1955800"/>
            <a:ext cx="3976687" cy="20415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221010"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21010" y="1952625"/>
            <a:ext cx="6571060" cy="25622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Rectangle 21"/>
          <p:cNvSpPr/>
          <p:nvPr/>
        </p:nvSpPr>
        <p:spPr>
          <a:xfrm>
            <a:off x="0" y="0"/>
            <a:ext cx="9144000" cy="221797"/>
          </a:xfrm>
          <a:prstGeom prst="rect">
            <a:avLst/>
          </a:prstGeom>
          <a:solidFill>
            <a:srgbClr val="F7A4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23" name="Picture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0833" y="362630"/>
            <a:ext cx="800177" cy="226788"/>
          </a:xfrm>
          <a:prstGeom prst="rect">
            <a:avLst/>
          </a:prstGeom>
        </p:spPr>
      </p:pic>
      <p:cxnSp>
        <p:nvCxnSpPr>
          <p:cNvPr id="24" name="Straight Connector 23"/>
          <p:cNvCxnSpPr/>
          <p:nvPr/>
        </p:nvCxnSpPr>
        <p:spPr>
          <a:xfrm>
            <a:off x="3670473" y="1411014"/>
            <a:ext cx="1808114" cy="0"/>
          </a:xfrm>
          <a:prstGeom prst="line">
            <a:avLst/>
          </a:prstGeom>
          <a:ln>
            <a:solidFill>
              <a:srgbClr val="57575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452265"/>
      </p:ext>
    </p:extLst>
  </p:cSld>
  <p:clrMap bg1="lt1" tx1="dk1" bg2="lt2" tx2="dk2" accent1="accent1" accent2="accent2" accent3="accent3" accent4="accent4" accent5="accent5" accent6="accent6" hlink="hlink" folHlink="folHlink"/>
  <p:sldLayoutIdLst>
    <p:sldLayoutId id="2147483675" r:id="rId1"/>
    <p:sldLayoutId id="2147483688" r:id="rId2"/>
    <p:sldLayoutId id="2147483689" r:id="rId3"/>
    <p:sldLayoutId id="2147483690" r:id="rId4"/>
    <p:sldLayoutId id="2147483691" r:id="rId5"/>
    <p:sldLayoutId id="2147483676" r:id="rId6"/>
    <p:sldLayoutId id="2147483681" r:id="rId7"/>
    <p:sldLayoutId id="2147483686" r:id="rId8"/>
    <p:sldLayoutId id="2147483684" r:id="rId9"/>
    <p:sldLayoutId id="2147483685" r:id="rId10"/>
    <p:sldLayoutId id="2147483687" r:id="rId11"/>
    <p:sldLayoutId id="2147483692" r:id="rId12"/>
    <p:sldLayoutId id="2147483693" r:id="rId13"/>
    <p:sldLayoutId id="2147483694" r:id="rId14"/>
  </p:sldLayoutIdLst>
  <p:hf sldNum="0" hdr="0" ftr="0" dt="0"/>
  <p:txStyles>
    <p:titleStyle>
      <a:lvl1pPr algn="ctr" defTabSz="342900" rtl="0" eaLnBrk="1" latinLnBrk="0" hangingPunct="1">
        <a:spcBef>
          <a:spcPct val="0"/>
        </a:spcBef>
        <a:buNone/>
        <a:defRPr sz="2700" b="0" i="0" kern="1200" spc="300">
          <a:solidFill>
            <a:srgbClr val="F7A436"/>
          </a:solidFill>
          <a:latin typeface="Calibri" charset="0"/>
          <a:ea typeface="Calibri" charset="0"/>
          <a:cs typeface="Calibri"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rgbClr val="F7A436"/>
        </a:buClr>
        <a:buSzPct val="80000"/>
        <a:buFont typeface="Arial" charset="0"/>
        <a:buChar char="•"/>
        <a:defRPr sz="1350" b="0" i="0" kern="1200">
          <a:solidFill>
            <a:srgbClr val="575756"/>
          </a:solidFill>
          <a:latin typeface="Calibri" charset="0"/>
          <a:ea typeface="Calibri" charset="0"/>
          <a:cs typeface="Calibri" charset="0"/>
        </a:defRPr>
      </a:lvl1pPr>
      <a:lvl2pPr marL="557213" indent="-214313" algn="l" defTabSz="342900" rtl="0" eaLnBrk="1" latinLnBrk="0" hangingPunct="1">
        <a:spcBef>
          <a:spcPts val="750"/>
        </a:spcBef>
        <a:spcAft>
          <a:spcPts val="0"/>
        </a:spcAft>
        <a:buClr>
          <a:srgbClr val="F7A436"/>
        </a:buClr>
        <a:buSzPct val="80000"/>
        <a:buFont typeface="Arial" charset="0"/>
        <a:buChar char="•"/>
        <a:defRPr sz="1200" b="0" i="0" kern="1200">
          <a:solidFill>
            <a:srgbClr val="575756"/>
          </a:solidFill>
          <a:latin typeface="Calibri" charset="0"/>
          <a:ea typeface="Calibri" charset="0"/>
          <a:cs typeface="Calibri" charset="0"/>
        </a:defRPr>
      </a:lvl2pPr>
      <a:lvl3pPr marL="857250" indent="-171450" algn="l" defTabSz="342900" rtl="0" eaLnBrk="1" latinLnBrk="0" hangingPunct="1">
        <a:spcBef>
          <a:spcPts val="750"/>
        </a:spcBef>
        <a:spcAft>
          <a:spcPts val="0"/>
        </a:spcAft>
        <a:buClr>
          <a:srgbClr val="F7A436"/>
        </a:buClr>
        <a:buSzPct val="80000"/>
        <a:buFont typeface="Arial" charset="0"/>
        <a:buChar char="•"/>
        <a:defRPr sz="1050" b="0" i="0" kern="1200">
          <a:solidFill>
            <a:srgbClr val="575756"/>
          </a:solidFill>
          <a:latin typeface="Calibri" charset="0"/>
          <a:ea typeface="Calibri" charset="0"/>
          <a:cs typeface="Calibri" charset="0"/>
        </a:defRPr>
      </a:lvl3pPr>
      <a:lvl4pPr marL="1200150" indent="-171450" algn="l" defTabSz="342900" rtl="0" eaLnBrk="1" latinLnBrk="0" hangingPunct="1">
        <a:spcBef>
          <a:spcPts val="750"/>
        </a:spcBef>
        <a:spcAft>
          <a:spcPts val="0"/>
        </a:spcAft>
        <a:buClr>
          <a:srgbClr val="F7A436"/>
        </a:buClr>
        <a:buSzPct val="80000"/>
        <a:buFont typeface="Arial" charset="0"/>
        <a:buChar char="•"/>
        <a:defRPr sz="900" b="0" i="0" kern="1200">
          <a:solidFill>
            <a:srgbClr val="575756"/>
          </a:solidFill>
          <a:latin typeface="Calibri" charset="0"/>
          <a:ea typeface="Calibri" charset="0"/>
          <a:cs typeface="Calibri" charset="0"/>
        </a:defRPr>
      </a:lvl4pPr>
      <a:lvl5pPr marL="1543050" indent="-171450" algn="l" defTabSz="342900" rtl="0" eaLnBrk="1" latinLnBrk="0" hangingPunct="1">
        <a:spcBef>
          <a:spcPts val="750"/>
        </a:spcBef>
        <a:spcAft>
          <a:spcPts val="0"/>
        </a:spcAft>
        <a:buClr>
          <a:srgbClr val="F7A436"/>
        </a:buClr>
        <a:buSzPct val="80000"/>
        <a:buFont typeface="Arial" charset="0"/>
        <a:buChar char="•"/>
        <a:defRPr sz="900" b="0" i="0" kern="1200">
          <a:solidFill>
            <a:srgbClr val="575756"/>
          </a:solidFill>
          <a:latin typeface="Calibri" charset="0"/>
          <a:ea typeface="Calibri" charset="0"/>
          <a:cs typeface="Calibri" charset="0"/>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a:t>
            </a:r>
            <a:r>
              <a:rPr lang="en-US" dirty="0" err="1"/>
              <a:t>principes</a:t>
            </a:r>
            <a:endParaRPr lang="en-US" dirty="0"/>
          </a:p>
        </p:txBody>
      </p:sp>
    </p:spTree>
    <p:extLst>
      <p:ext uri="{BB962C8B-B14F-4D97-AF65-F5344CB8AC3E}">
        <p14:creationId xmlns:p14="http://schemas.microsoft.com/office/powerpoint/2010/main" val="296585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Single Responsibility Principle (SRP)</a:t>
            </a:r>
          </a:p>
        </p:txBody>
      </p:sp>
      <p:pic>
        <p:nvPicPr>
          <p:cNvPr id="6" name="Picture 5">
            <a:extLst>
              <a:ext uri="{FF2B5EF4-FFF2-40B4-BE49-F238E27FC236}">
                <a16:creationId xmlns:a16="http://schemas.microsoft.com/office/drawing/2014/main" id="{F5951F10-7928-4CFB-997D-7744504A62F2}"/>
              </a:ext>
            </a:extLst>
          </p:cNvPr>
          <p:cNvPicPr>
            <a:picLocks noChangeAspect="1"/>
          </p:cNvPicPr>
          <p:nvPr/>
        </p:nvPicPr>
        <p:blipFill>
          <a:blip r:embed="rId3"/>
          <a:stretch>
            <a:fillRect/>
          </a:stretch>
        </p:blipFill>
        <p:spPr>
          <a:xfrm>
            <a:off x="1720280" y="1952625"/>
            <a:ext cx="5572520" cy="1083183"/>
          </a:xfrm>
          <a:prstGeom prst="rect">
            <a:avLst/>
          </a:prstGeom>
        </p:spPr>
      </p:pic>
      <p:pic>
        <p:nvPicPr>
          <p:cNvPr id="7" name="Picture 6">
            <a:extLst>
              <a:ext uri="{FF2B5EF4-FFF2-40B4-BE49-F238E27FC236}">
                <a16:creationId xmlns:a16="http://schemas.microsoft.com/office/drawing/2014/main" id="{B5E75209-5CDF-4296-80C9-081DFDCE4EAE}"/>
              </a:ext>
            </a:extLst>
          </p:cNvPr>
          <p:cNvPicPr>
            <a:picLocks noChangeAspect="1"/>
          </p:cNvPicPr>
          <p:nvPr/>
        </p:nvPicPr>
        <p:blipFill>
          <a:blip r:embed="rId4"/>
          <a:stretch>
            <a:fillRect/>
          </a:stretch>
        </p:blipFill>
        <p:spPr>
          <a:xfrm>
            <a:off x="1744372" y="3238945"/>
            <a:ext cx="1975830" cy="805434"/>
          </a:xfrm>
          <a:prstGeom prst="rect">
            <a:avLst/>
          </a:prstGeom>
        </p:spPr>
      </p:pic>
      <p:pic>
        <p:nvPicPr>
          <p:cNvPr id="8" name="Picture 7">
            <a:extLst>
              <a:ext uri="{FF2B5EF4-FFF2-40B4-BE49-F238E27FC236}">
                <a16:creationId xmlns:a16="http://schemas.microsoft.com/office/drawing/2014/main" id="{FD8EE8F9-AE99-4E13-BD66-B86BFB3BD6E3}"/>
              </a:ext>
            </a:extLst>
          </p:cNvPr>
          <p:cNvPicPr>
            <a:picLocks noChangeAspect="1"/>
          </p:cNvPicPr>
          <p:nvPr/>
        </p:nvPicPr>
        <p:blipFill>
          <a:blip r:embed="rId5"/>
          <a:stretch>
            <a:fillRect/>
          </a:stretch>
        </p:blipFill>
        <p:spPr>
          <a:xfrm>
            <a:off x="4146914" y="3228087"/>
            <a:ext cx="3145886" cy="827151"/>
          </a:xfrm>
          <a:prstGeom prst="rect">
            <a:avLst/>
          </a:prstGeom>
        </p:spPr>
      </p:pic>
    </p:spTree>
    <p:extLst>
      <p:ext uri="{BB962C8B-B14F-4D97-AF65-F5344CB8AC3E}">
        <p14:creationId xmlns:p14="http://schemas.microsoft.com/office/powerpoint/2010/main" val="73096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B81F2-09EE-40F2-8F1D-0F44E6773F6D}"/>
              </a:ext>
            </a:extLst>
          </p:cNvPr>
          <p:cNvSpPr>
            <a:spLocks noGrp="1"/>
          </p:cNvSpPr>
          <p:nvPr>
            <p:ph type="body" sz="quarter" idx="10"/>
          </p:nvPr>
        </p:nvSpPr>
        <p:spPr/>
        <p:txBody>
          <a:bodyPr/>
          <a:lstStyle/>
          <a:p>
            <a:r>
              <a:rPr lang="fr-BE" dirty="0" err="1"/>
              <a:t>Exercise</a:t>
            </a:r>
            <a:endParaRPr lang="en-GB" dirty="0"/>
          </a:p>
        </p:txBody>
      </p:sp>
      <p:sp>
        <p:nvSpPr>
          <p:cNvPr id="3" name="Text Placeholder 2">
            <a:extLst>
              <a:ext uri="{FF2B5EF4-FFF2-40B4-BE49-F238E27FC236}">
                <a16:creationId xmlns:a16="http://schemas.microsoft.com/office/drawing/2014/main" id="{D3C1E5CA-0578-4E3B-BCAA-85F30A198BE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7C26948-3B06-4AA7-B8D3-B3FE15A74B5F}"/>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56588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4" name="Content Placeholder 3">
            <a:extLst>
              <a:ext uri="{FF2B5EF4-FFF2-40B4-BE49-F238E27FC236}">
                <a16:creationId xmlns:a16="http://schemas.microsoft.com/office/drawing/2014/main" id="{DBB2DB6B-A2FA-4500-95FE-61F516DD969B}"/>
              </a:ext>
            </a:extLst>
          </p:cNvPr>
          <p:cNvSpPr>
            <a:spLocks noGrp="1"/>
          </p:cNvSpPr>
          <p:nvPr>
            <p:ph idx="1"/>
          </p:nvPr>
        </p:nvSpPr>
        <p:spPr/>
        <p:txBody>
          <a:bodyPr/>
          <a:lstStyle/>
          <a:p>
            <a:endParaRPr lang="nl-BE"/>
          </a:p>
        </p:txBody>
      </p:sp>
      <p:pic>
        <p:nvPicPr>
          <p:cNvPr id="2050" name="Picture 2" descr="Open/Closed Principle - Open chest surgery is not needed when putting on a coat">
            <a:extLst>
              <a:ext uri="{FF2B5EF4-FFF2-40B4-BE49-F238E27FC236}">
                <a16:creationId xmlns:a16="http://schemas.microsoft.com/office/drawing/2014/main" id="{D44E5784-96A8-41DA-8EE2-35C32BBD8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288" y="1516761"/>
            <a:ext cx="4533424" cy="362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4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Software entities (classes, modules, functions, etc.) should be open for extension, but closed for modification</a:t>
            </a:r>
          </a:p>
          <a:p>
            <a:pPr marL="0" indent="0">
              <a:buNone/>
            </a:pPr>
            <a:endParaRPr lang="en-US" dirty="0"/>
          </a:p>
          <a:p>
            <a:r>
              <a:rPr lang="nl-BE" dirty="0"/>
              <a:t>Open for extension</a:t>
            </a:r>
          </a:p>
          <a:p>
            <a:pPr lvl="1"/>
            <a:r>
              <a:rPr lang="nl-BE" dirty="0"/>
              <a:t>Nieuwe features/uitbreidingen kunnen toegevoegd</a:t>
            </a:r>
          </a:p>
          <a:p>
            <a:r>
              <a:rPr lang="nl-BE" dirty="0"/>
              <a:t>Closed for modification</a:t>
            </a:r>
          </a:p>
          <a:p>
            <a:pPr lvl="1"/>
            <a:r>
              <a:rPr lang="nl-BE" dirty="0"/>
              <a:t>De huidige code moet niet aagepast worden voor de nieuwe features</a:t>
            </a:r>
          </a:p>
          <a:p>
            <a:pPr lvl="1"/>
            <a:endParaRPr lang="nl-BE" dirty="0"/>
          </a:p>
        </p:txBody>
      </p:sp>
    </p:spTree>
    <p:extLst>
      <p:ext uri="{BB962C8B-B14F-4D97-AF65-F5344CB8AC3E}">
        <p14:creationId xmlns:p14="http://schemas.microsoft.com/office/powerpoint/2010/main" val="163933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Software entities (classes, modules, functions, etc.) should be open for extension, but closed for modification</a:t>
            </a:r>
          </a:p>
          <a:p>
            <a:pPr marL="0" indent="0">
              <a:buNone/>
            </a:pPr>
            <a:endParaRPr lang="en-US" dirty="0"/>
          </a:p>
          <a:p>
            <a:r>
              <a:rPr lang="nl-BE" dirty="0"/>
              <a:t>Waarom?</a:t>
            </a:r>
          </a:p>
          <a:p>
            <a:pPr lvl="1"/>
            <a:r>
              <a:rPr lang="nl-BE" dirty="0"/>
              <a:t>Onderhoudbaar</a:t>
            </a:r>
          </a:p>
          <a:p>
            <a:pPr lvl="1"/>
            <a:r>
              <a:rPr lang="nl-BE" dirty="0"/>
              <a:t>Mogelijk om enkel de nieuwe feature testen</a:t>
            </a:r>
          </a:p>
          <a:p>
            <a:pPr lvl="1"/>
            <a:r>
              <a:rPr lang="nl-BE" dirty="0"/>
              <a:t>Goedkoper</a:t>
            </a:r>
          </a:p>
          <a:p>
            <a:pPr lvl="1"/>
            <a:r>
              <a:rPr lang="nl-BE" dirty="0"/>
              <a:t>Volgt Single responsibility principle</a:t>
            </a:r>
          </a:p>
          <a:p>
            <a:pPr lvl="1"/>
            <a:endParaRPr lang="nl-BE" dirty="0"/>
          </a:p>
          <a:p>
            <a:pPr lvl="1"/>
            <a:endParaRPr lang="nl-BE" dirty="0"/>
          </a:p>
        </p:txBody>
      </p:sp>
    </p:spTree>
    <p:extLst>
      <p:ext uri="{BB962C8B-B14F-4D97-AF65-F5344CB8AC3E}">
        <p14:creationId xmlns:p14="http://schemas.microsoft.com/office/powerpoint/2010/main" val="154478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6" name="Picture 5">
            <a:extLst>
              <a:ext uri="{FF2B5EF4-FFF2-40B4-BE49-F238E27FC236}">
                <a16:creationId xmlns:a16="http://schemas.microsoft.com/office/drawing/2014/main" id="{3056815A-B046-4D2D-91EE-BC2C1B103E5A}"/>
              </a:ext>
            </a:extLst>
          </p:cNvPr>
          <p:cNvPicPr>
            <a:picLocks noChangeAspect="1"/>
          </p:cNvPicPr>
          <p:nvPr/>
        </p:nvPicPr>
        <p:blipFill>
          <a:blip r:embed="rId3"/>
          <a:stretch>
            <a:fillRect/>
          </a:stretch>
        </p:blipFill>
        <p:spPr>
          <a:xfrm>
            <a:off x="1219200" y="1824037"/>
            <a:ext cx="6705600" cy="1495425"/>
          </a:xfrm>
          <a:prstGeom prst="rect">
            <a:avLst/>
          </a:prstGeom>
          <a:ln>
            <a:solidFill>
              <a:srgbClr val="575756"/>
            </a:solidFill>
          </a:ln>
        </p:spPr>
      </p:pic>
      <p:pic>
        <p:nvPicPr>
          <p:cNvPr id="7" name="Picture 6">
            <a:extLst>
              <a:ext uri="{FF2B5EF4-FFF2-40B4-BE49-F238E27FC236}">
                <a16:creationId xmlns:a16="http://schemas.microsoft.com/office/drawing/2014/main" id="{6091DAAB-35DA-4395-BBD3-B25CF2ADD0D9}"/>
              </a:ext>
            </a:extLst>
          </p:cNvPr>
          <p:cNvPicPr>
            <a:picLocks noChangeAspect="1"/>
          </p:cNvPicPr>
          <p:nvPr/>
        </p:nvPicPr>
        <p:blipFill>
          <a:blip r:embed="rId4"/>
          <a:stretch>
            <a:fillRect/>
          </a:stretch>
        </p:blipFill>
        <p:spPr>
          <a:xfrm>
            <a:off x="1221010" y="3626167"/>
            <a:ext cx="6705600" cy="1304925"/>
          </a:xfrm>
          <a:prstGeom prst="rect">
            <a:avLst/>
          </a:prstGeom>
          <a:ln>
            <a:solidFill>
              <a:srgbClr val="575756"/>
            </a:solidFill>
          </a:ln>
        </p:spPr>
      </p:pic>
    </p:spTree>
    <p:extLst>
      <p:ext uri="{BB962C8B-B14F-4D97-AF65-F5344CB8AC3E}">
        <p14:creationId xmlns:p14="http://schemas.microsoft.com/office/powerpoint/2010/main" val="3897914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dirty="0"/>
          </a:p>
        </p:txBody>
      </p:sp>
      <p:pic>
        <p:nvPicPr>
          <p:cNvPr id="3" name="Picture 2">
            <a:extLst>
              <a:ext uri="{FF2B5EF4-FFF2-40B4-BE49-F238E27FC236}">
                <a16:creationId xmlns:a16="http://schemas.microsoft.com/office/drawing/2014/main" id="{87B10C84-E4F5-46A7-9E35-F0112E23A335}"/>
              </a:ext>
            </a:extLst>
          </p:cNvPr>
          <p:cNvPicPr>
            <a:picLocks noChangeAspect="1"/>
          </p:cNvPicPr>
          <p:nvPr/>
        </p:nvPicPr>
        <p:blipFill>
          <a:blip r:embed="rId3"/>
          <a:stretch>
            <a:fillRect/>
          </a:stretch>
        </p:blipFill>
        <p:spPr>
          <a:xfrm>
            <a:off x="1196918" y="1952625"/>
            <a:ext cx="6715125" cy="2362200"/>
          </a:xfrm>
          <a:prstGeom prst="rect">
            <a:avLst/>
          </a:prstGeom>
          <a:ln>
            <a:solidFill>
              <a:srgbClr val="575756"/>
            </a:solidFill>
          </a:ln>
        </p:spPr>
      </p:pic>
    </p:spTree>
    <p:extLst>
      <p:ext uri="{BB962C8B-B14F-4D97-AF65-F5344CB8AC3E}">
        <p14:creationId xmlns:p14="http://schemas.microsoft.com/office/powerpoint/2010/main" val="20318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dirty="0"/>
          </a:p>
        </p:txBody>
      </p:sp>
      <p:pic>
        <p:nvPicPr>
          <p:cNvPr id="4" name="Picture 3">
            <a:extLst>
              <a:ext uri="{FF2B5EF4-FFF2-40B4-BE49-F238E27FC236}">
                <a16:creationId xmlns:a16="http://schemas.microsoft.com/office/drawing/2014/main" id="{E0DB2299-2BA1-4C4A-B167-909CFDA8220E}"/>
              </a:ext>
            </a:extLst>
          </p:cNvPr>
          <p:cNvPicPr>
            <a:picLocks noChangeAspect="1"/>
          </p:cNvPicPr>
          <p:nvPr/>
        </p:nvPicPr>
        <p:blipFill>
          <a:blip r:embed="rId3"/>
          <a:stretch>
            <a:fillRect/>
          </a:stretch>
        </p:blipFill>
        <p:spPr>
          <a:xfrm>
            <a:off x="1157287" y="1806095"/>
            <a:ext cx="2276475" cy="638175"/>
          </a:xfrm>
          <a:prstGeom prst="rect">
            <a:avLst/>
          </a:prstGeom>
          <a:ln>
            <a:solidFill>
              <a:schemeClr val="tx1"/>
            </a:solidFill>
          </a:ln>
        </p:spPr>
      </p:pic>
      <p:pic>
        <p:nvPicPr>
          <p:cNvPr id="6" name="Picture 5">
            <a:extLst>
              <a:ext uri="{FF2B5EF4-FFF2-40B4-BE49-F238E27FC236}">
                <a16:creationId xmlns:a16="http://schemas.microsoft.com/office/drawing/2014/main" id="{C1609C7E-4FDB-4A25-8E7E-DFFDC8D30B4C}"/>
              </a:ext>
            </a:extLst>
          </p:cNvPr>
          <p:cNvPicPr>
            <a:picLocks noChangeAspect="1"/>
          </p:cNvPicPr>
          <p:nvPr/>
        </p:nvPicPr>
        <p:blipFill>
          <a:blip r:embed="rId4"/>
          <a:stretch>
            <a:fillRect/>
          </a:stretch>
        </p:blipFill>
        <p:spPr>
          <a:xfrm>
            <a:off x="1157287" y="2496104"/>
            <a:ext cx="2924175" cy="2543175"/>
          </a:xfrm>
          <a:prstGeom prst="rect">
            <a:avLst/>
          </a:prstGeom>
          <a:ln>
            <a:solidFill>
              <a:schemeClr val="tx1"/>
            </a:solidFill>
          </a:ln>
        </p:spPr>
      </p:pic>
      <p:pic>
        <p:nvPicPr>
          <p:cNvPr id="7" name="Picture 6">
            <a:extLst>
              <a:ext uri="{FF2B5EF4-FFF2-40B4-BE49-F238E27FC236}">
                <a16:creationId xmlns:a16="http://schemas.microsoft.com/office/drawing/2014/main" id="{C428C5C8-10AC-403D-9B62-5B62980C8587}"/>
              </a:ext>
            </a:extLst>
          </p:cNvPr>
          <p:cNvPicPr>
            <a:picLocks noChangeAspect="1"/>
          </p:cNvPicPr>
          <p:nvPr/>
        </p:nvPicPr>
        <p:blipFill>
          <a:blip r:embed="rId5"/>
          <a:stretch>
            <a:fillRect/>
          </a:stretch>
        </p:blipFill>
        <p:spPr>
          <a:xfrm>
            <a:off x="4358573" y="2500589"/>
            <a:ext cx="2638425" cy="2276475"/>
          </a:xfrm>
          <a:prstGeom prst="rect">
            <a:avLst/>
          </a:prstGeom>
          <a:ln>
            <a:solidFill>
              <a:schemeClr val="tx1"/>
            </a:solidFill>
          </a:ln>
        </p:spPr>
      </p:pic>
    </p:spTree>
    <p:extLst>
      <p:ext uri="{BB962C8B-B14F-4D97-AF65-F5344CB8AC3E}">
        <p14:creationId xmlns:p14="http://schemas.microsoft.com/office/powerpoint/2010/main" val="350897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Open Closed Principle (OCP)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dirty="0"/>
          </a:p>
        </p:txBody>
      </p:sp>
      <p:pic>
        <p:nvPicPr>
          <p:cNvPr id="7" name="Picture 6">
            <a:extLst>
              <a:ext uri="{FF2B5EF4-FFF2-40B4-BE49-F238E27FC236}">
                <a16:creationId xmlns:a16="http://schemas.microsoft.com/office/drawing/2014/main" id="{22A04EFC-5B27-49B2-ADB8-E80440DBCA75}"/>
              </a:ext>
            </a:extLst>
          </p:cNvPr>
          <p:cNvPicPr>
            <a:picLocks noChangeAspect="1"/>
          </p:cNvPicPr>
          <p:nvPr/>
        </p:nvPicPr>
        <p:blipFill>
          <a:blip r:embed="rId3"/>
          <a:stretch>
            <a:fillRect/>
          </a:stretch>
        </p:blipFill>
        <p:spPr>
          <a:xfrm>
            <a:off x="1196918" y="1890712"/>
            <a:ext cx="6753225" cy="1343025"/>
          </a:xfrm>
          <a:prstGeom prst="rect">
            <a:avLst/>
          </a:prstGeom>
          <a:ln>
            <a:solidFill>
              <a:srgbClr val="575756"/>
            </a:solidFill>
          </a:ln>
        </p:spPr>
      </p:pic>
    </p:spTree>
    <p:extLst>
      <p:ext uri="{BB962C8B-B14F-4D97-AF65-F5344CB8AC3E}">
        <p14:creationId xmlns:p14="http://schemas.microsoft.com/office/powerpoint/2010/main" val="1168347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B81F2-09EE-40F2-8F1D-0F44E6773F6D}"/>
              </a:ext>
            </a:extLst>
          </p:cNvPr>
          <p:cNvSpPr>
            <a:spLocks noGrp="1"/>
          </p:cNvSpPr>
          <p:nvPr>
            <p:ph type="body" sz="quarter" idx="10"/>
          </p:nvPr>
        </p:nvSpPr>
        <p:spPr/>
        <p:txBody>
          <a:bodyPr/>
          <a:lstStyle/>
          <a:p>
            <a:r>
              <a:rPr lang="fr-BE" dirty="0" err="1"/>
              <a:t>Exercise</a:t>
            </a:r>
            <a:endParaRPr lang="en-GB" dirty="0"/>
          </a:p>
        </p:txBody>
      </p:sp>
      <p:sp>
        <p:nvSpPr>
          <p:cNvPr id="3" name="Text Placeholder 2">
            <a:extLst>
              <a:ext uri="{FF2B5EF4-FFF2-40B4-BE49-F238E27FC236}">
                <a16:creationId xmlns:a16="http://schemas.microsoft.com/office/drawing/2014/main" id="{D3C1E5CA-0578-4E3B-BCAA-85F30A198BE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7C26948-3B06-4AA7-B8D3-B3FE15A74B5F}"/>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78566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CEE2-D6E4-456D-8569-9AEB488131AF}"/>
              </a:ext>
            </a:extLst>
          </p:cNvPr>
          <p:cNvSpPr>
            <a:spLocks noGrp="1"/>
          </p:cNvSpPr>
          <p:nvPr>
            <p:ph type="title"/>
          </p:nvPr>
        </p:nvSpPr>
        <p:spPr/>
        <p:txBody>
          <a:bodyPr/>
          <a:lstStyle/>
          <a:p>
            <a:r>
              <a:rPr lang="nl-BE" dirty="0"/>
              <a:t>mathias.vermeiren@axxes.com</a:t>
            </a:r>
            <a:endParaRPr lang="en-GB" dirty="0"/>
          </a:p>
        </p:txBody>
      </p:sp>
      <p:pic>
        <p:nvPicPr>
          <p:cNvPr id="21" name="Picture Placeholder 20">
            <a:extLst>
              <a:ext uri="{FF2B5EF4-FFF2-40B4-BE49-F238E27FC236}">
                <a16:creationId xmlns:a16="http://schemas.microsoft.com/office/drawing/2014/main" id="{905F76A2-C201-4A21-BDA2-80FA9EF6B0C9}"/>
              </a:ext>
            </a:extLst>
          </p:cNvPr>
          <p:cNvPicPr>
            <a:picLocks noGrp="1" noChangeAspect="1"/>
          </p:cNvPicPr>
          <p:nvPr>
            <p:ph type="pic" sz="quarter" idx="12"/>
          </p:nvPr>
        </p:nvPicPr>
        <p:blipFill>
          <a:blip r:embed="rId3"/>
          <a:srcRect l="1331" r="1331"/>
          <a:stretch>
            <a:fillRect/>
          </a:stretch>
        </p:blipFill>
        <p:spPr>
          <a:xfrm>
            <a:off x="5975200" y="1687513"/>
            <a:ext cx="2566988" cy="256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F4593B17-7A9D-433E-8042-08499D93F921}"/>
              </a:ext>
            </a:extLst>
          </p:cNvPr>
          <p:cNvSpPr>
            <a:spLocks noGrp="1"/>
          </p:cNvSpPr>
          <p:nvPr>
            <p:ph type="body" sz="quarter" idx="13"/>
          </p:nvPr>
        </p:nvSpPr>
        <p:spPr>
          <a:xfrm>
            <a:off x="329553" y="1955800"/>
            <a:ext cx="3976687" cy="2297113"/>
          </a:xfrm>
        </p:spPr>
        <p:txBody>
          <a:bodyPr>
            <a:normAutofit fontScale="92500" lnSpcReduction="20000"/>
          </a:bodyPr>
          <a:lstStyle/>
          <a:p>
            <a:r>
              <a:rPr lang="nl-BE" dirty="0"/>
              <a:t>Mathias Vermeiren</a:t>
            </a:r>
          </a:p>
          <a:p>
            <a:r>
              <a:rPr lang="nl-BE" dirty="0"/>
              <a:t>3 jaar bij Axxes</a:t>
            </a:r>
          </a:p>
          <a:p>
            <a:r>
              <a:rPr lang="nl-BE" dirty="0"/>
              <a:t>.Net developer</a:t>
            </a:r>
          </a:p>
          <a:p>
            <a:r>
              <a:rPr lang="nl-BE" dirty="0"/>
              <a:t>Web &amp; Desktop</a:t>
            </a:r>
          </a:p>
          <a:p>
            <a:r>
              <a:rPr lang="nl-BE" dirty="0"/>
              <a:t>Trainee Augustus 2015</a:t>
            </a:r>
          </a:p>
          <a:p>
            <a:endParaRPr lang="nl-BE" dirty="0"/>
          </a:p>
          <a:p>
            <a:r>
              <a:rPr lang="nl-BE" dirty="0"/>
              <a:t>Remmicom – 1 jaar</a:t>
            </a:r>
          </a:p>
          <a:p>
            <a:r>
              <a:rPr lang="nl-BE" dirty="0"/>
              <a:t>IdWeaver / BNP Paribas – 6 maanden</a:t>
            </a:r>
          </a:p>
          <a:p>
            <a:r>
              <a:rPr lang="nl-BE" dirty="0"/>
              <a:t>Test-Aankoop – 1,5 jaar</a:t>
            </a:r>
          </a:p>
          <a:p>
            <a:endParaRPr lang="en-GB" dirty="0"/>
          </a:p>
        </p:txBody>
      </p:sp>
    </p:spTree>
    <p:extLst>
      <p:ext uri="{BB962C8B-B14F-4D97-AF65-F5344CB8AC3E}">
        <p14:creationId xmlns:p14="http://schemas.microsoft.com/office/powerpoint/2010/main" val="205285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Liskov Substitution Principle (LSP)</a:t>
            </a:r>
          </a:p>
        </p:txBody>
      </p:sp>
      <p:sp>
        <p:nvSpPr>
          <p:cNvPr id="4" name="Content Placeholder 3">
            <a:extLst>
              <a:ext uri="{FF2B5EF4-FFF2-40B4-BE49-F238E27FC236}">
                <a16:creationId xmlns:a16="http://schemas.microsoft.com/office/drawing/2014/main" id="{DBB2DB6B-A2FA-4500-95FE-61F516DD969B}"/>
              </a:ext>
            </a:extLst>
          </p:cNvPr>
          <p:cNvSpPr>
            <a:spLocks noGrp="1"/>
          </p:cNvSpPr>
          <p:nvPr>
            <p:ph idx="1"/>
          </p:nvPr>
        </p:nvSpPr>
        <p:spPr/>
        <p:txBody>
          <a:bodyPr/>
          <a:lstStyle/>
          <a:p>
            <a:endParaRPr lang="nl-BE"/>
          </a:p>
        </p:txBody>
      </p:sp>
      <p:pic>
        <p:nvPicPr>
          <p:cNvPr id="3074" name="Picture 2" descr="Liskov Substitution Principle - If it looks like a duck, quacks like a duck, but needs batteries, you probably have the wrong abstraction.">
            <a:extLst>
              <a:ext uri="{FF2B5EF4-FFF2-40B4-BE49-F238E27FC236}">
                <a16:creationId xmlns:a16="http://schemas.microsoft.com/office/drawing/2014/main" id="{34D885D8-BF82-4003-841F-43CB3DEAF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048" y="1492376"/>
            <a:ext cx="4563904" cy="365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0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Liskov Substitution Principle (LSP)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Objects in a program should be replaceable with instances of their subtypes without altering the correctness of that program</a:t>
            </a:r>
            <a:endParaRPr lang="en-US" b="1" dirty="0"/>
          </a:p>
          <a:p>
            <a:r>
              <a:rPr lang="nl-BE" dirty="0"/>
              <a:t>Waarom?</a:t>
            </a:r>
          </a:p>
          <a:p>
            <a:pPr lvl="1"/>
            <a:r>
              <a:rPr lang="nl-BE" dirty="0"/>
              <a:t>Geen exceptions door de subtype</a:t>
            </a:r>
          </a:p>
          <a:p>
            <a:pPr lvl="1"/>
            <a:r>
              <a:rPr lang="nl-BE" dirty="0"/>
              <a:t>Uitbreiden zonder functionaliteit aan te passen</a:t>
            </a:r>
          </a:p>
          <a:p>
            <a:pPr lvl="1"/>
            <a:r>
              <a:rPr lang="nl-BE" dirty="0"/>
              <a:t>Code is herbruikbaar</a:t>
            </a:r>
          </a:p>
          <a:p>
            <a:pPr lvl="1"/>
            <a:r>
              <a:rPr lang="nl-BE" dirty="0"/>
              <a:t>Hiërarchie makkelijker te begrijpen</a:t>
            </a:r>
          </a:p>
          <a:p>
            <a:pPr lvl="1"/>
            <a:endParaRPr lang="nl-BE" dirty="0"/>
          </a:p>
        </p:txBody>
      </p:sp>
    </p:spTree>
    <p:extLst>
      <p:ext uri="{BB962C8B-B14F-4D97-AF65-F5344CB8AC3E}">
        <p14:creationId xmlns:p14="http://schemas.microsoft.com/office/powerpoint/2010/main" val="398109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Liskov Substitution Principle (LSP)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3" name="Picture 2">
            <a:extLst>
              <a:ext uri="{FF2B5EF4-FFF2-40B4-BE49-F238E27FC236}">
                <a16:creationId xmlns:a16="http://schemas.microsoft.com/office/drawing/2014/main" id="{A260AF14-DD3E-4707-A02F-8D48ED6B58B2}"/>
              </a:ext>
            </a:extLst>
          </p:cNvPr>
          <p:cNvPicPr>
            <a:picLocks noChangeAspect="1"/>
          </p:cNvPicPr>
          <p:nvPr/>
        </p:nvPicPr>
        <p:blipFill>
          <a:blip r:embed="rId3"/>
          <a:stretch>
            <a:fillRect/>
          </a:stretch>
        </p:blipFill>
        <p:spPr>
          <a:xfrm>
            <a:off x="3534727" y="1564576"/>
            <a:ext cx="2074545" cy="3435123"/>
          </a:xfrm>
          <a:prstGeom prst="rect">
            <a:avLst/>
          </a:prstGeom>
        </p:spPr>
      </p:pic>
    </p:spTree>
    <p:extLst>
      <p:ext uri="{BB962C8B-B14F-4D97-AF65-F5344CB8AC3E}">
        <p14:creationId xmlns:p14="http://schemas.microsoft.com/office/powerpoint/2010/main" val="53610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Liskov Substitution Principle (LSP)</a:t>
            </a:r>
          </a:p>
        </p:txBody>
      </p:sp>
      <p:pic>
        <p:nvPicPr>
          <p:cNvPr id="6" name="Picture 5">
            <a:extLst>
              <a:ext uri="{FF2B5EF4-FFF2-40B4-BE49-F238E27FC236}">
                <a16:creationId xmlns:a16="http://schemas.microsoft.com/office/drawing/2014/main" id="{D4601786-0A70-4B43-843C-90A518BD8BFD}"/>
              </a:ext>
            </a:extLst>
          </p:cNvPr>
          <p:cNvPicPr>
            <a:picLocks noChangeAspect="1"/>
          </p:cNvPicPr>
          <p:nvPr/>
        </p:nvPicPr>
        <p:blipFill>
          <a:blip r:embed="rId3"/>
          <a:stretch>
            <a:fillRect/>
          </a:stretch>
        </p:blipFill>
        <p:spPr>
          <a:xfrm>
            <a:off x="3505581" y="1584198"/>
            <a:ext cx="2132838" cy="3500042"/>
          </a:xfrm>
          <a:prstGeom prst="rect">
            <a:avLst/>
          </a:prstGeom>
        </p:spPr>
      </p:pic>
      <p:sp>
        <p:nvSpPr>
          <p:cNvPr id="9" name="Content Placeholder 8">
            <a:extLst>
              <a:ext uri="{FF2B5EF4-FFF2-40B4-BE49-F238E27FC236}">
                <a16:creationId xmlns:a16="http://schemas.microsoft.com/office/drawing/2014/main" id="{CC72B70E-8B48-402D-9B98-114DF8D02B72}"/>
              </a:ext>
            </a:extLst>
          </p:cNvPr>
          <p:cNvSpPr>
            <a:spLocks noGrp="1"/>
          </p:cNvSpPr>
          <p:nvPr>
            <p:ph idx="1"/>
          </p:nvPr>
        </p:nvSpPr>
        <p:spPr/>
        <p:txBody>
          <a:bodyPr/>
          <a:lstStyle/>
          <a:p>
            <a:endParaRPr lang="nl-BE"/>
          </a:p>
        </p:txBody>
      </p:sp>
      <p:sp>
        <p:nvSpPr>
          <p:cNvPr id="10" name="Rectangle 9">
            <a:extLst>
              <a:ext uri="{FF2B5EF4-FFF2-40B4-BE49-F238E27FC236}">
                <a16:creationId xmlns:a16="http://schemas.microsoft.com/office/drawing/2014/main" id="{3116F1C6-174C-4ABD-B90C-4BAB4F80F879}"/>
              </a:ext>
            </a:extLst>
          </p:cNvPr>
          <p:cNvSpPr/>
          <p:nvPr/>
        </p:nvSpPr>
        <p:spPr>
          <a:xfrm>
            <a:off x="3108361" y="1828747"/>
            <a:ext cx="2945218" cy="3500042"/>
          </a:xfrm>
          <a:prstGeom prst="rect">
            <a:avLst/>
          </a:prstGeom>
          <a:blipFill dpi="0" rotWithShape="1">
            <a:blip r:embed="rId4">
              <a:alphaModFix amt="4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57143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B81F2-09EE-40F2-8F1D-0F44E6773F6D}"/>
              </a:ext>
            </a:extLst>
          </p:cNvPr>
          <p:cNvSpPr>
            <a:spLocks noGrp="1"/>
          </p:cNvSpPr>
          <p:nvPr>
            <p:ph type="body" sz="quarter" idx="10"/>
          </p:nvPr>
        </p:nvSpPr>
        <p:spPr/>
        <p:txBody>
          <a:bodyPr/>
          <a:lstStyle/>
          <a:p>
            <a:r>
              <a:rPr lang="fr-BE" dirty="0" err="1"/>
              <a:t>Exercise</a:t>
            </a:r>
            <a:endParaRPr lang="en-GB" dirty="0"/>
          </a:p>
        </p:txBody>
      </p:sp>
      <p:sp>
        <p:nvSpPr>
          <p:cNvPr id="3" name="Text Placeholder 2">
            <a:extLst>
              <a:ext uri="{FF2B5EF4-FFF2-40B4-BE49-F238E27FC236}">
                <a16:creationId xmlns:a16="http://schemas.microsoft.com/office/drawing/2014/main" id="{D3C1E5CA-0578-4E3B-BCAA-85F30A198BE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7C26948-3B06-4AA7-B8D3-B3FE15A74B5F}"/>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405683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sp>
        <p:nvSpPr>
          <p:cNvPr id="4" name="Content Placeholder 3">
            <a:extLst>
              <a:ext uri="{FF2B5EF4-FFF2-40B4-BE49-F238E27FC236}">
                <a16:creationId xmlns:a16="http://schemas.microsoft.com/office/drawing/2014/main" id="{DBB2DB6B-A2FA-4500-95FE-61F516DD969B}"/>
              </a:ext>
            </a:extLst>
          </p:cNvPr>
          <p:cNvSpPr>
            <a:spLocks noGrp="1"/>
          </p:cNvSpPr>
          <p:nvPr>
            <p:ph idx="1"/>
          </p:nvPr>
        </p:nvSpPr>
        <p:spPr/>
        <p:txBody>
          <a:bodyPr/>
          <a:lstStyle/>
          <a:p>
            <a:endParaRPr lang="nl-BE"/>
          </a:p>
        </p:txBody>
      </p:sp>
      <p:pic>
        <p:nvPicPr>
          <p:cNvPr id="6146" name="Picture 2" descr="Afbeeldingsresultaat voor interface segregation principle meme">
            <a:extLst>
              <a:ext uri="{FF2B5EF4-FFF2-40B4-BE49-F238E27FC236}">
                <a16:creationId xmlns:a16="http://schemas.microsoft.com/office/drawing/2014/main" id="{96532C3E-7118-4505-BFBA-1A4D34D96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90" y="1542204"/>
            <a:ext cx="4501620" cy="36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99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Many client-specific interfaces are better than one general-purpose interface</a:t>
            </a:r>
          </a:p>
          <a:p>
            <a:r>
              <a:rPr lang="nl-BE" dirty="0"/>
              <a:t>Waarom?</a:t>
            </a:r>
          </a:p>
          <a:p>
            <a:pPr lvl="1"/>
            <a:r>
              <a:rPr lang="nl-BE" dirty="0"/>
              <a:t>Decoupling</a:t>
            </a:r>
          </a:p>
          <a:p>
            <a:pPr lvl="1"/>
            <a:r>
              <a:rPr lang="nl-BE" dirty="0"/>
              <a:t>Gemakkelijker refactoren</a:t>
            </a:r>
          </a:p>
          <a:p>
            <a:pPr lvl="1"/>
            <a:r>
              <a:rPr lang="nl-BE" dirty="0"/>
              <a:t>Geen onnodige properties/methods</a:t>
            </a:r>
          </a:p>
          <a:p>
            <a:pPr lvl="1"/>
            <a:endParaRPr lang="nl-BE" dirty="0"/>
          </a:p>
        </p:txBody>
      </p:sp>
    </p:spTree>
    <p:extLst>
      <p:ext uri="{BB962C8B-B14F-4D97-AF65-F5344CB8AC3E}">
        <p14:creationId xmlns:p14="http://schemas.microsoft.com/office/powerpoint/2010/main" val="133331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4" name="Picture 3">
            <a:extLst>
              <a:ext uri="{FF2B5EF4-FFF2-40B4-BE49-F238E27FC236}">
                <a16:creationId xmlns:a16="http://schemas.microsoft.com/office/drawing/2014/main" id="{9EEACD49-6E5D-4479-B74E-91A51DF9A59D}"/>
              </a:ext>
            </a:extLst>
          </p:cNvPr>
          <p:cNvPicPr>
            <a:picLocks noChangeAspect="1"/>
          </p:cNvPicPr>
          <p:nvPr/>
        </p:nvPicPr>
        <p:blipFill>
          <a:blip r:embed="rId3"/>
          <a:stretch>
            <a:fillRect/>
          </a:stretch>
        </p:blipFill>
        <p:spPr>
          <a:xfrm>
            <a:off x="870479" y="2141822"/>
            <a:ext cx="2583921" cy="2183830"/>
          </a:xfrm>
          <a:prstGeom prst="rect">
            <a:avLst/>
          </a:prstGeom>
        </p:spPr>
      </p:pic>
      <p:pic>
        <p:nvPicPr>
          <p:cNvPr id="6" name="Picture 5">
            <a:extLst>
              <a:ext uri="{FF2B5EF4-FFF2-40B4-BE49-F238E27FC236}">
                <a16:creationId xmlns:a16="http://schemas.microsoft.com/office/drawing/2014/main" id="{6A609C89-B684-4180-BEE6-EBB1ACD6C08E}"/>
              </a:ext>
            </a:extLst>
          </p:cNvPr>
          <p:cNvPicPr>
            <a:picLocks noChangeAspect="1"/>
          </p:cNvPicPr>
          <p:nvPr/>
        </p:nvPicPr>
        <p:blipFill>
          <a:blip r:embed="rId4"/>
          <a:stretch>
            <a:fillRect/>
          </a:stretch>
        </p:blipFill>
        <p:spPr>
          <a:xfrm>
            <a:off x="5108839" y="2141822"/>
            <a:ext cx="2561485" cy="2183830"/>
          </a:xfrm>
          <a:prstGeom prst="rect">
            <a:avLst/>
          </a:prstGeom>
        </p:spPr>
      </p:pic>
    </p:spTree>
    <p:extLst>
      <p:ext uri="{BB962C8B-B14F-4D97-AF65-F5344CB8AC3E}">
        <p14:creationId xmlns:p14="http://schemas.microsoft.com/office/powerpoint/2010/main" val="125225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4" name="Picture 3">
            <a:extLst>
              <a:ext uri="{FF2B5EF4-FFF2-40B4-BE49-F238E27FC236}">
                <a16:creationId xmlns:a16="http://schemas.microsoft.com/office/drawing/2014/main" id="{9EEACD49-6E5D-4479-B74E-91A51DF9A59D}"/>
              </a:ext>
            </a:extLst>
          </p:cNvPr>
          <p:cNvPicPr>
            <a:picLocks noChangeAspect="1"/>
          </p:cNvPicPr>
          <p:nvPr/>
        </p:nvPicPr>
        <p:blipFill>
          <a:blip r:embed="rId3"/>
          <a:stretch>
            <a:fillRect/>
          </a:stretch>
        </p:blipFill>
        <p:spPr>
          <a:xfrm>
            <a:off x="870479" y="2141822"/>
            <a:ext cx="2583921" cy="2183830"/>
          </a:xfrm>
          <a:prstGeom prst="rect">
            <a:avLst/>
          </a:prstGeom>
        </p:spPr>
      </p:pic>
      <p:pic>
        <p:nvPicPr>
          <p:cNvPr id="3" name="Picture 2">
            <a:extLst>
              <a:ext uri="{FF2B5EF4-FFF2-40B4-BE49-F238E27FC236}">
                <a16:creationId xmlns:a16="http://schemas.microsoft.com/office/drawing/2014/main" id="{D21A2FB0-4BD3-4F0C-9606-EA9288855C5D}"/>
              </a:ext>
            </a:extLst>
          </p:cNvPr>
          <p:cNvPicPr>
            <a:picLocks noChangeAspect="1"/>
          </p:cNvPicPr>
          <p:nvPr/>
        </p:nvPicPr>
        <p:blipFill>
          <a:blip r:embed="rId4"/>
          <a:stretch>
            <a:fillRect/>
          </a:stretch>
        </p:blipFill>
        <p:spPr>
          <a:xfrm>
            <a:off x="5368188" y="2141822"/>
            <a:ext cx="2578894" cy="2628808"/>
          </a:xfrm>
          <a:prstGeom prst="rect">
            <a:avLst/>
          </a:prstGeom>
        </p:spPr>
      </p:pic>
    </p:spTree>
    <p:extLst>
      <p:ext uri="{BB962C8B-B14F-4D97-AF65-F5344CB8AC3E}">
        <p14:creationId xmlns:p14="http://schemas.microsoft.com/office/powerpoint/2010/main" val="69370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pic>
        <p:nvPicPr>
          <p:cNvPr id="8" name="Content Placeholder 7">
            <a:extLst>
              <a:ext uri="{FF2B5EF4-FFF2-40B4-BE49-F238E27FC236}">
                <a16:creationId xmlns:a16="http://schemas.microsoft.com/office/drawing/2014/main" id="{2F9EA6FA-43BE-4B80-AF56-7284C16FE0C1}"/>
              </a:ext>
            </a:extLst>
          </p:cNvPr>
          <p:cNvPicPr>
            <a:picLocks noGrp="1" noChangeAspect="1"/>
          </p:cNvPicPr>
          <p:nvPr>
            <p:ph idx="1"/>
          </p:nvPr>
        </p:nvPicPr>
        <p:blipFill>
          <a:blip r:embed="rId3"/>
          <a:stretch>
            <a:fillRect/>
          </a:stretch>
        </p:blipFill>
        <p:spPr>
          <a:xfrm>
            <a:off x="6273132" y="2465916"/>
            <a:ext cx="2216540" cy="872316"/>
          </a:xfrm>
          <a:prstGeom prst="rect">
            <a:avLst/>
          </a:prstGeom>
        </p:spPr>
      </p:pic>
      <p:pic>
        <p:nvPicPr>
          <p:cNvPr id="6" name="Picture 5">
            <a:extLst>
              <a:ext uri="{FF2B5EF4-FFF2-40B4-BE49-F238E27FC236}">
                <a16:creationId xmlns:a16="http://schemas.microsoft.com/office/drawing/2014/main" id="{67BBF21C-68F0-4DB8-B1D7-C718D4ED076C}"/>
              </a:ext>
            </a:extLst>
          </p:cNvPr>
          <p:cNvPicPr>
            <a:picLocks noChangeAspect="1"/>
          </p:cNvPicPr>
          <p:nvPr/>
        </p:nvPicPr>
        <p:blipFill>
          <a:blip r:embed="rId4"/>
          <a:stretch>
            <a:fillRect/>
          </a:stretch>
        </p:blipFill>
        <p:spPr>
          <a:xfrm>
            <a:off x="642937" y="2465916"/>
            <a:ext cx="2216540" cy="1535642"/>
          </a:xfrm>
          <a:prstGeom prst="rect">
            <a:avLst/>
          </a:prstGeom>
        </p:spPr>
      </p:pic>
      <p:pic>
        <p:nvPicPr>
          <p:cNvPr id="7" name="Picture 6">
            <a:extLst>
              <a:ext uri="{FF2B5EF4-FFF2-40B4-BE49-F238E27FC236}">
                <a16:creationId xmlns:a16="http://schemas.microsoft.com/office/drawing/2014/main" id="{DBBDB63C-EEFF-4C7C-A7A7-44881B7F626A}"/>
              </a:ext>
            </a:extLst>
          </p:cNvPr>
          <p:cNvPicPr>
            <a:picLocks noChangeAspect="1"/>
          </p:cNvPicPr>
          <p:nvPr/>
        </p:nvPicPr>
        <p:blipFill>
          <a:blip r:embed="rId5"/>
          <a:stretch>
            <a:fillRect/>
          </a:stretch>
        </p:blipFill>
        <p:spPr>
          <a:xfrm>
            <a:off x="3463730" y="2465916"/>
            <a:ext cx="2216540" cy="872316"/>
          </a:xfrm>
          <a:prstGeom prst="rect">
            <a:avLst/>
          </a:prstGeom>
        </p:spPr>
      </p:pic>
    </p:spTree>
    <p:extLst>
      <p:ext uri="{BB962C8B-B14F-4D97-AF65-F5344CB8AC3E}">
        <p14:creationId xmlns:p14="http://schemas.microsoft.com/office/powerpoint/2010/main" val="186436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1E08E1-53FB-4B47-908E-E6B2FC5792DC}"/>
              </a:ext>
            </a:extLst>
          </p:cNvPr>
          <p:cNvSpPr>
            <a:spLocks noGrp="1"/>
          </p:cNvSpPr>
          <p:nvPr>
            <p:ph type="body" sz="quarter" idx="10"/>
          </p:nvPr>
        </p:nvSpPr>
        <p:spPr/>
        <p:txBody>
          <a:bodyPr/>
          <a:lstStyle/>
          <a:p>
            <a:r>
              <a:rPr lang="nl-BE" dirty="0"/>
              <a:t>Now, who are you?</a:t>
            </a:r>
            <a:endParaRPr lang="en-GB" dirty="0"/>
          </a:p>
        </p:txBody>
      </p:sp>
      <p:sp>
        <p:nvSpPr>
          <p:cNvPr id="3" name="Text Placeholder 2">
            <a:extLst>
              <a:ext uri="{FF2B5EF4-FFF2-40B4-BE49-F238E27FC236}">
                <a16:creationId xmlns:a16="http://schemas.microsoft.com/office/drawing/2014/main" id="{7B94888B-1C1A-4216-86F3-5B6742E1FD8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CC8D0FA-21E3-445F-A20B-54FEB78655F9}"/>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423955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Interface Segregation Principle (ISP)</a:t>
            </a:r>
          </a:p>
        </p:txBody>
      </p:sp>
      <p:pic>
        <p:nvPicPr>
          <p:cNvPr id="3" name="Picture 2">
            <a:extLst>
              <a:ext uri="{FF2B5EF4-FFF2-40B4-BE49-F238E27FC236}">
                <a16:creationId xmlns:a16="http://schemas.microsoft.com/office/drawing/2014/main" id="{15DD311A-0D93-49BE-B951-11BBD247BB2A}"/>
              </a:ext>
            </a:extLst>
          </p:cNvPr>
          <p:cNvPicPr>
            <a:picLocks noChangeAspect="1"/>
          </p:cNvPicPr>
          <p:nvPr/>
        </p:nvPicPr>
        <p:blipFill>
          <a:blip r:embed="rId3"/>
          <a:stretch>
            <a:fillRect/>
          </a:stretch>
        </p:blipFill>
        <p:spPr>
          <a:xfrm>
            <a:off x="5155337" y="2245782"/>
            <a:ext cx="3147944" cy="1947333"/>
          </a:xfrm>
          <a:prstGeom prst="rect">
            <a:avLst/>
          </a:prstGeom>
        </p:spPr>
      </p:pic>
      <p:pic>
        <p:nvPicPr>
          <p:cNvPr id="9" name="Picture 8">
            <a:extLst>
              <a:ext uri="{FF2B5EF4-FFF2-40B4-BE49-F238E27FC236}">
                <a16:creationId xmlns:a16="http://schemas.microsoft.com/office/drawing/2014/main" id="{A26E7168-645E-435D-9778-74C93B1522B3}"/>
              </a:ext>
            </a:extLst>
          </p:cNvPr>
          <p:cNvPicPr>
            <a:picLocks noChangeAspect="1"/>
          </p:cNvPicPr>
          <p:nvPr/>
        </p:nvPicPr>
        <p:blipFill>
          <a:blip r:embed="rId4"/>
          <a:stretch>
            <a:fillRect/>
          </a:stretch>
        </p:blipFill>
        <p:spPr>
          <a:xfrm>
            <a:off x="900859" y="2245782"/>
            <a:ext cx="3087805" cy="1915583"/>
          </a:xfrm>
          <a:prstGeom prst="rect">
            <a:avLst/>
          </a:prstGeom>
        </p:spPr>
      </p:pic>
    </p:spTree>
    <p:extLst>
      <p:ext uri="{BB962C8B-B14F-4D97-AF65-F5344CB8AC3E}">
        <p14:creationId xmlns:p14="http://schemas.microsoft.com/office/powerpoint/2010/main" val="777739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B81F2-09EE-40F2-8F1D-0F44E6773F6D}"/>
              </a:ext>
            </a:extLst>
          </p:cNvPr>
          <p:cNvSpPr>
            <a:spLocks noGrp="1"/>
          </p:cNvSpPr>
          <p:nvPr>
            <p:ph type="body" sz="quarter" idx="10"/>
          </p:nvPr>
        </p:nvSpPr>
        <p:spPr/>
        <p:txBody>
          <a:bodyPr/>
          <a:lstStyle/>
          <a:p>
            <a:r>
              <a:rPr lang="fr-BE" dirty="0" err="1"/>
              <a:t>Exercise</a:t>
            </a:r>
            <a:endParaRPr lang="en-GB" dirty="0"/>
          </a:p>
        </p:txBody>
      </p:sp>
      <p:sp>
        <p:nvSpPr>
          <p:cNvPr id="3" name="Text Placeholder 2">
            <a:extLst>
              <a:ext uri="{FF2B5EF4-FFF2-40B4-BE49-F238E27FC236}">
                <a16:creationId xmlns:a16="http://schemas.microsoft.com/office/drawing/2014/main" id="{D3C1E5CA-0578-4E3B-BCAA-85F30A198BE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7C26948-3B06-4AA7-B8D3-B3FE15A74B5F}"/>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132948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a:xfrm>
            <a:off x="1221010" y="730251"/>
            <a:ext cx="7069550" cy="530223"/>
          </a:xfrm>
        </p:spPr>
        <p:txBody>
          <a:bodyPr/>
          <a:lstStyle/>
          <a:p>
            <a:r>
              <a:rPr lang="nl-BE" dirty="0"/>
              <a:t>Dependency Inversion Principle (DIP)</a:t>
            </a:r>
          </a:p>
        </p:txBody>
      </p:sp>
      <p:sp>
        <p:nvSpPr>
          <p:cNvPr id="4" name="Content Placeholder 3">
            <a:extLst>
              <a:ext uri="{FF2B5EF4-FFF2-40B4-BE49-F238E27FC236}">
                <a16:creationId xmlns:a16="http://schemas.microsoft.com/office/drawing/2014/main" id="{DBB2DB6B-A2FA-4500-95FE-61F516DD969B}"/>
              </a:ext>
            </a:extLst>
          </p:cNvPr>
          <p:cNvSpPr>
            <a:spLocks noGrp="1"/>
          </p:cNvSpPr>
          <p:nvPr>
            <p:ph idx="1"/>
          </p:nvPr>
        </p:nvSpPr>
        <p:spPr/>
        <p:txBody>
          <a:bodyPr/>
          <a:lstStyle/>
          <a:p>
            <a:endParaRPr lang="nl-BE"/>
          </a:p>
        </p:txBody>
      </p:sp>
      <p:pic>
        <p:nvPicPr>
          <p:cNvPr id="8194" name="Picture 2" descr="Dependency Inversion Principle - Would you solder a lamp directly to the electrical wiring in a wall?">
            <a:extLst>
              <a:ext uri="{FF2B5EF4-FFF2-40B4-BE49-F238E27FC236}">
                <a16:creationId xmlns:a16="http://schemas.microsoft.com/office/drawing/2014/main" id="{A2BF7532-0C07-4DDC-80F1-9C2B7FBFA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440" y="1635405"/>
            <a:ext cx="4385119" cy="350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252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a:xfrm>
            <a:off x="1221009" y="730251"/>
            <a:ext cx="6940857" cy="530223"/>
          </a:xfrm>
        </p:spPr>
        <p:txBody>
          <a:bodyPr/>
          <a:lstStyle/>
          <a:p>
            <a:r>
              <a:rPr lang="nl-BE" dirty="0"/>
              <a:t>Dependency Inversion Principle (DIP)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Abstractions should not depend on details. Details should depend on abstractions</a:t>
            </a:r>
          </a:p>
          <a:p>
            <a:r>
              <a:rPr lang="nl-BE" dirty="0"/>
              <a:t>Dependency Injection =/= Dependency Inversion</a:t>
            </a:r>
          </a:p>
          <a:p>
            <a:r>
              <a:rPr lang="nl-BE" dirty="0"/>
              <a:t>Waarom?</a:t>
            </a:r>
          </a:p>
          <a:p>
            <a:pPr lvl="1"/>
            <a:r>
              <a:rPr lang="nl-BE" dirty="0"/>
              <a:t>Decoupling</a:t>
            </a:r>
          </a:p>
          <a:p>
            <a:pPr lvl="1"/>
            <a:r>
              <a:rPr lang="nl-BE" dirty="0"/>
              <a:t>Code meer herbruikbaar</a:t>
            </a:r>
          </a:p>
          <a:p>
            <a:pPr lvl="1"/>
            <a:endParaRPr lang="nl-BE" dirty="0"/>
          </a:p>
        </p:txBody>
      </p:sp>
    </p:spTree>
    <p:extLst>
      <p:ext uri="{BB962C8B-B14F-4D97-AF65-F5344CB8AC3E}">
        <p14:creationId xmlns:p14="http://schemas.microsoft.com/office/powerpoint/2010/main" val="1347143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a:xfrm>
            <a:off x="960120" y="730251"/>
            <a:ext cx="7010400" cy="530223"/>
          </a:xfrm>
        </p:spPr>
        <p:txBody>
          <a:bodyPr/>
          <a:lstStyle/>
          <a:p>
            <a:r>
              <a:rPr lang="nl-BE" dirty="0"/>
              <a:t>Dependency Inversion Principle (DIP)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3" name="Picture 2">
            <a:extLst>
              <a:ext uri="{FF2B5EF4-FFF2-40B4-BE49-F238E27FC236}">
                <a16:creationId xmlns:a16="http://schemas.microsoft.com/office/drawing/2014/main" id="{E22F7606-CB82-4CDA-A932-9CE59BDAD13F}"/>
              </a:ext>
            </a:extLst>
          </p:cNvPr>
          <p:cNvPicPr>
            <a:picLocks noChangeAspect="1"/>
          </p:cNvPicPr>
          <p:nvPr/>
        </p:nvPicPr>
        <p:blipFill>
          <a:blip r:embed="rId3"/>
          <a:stretch>
            <a:fillRect/>
          </a:stretch>
        </p:blipFill>
        <p:spPr>
          <a:xfrm>
            <a:off x="1196918" y="1952625"/>
            <a:ext cx="4038600" cy="1219200"/>
          </a:xfrm>
          <a:prstGeom prst="rect">
            <a:avLst/>
          </a:prstGeom>
          <a:ln>
            <a:solidFill>
              <a:schemeClr val="tx1"/>
            </a:solidFill>
          </a:ln>
        </p:spPr>
      </p:pic>
      <p:pic>
        <p:nvPicPr>
          <p:cNvPr id="7" name="Picture 6">
            <a:extLst>
              <a:ext uri="{FF2B5EF4-FFF2-40B4-BE49-F238E27FC236}">
                <a16:creationId xmlns:a16="http://schemas.microsoft.com/office/drawing/2014/main" id="{61E0ACF5-E7BB-406C-83A9-144BA4CD5FD3}"/>
              </a:ext>
            </a:extLst>
          </p:cNvPr>
          <p:cNvPicPr>
            <a:picLocks noChangeAspect="1"/>
          </p:cNvPicPr>
          <p:nvPr/>
        </p:nvPicPr>
        <p:blipFill>
          <a:blip r:embed="rId4"/>
          <a:stretch>
            <a:fillRect/>
          </a:stretch>
        </p:blipFill>
        <p:spPr>
          <a:xfrm>
            <a:off x="1196918" y="3382327"/>
            <a:ext cx="4543425" cy="1495425"/>
          </a:xfrm>
          <a:prstGeom prst="rect">
            <a:avLst/>
          </a:prstGeom>
          <a:ln>
            <a:solidFill>
              <a:schemeClr val="tx1"/>
            </a:solidFill>
          </a:ln>
        </p:spPr>
      </p:pic>
    </p:spTree>
    <p:extLst>
      <p:ext uri="{BB962C8B-B14F-4D97-AF65-F5344CB8AC3E}">
        <p14:creationId xmlns:p14="http://schemas.microsoft.com/office/powerpoint/2010/main" val="874542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a:xfrm>
            <a:off x="1221010" y="730251"/>
            <a:ext cx="6810470" cy="530223"/>
          </a:xfrm>
        </p:spPr>
        <p:txBody>
          <a:bodyPr/>
          <a:lstStyle/>
          <a:p>
            <a:r>
              <a:rPr lang="nl-BE" dirty="0"/>
              <a:t>Dependency Inversion Principle (DIP)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4" name="Picture 3">
            <a:extLst>
              <a:ext uri="{FF2B5EF4-FFF2-40B4-BE49-F238E27FC236}">
                <a16:creationId xmlns:a16="http://schemas.microsoft.com/office/drawing/2014/main" id="{02E4A49F-C784-4D5D-B118-2B0F806D084B}"/>
              </a:ext>
            </a:extLst>
          </p:cNvPr>
          <p:cNvPicPr>
            <a:picLocks noChangeAspect="1"/>
          </p:cNvPicPr>
          <p:nvPr/>
        </p:nvPicPr>
        <p:blipFill>
          <a:blip r:embed="rId3"/>
          <a:stretch>
            <a:fillRect/>
          </a:stretch>
        </p:blipFill>
        <p:spPr>
          <a:xfrm>
            <a:off x="1072896" y="1671637"/>
            <a:ext cx="3048000" cy="600075"/>
          </a:xfrm>
          <a:prstGeom prst="rect">
            <a:avLst/>
          </a:prstGeom>
          <a:ln>
            <a:solidFill>
              <a:schemeClr val="tx1"/>
            </a:solidFill>
          </a:ln>
        </p:spPr>
      </p:pic>
      <p:pic>
        <p:nvPicPr>
          <p:cNvPr id="6" name="Picture 5">
            <a:extLst>
              <a:ext uri="{FF2B5EF4-FFF2-40B4-BE49-F238E27FC236}">
                <a16:creationId xmlns:a16="http://schemas.microsoft.com/office/drawing/2014/main" id="{1E79A9F4-FBE8-4A5B-ACE9-48F6F8513277}"/>
              </a:ext>
            </a:extLst>
          </p:cNvPr>
          <p:cNvPicPr>
            <a:picLocks noChangeAspect="1"/>
          </p:cNvPicPr>
          <p:nvPr/>
        </p:nvPicPr>
        <p:blipFill>
          <a:blip r:embed="rId4"/>
          <a:stretch>
            <a:fillRect/>
          </a:stretch>
        </p:blipFill>
        <p:spPr>
          <a:xfrm>
            <a:off x="1072896" y="2495549"/>
            <a:ext cx="4124325" cy="1476375"/>
          </a:xfrm>
          <a:prstGeom prst="rect">
            <a:avLst/>
          </a:prstGeom>
          <a:ln>
            <a:solidFill>
              <a:schemeClr val="tx1"/>
            </a:solidFill>
          </a:ln>
        </p:spPr>
      </p:pic>
    </p:spTree>
    <p:extLst>
      <p:ext uri="{BB962C8B-B14F-4D97-AF65-F5344CB8AC3E}">
        <p14:creationId xmlns:p14="http://schemas.microsoft.com/office/powerpoint/2010/main" val="1618062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a:xfrm>
            <a:off x="1221010" y="730251"/>
            <a:ext cx="6779990" cy="530223"/>
          </a:xfrm>
        </p:spPr>
        <p:txBody>
          <a:bodyPr/>
          <a:lstStyle/>
          <a:p>
            <a:r>
              <a:rPr lang="nl-BE" dirty="0"/>
              <a:t>Dependency Inversion Principle (DIP)</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endParaRPr lang="nl-BE"/>
          </a:p>
        </p:txBody>
      </p:sp>
      <p:pic>
        <p:nvPicPr>
          <p:cNvPr id="3" name="Picture 2">
            <a:extLst>
              <a:ext uri="{FF2B5EF4-FFF2-40B4-BE49-F238E27FC236}">
                <a16:creationId xmlns:a16="http://schemas.microsoft.com/office/drawing/2014/main" id="{48A2FD86-2587-4F11-A051-9A76B7292991}"/>
              </a:ext>
            </a:extLst>
          </p:cNvPr>
          <p:cNvPicPr>
            <a:picLocks noChangeAspect="1"/>
          </p:cNvPicPr>
          <p:nvPr/>
        </p:nvPicPr>
        <p:blipFill>
          <a:blip r:embed="rId3"/>
          <a:stretch>
            <a:fillRect/>
          </a:stretch>
        </p:blipFill>
        <p:spPr>
          <a:xfrm>
            <a:off x="1221010" y="2000249"/>
            <a:ext cx="5010150" cy="2466975"/>
          </a:xfrm>
          <a:prstGeom prst="rect">
            <a:avLst/>
          </a:prstGeom>
          <a:ln>
            <a:solidFill>
              <a:schemeClr val="tx1"/>
            </a:solidFill>
          </a:ln>
        </p:spPr>
      </p:pic>
    </p:spTree>
    <p:extLst>
      <p:ext uri="{BB962C8B-B14F-4D97-AF65-F5344CB8AC3E}">
        <p14:creationId xmlns:p14="http://schemas.microsoft.com/office/powerpoint/2010/main" val="1838182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5B81F2-09EE-40F2-8F1D-0F44E6773F6D}"/>
              </a:ext>
            </a:extLst>
          </p:cNvPr>
          <p:cNvSpPr>
            <a:spLocks noGrp="1"/>
          </p:cNvSpPr>
          <p:nvPr>
            <p:ph type="body" sz="quarter" idx="10"/>
          </p:nvPr>
        </p:nvSpPr>
        <p:spPr/>
        <p:txBody>
          <a:bodyPr/>
          <a:lstStyle/>
          <a:p>
            <a:r>
              <a:rPr lang="fr-BE" dirty="0" err="1"/>
              <a:t>Exercise</a:t>
            </a:r>
            <a:endParaRPr lang="en-GB" dirty="0"/>
          </a:p>
        </p:txBody>
      </p:sp>
      <p:sp>
        <p:nvSpPr>
          <p:cNvPr id="3" name="Text Placeholder 2">
            <a:extLst>
              <a:ext uri="{FF2B5EF4-FFF2-40B4-BE49-F238E27FC236}">
                <a16:creationId xmlns:a16="http://schemas.microsoft.com/office/drawing/2014/main" id="{D3C1E5CA-0578-4E3B-BCAA-85F30A198BEC}"/>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7C26948-3B06-4AA7-B8D3-B3FE15A74B5F}"/>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578220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Conclusion</a:t>
            </a:r>
          </a:p>
        </p:txBody>
      </p:sp>
      <p:sp>
        <p:nvSpPr>
          <p:cNvPr id="3" name="Content Placeholder 2"/>
          <p:cNvSpPr>
            <a:spLocks noGrp="1"/>
          </p:cNvSpPr>
          <p:nvPr>
            <p:ph idx="1"/>
          </p:nvPr>
        </p:nvSpPr>
        <p:spPr/>
        <p:txBody>
          <a:bodyPr/>
          <a:lstStyle/>
          <a:p>
            <a:endParaRPr lang="en-BE"/>
          </a:p>
        </p:txBody>
      </p:sp>
      <p:pic>
        <p:nvPicPr>
          <p:cNvPr id="1026" name="Picture 2" descr="Image result for class homework exam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955" y="1260474"/>
            <a:ext cx="3959288" cy="355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177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Conclusion</a:t>
            </a:r>
          </a:p>
        </p:txBody>
      </p:sp>
      <p:sp>
        <p:nvSpPr>
          <p:cNvPr id="5" name="Content Placeholder 4">
            <a:extLst>
              <a:ext uri="{FF2B5EF4-FFF2-40B4-BE49-F238E27FC236}">
                <a16:creationId xmlns:a16="http://schemas.microsoft.com/office/drawing/2014/main" id="{4730CB6B-1748-432C-97BE-311334A5ECAA}"/>
              </a:ext>
            </a:extLst>
          </p:cNvPr>
          <p:cNvSpPr>
            <a:spLocks noGrp="1"/>
          </p:cNvSpPr>
          <p:nvPr>
            <p:ph idx="1"/>
          </p:nvPr>
        </p:nvSpPr>
        <p:spPr/>
        <p:txBody>
          <a:bodyPr/>
          <a:lstStyle/>
          <a:p>
            <a:r>
              <a:rPr lang="nl-BE" dirty="0"/>
              <a:t>Kwaliteitsvolle software</a:t>
            </a:r>
          </a:p>
          <a:p>
            <a:pPr lvl="1"/>
            <a:r>
              <a:rPr lang="nl-BE" dirty="0"/>
              <a:t>Onderhoudsvriendelijk</a:t>
            </a:r>
          </a:p>
          <a:p>
            <a:pPr lvl="1"/>
            <a:r>
              <a:rPr lang="nl-BE" dirty="0"/>
              <a:t>Leesbaar</a:t>
            </a:r>
          </a:p>
          <a:p>
            <a:pPr lvl="1"/>
            <a:r>
              <a:rPr lang="nl-BE" dirty="0"/>
              <a:t>Testbaar</a:t>
            </a:r>
          </a:p>
          <a:p>
            <a:pPr lvl="1"/>
            <a:r>
              <a:rPr lang="nl-BE" dirty="0"/>
              <a:t>Uitbreidbaar/herbruikbaar</a:t>
            </a:r>
          </a:p>
          <a:p>
            <a:pPr lvl="1"/>
            <a:r>
              <a:rPr lang="nl-BE" dirty="0"/>
              <a:t>Goedkoop</a:t>
            </a:r>
          </a:p>
          <a:p>
            <a:r>
              <a:rPr lang="nl-BE" dirty="0"/>
              <a:t>Beetje common sense</a:t>
            </a:r>
          </a:p>
          <a:p>
            <a:pPr lvl="1"/>
            <a:r>
              <a:rPr lang="nl-BE" dirty="0"/>
              <a:t>Maak het niet te ingewikkeld</a:t>
            </a:r>
          </a:p>
        </p:txBody>
      </p:sp>
    </p:spTree>
    <p:extLst>
      <p:ext uri="{BB962C8B-B14F-4D97-AF65-F5344CB8AC3E}">
        <p14:creationId xmlns:p14="http://schemas.microsoft.com/office/powerpoint/2010/main" val="427637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CBE5C4-FC6A-4E04-AF42-3158FBBF8958}"/>
              </a:ext>
            </a:extLst>
          </p:cNvPr>
          <p:cNvSpPr>
            <a:spLocks noGrp="1"/>
          </p:cNvSpPr>
          <p:nvPr>
            <p:ph type="ctrTitle"/>
          </p:nvPr>
        </p:nvSpPr>
        <p:spPr>
          <a:xfrm>
            <a:off x="1143000" y="841772"/>
            <a:ext cx="6858000" cy="582991"/>
          </a:xfrm>
        </p:spPr>
        <p:txBody>
          <a:bodyPr/>
          <a:lstStyle/>
          <a:p>
            <a:r>
              <a:rPr lang="nl-BE" dirty="0"/>
              <a:t>Overview</a:t>
            </a:r>
          </a:p>
        </p:txBody>
      </p:sp>
      <p:sp>
        <p:nvSpPr>
          <p:cNvPr id="18" name="TextBox 17">
            <a:extLst>
              <a:ext uri="{FF2B5EF4-FFF2-40B4-BE49-F238E27FC236}">
                <a16:creationId xmlns:a16="http://schemas.microsoft.com/office/drawing/2014/main" id="{1FE43A6B-894B-4EFE-80AA-6284D426CD3C}"/>
              </a:ext>
            </a:extLst>
          </p:cNvPr>
          <p:cNvSpPr txBox="1"/>
          <p:nvPr/>
        </p:nvSpPr>
        <p:spPr>
          <a:xfrm>
            <a:off x="542260" y="1679944"/>
            <a:ext cx="8250866" cy="2708434"/>
          </a:xfrm>
          <a:prstGeom prst="rect">
            <a:avLst/>
          </a:prstGeom>
          <a:noFill/>
        </p:spPr>
        <p:txBody>
          <a:bodyPr wrap="square" rtlCol="0">
            <a:spAutoFit/>
          </a:bodyPr>
          <a:lstStyle/>
          <a:p>
            <a:pPr marL="342900" indent="-342900">
              <a:spcBef>
                <a:spcPts val="1200"/>
              </a:spcBef>
              <a:buClr>
                <a:srgbClr val="F7A436"/>
              </a:buClr>
              <a:buSzPct val="100000"/>
              <a:buFont typeface="+mj-lt"/>
              <a:buAutoNum type="arabicPeriod"/>
            </a:pPr>
            <a:r>
              <a:rPr lang="nl-BE" sz="2000" dirty="0">
                <a:latin typeface="+mj-lt"/>
              </a:rPr>
              <a:t>Origins</a:t>
            </a:r>
          </a:p>
          <a:p>
            <a:pPr marL="342900" indent="-342900">
              <a:spcBef>
                <a:spcPts val="1200"/>
              </a:spcBef>
              <a:buClr>
                <a:srgbClr val="F7A436"/>
              </a:buClr>
              <a:buSzPct val="100000"/>
              <a:buFont typeface="+mj-lt"/>
              <a:buAutoNum type="arabicPeriod"/>
            </a:pPr>
            <a:r>
              <a:rPr lang="nl-BE" sz="2000" dirty="0">
                <a:latin typeface="+mj-lt"/>
              </a:rPr>
              <a:t>Single responsibility</a:t>
            </a:r>
          </a:p>
          <a:p>
            <a:pPr marL="342900" indent="-342900">
              <a:spcBef>
                <a:spcPts val="1200"/>
              </a:spcBef>
              <a:buClr>
                <a:srgbClr val="F7A436"/>
              </a:buClr>
              <a:buSzPct val="100000"/>
              <a:buFont typeface="+mj-lt"/>
              <a:buAutoNum type="arabicPeriod"/>
            </a:pPr>
            <a:r>
              <a:rPr lang="nl-BE" sz="2000" dirty="0">
                <a:latin typeface="+mj-lt"/>
              </a:rPr>
              <a:t>Open/closed</a:t>
            </a:r>
          </a:p>
          <a:p>
            <a:pPr marL="342900" indent="-342900">
              <a:spcBef>
                <a:spcPts val="1200"/>
              </a:spcBef>
              <a:buClr>
                <a:srgbClr val="F7A436"/>
              </a:buClr>
              <a:buSzPct val="100000"/>
              <a:buFont typeface="+mj-lt"/>
              <a:buAutoNum type="arabicPeriod"/>
            </a:pPr>
            <a:r>
              <a:rPr lang="nl-BE" sz="2000" dirty="0">
                <a:latin typeface="+mj-lt"/>
              </a:rPr>
              <a:t>Liskov substitution</a:t>
            </a:r>
          </a:p>
          <a:p>
            <a:pPr marL="342900" indent="-342900">
              <a:spcBef>
                <a:spcPts val="1200"/>
              </a:spcBef>
              <a:buClr>
                <a:srgbClr val="F7A436"/>
              </a:buClr>
              <a:buSzPct val="100000"/>
              <a:buFont typeface="+mj-lt"/>
              <a:buAutoNum type="arabicPeriod"/>
            </a:pPr>
            <a:r>
              <a:rPr lang="nl-BE" sz="2000" dirty="0">
                <a:latin typeface="+mj-lt"/>
              </a:rPr>
              <a:t>Interface segregation</a:t>
            </a:r>
          </a:p>
          <a:p>
            <a:pPr marL="342900" indent="-342900">
              <a:spcBef>
                <a:spcPts val="1200"/>
              </a:spcBef>
              <a:buClr>
                <a:srgbClr val="F7A436"/>
              </a:buClr>
              <a:buSzPct val="100000"/>
              <a:buFont typeface="+mj-lt"/>
              <a:buAutoNum type="arabicPeriod"/>
            </a:pPr>
            <a:r>
              <a:rPr lang="nl-BE" sz="2000" dirty="0">
                <a:latin typeface="+mj-lt"/>
              </a:rPr>
              <a:t>Dependency inversion</a:t>
            </a:r>
          </a:p>
        </p:txBody>
      </p:sp>
    </p:spTree>
    <p:extLst>
      <p:ext uri="{BB962C8B-B14F-4D97-AF65-F5344CB8AC3E}">
        <p14:creationId xmlns:p14="http://schemas.microsoft.com/office/powerpoint/2010/main" val="8658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Origins</a:t>
            </a:r>
            <a:endParaRPr lang="en-GB" dirty="0"/>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p:txBody>
          <a:bodyPr>
            <a:normAutofit/>
          </a:bodyPr>
          <a:lstStyle/>
          <a:p>
            <a:r>
              <a:rPr lang="nl-BE" dirty="0"/>
              <a:t>Robert C. Martin (Uncle Bob)</a:t>
            </a:r>
          </a:p>
          <a:p>
            <a:r>
              <a:rPr lang="nl-BE" dirty="0"/>
              <a:t>Begin 2000</a:t>
            </a:r>
          </a:p>
          <a:p>
            <a:r>
              <a:rPr lang="nl-BE" dirty="0"/>
              <a:t>Slechte code vermijden</a:t>
            </a:r>
          </a:p>
          <a:p>
            <a:pPr lvl="1"/>
            <a:endParaRPr lang="nl-BE" dirty="0"/>
          </a:p>
        </p:txBody>
      </p:sp>
    </p:spTree>
    <p:extLst>
      <p:ext uri="{BB962C8B-B14F-4D97-AF65-F5344CB8AC3E}">
        <p14:creationId xmlns:p14="http://schemas.microsoft.com/office/powerpoint/2010/main" val="247716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Terms</a:t>
            </a:r>
            <a:endParaRPr lang="en-GB" dirty="0"/>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p:txBody>
          <a:bodyPr>
            <a:normAutofit/>
          </a:bodyPr>
          <a:lstStyle/>
          <a:p>
            <a:r>
              <a:rPr lang="nl-BE" dirty="0"/>
              <a:t>Coupling</a:t>
            </a:r>
          </a:p>
          <a:p>
            <a:pPr lvl="1"/>
            <a:r>
              <a:rPr lang="nl-BE" dirty="0"/>
              <a:t>Graad waarmee classes/methods direct gelinkt zijn</a:t>
            </a:r>
          </a:p>
          <a:p>
            <a:r>
              <a:rPr lang="nl-BE" dirty="0"/>
              <a:t>Cohesion</a:t>
            </a:r>
          </a:p>
          <a:p>
            <a:pPr lvl="1"/>
            <a:r>
              <a:rPr lang="nl-BE" dirty="0"/>
              <a:t>Hoe goed 2 of meer delen van een systeem met elkaar werken</a:t>
            </a:r>
          </a:p>
          <a:p>
            <a:pPr lvl="1"/>
            <a:endParaRPr lang="nl-BE" dirty="0"/>
          </a:p>
        </p:txBody>
      </p:sp>
    </p:spTree>
    <p:extLst>
      <p:ext uri="{BB962C8B-B14F-4D97-AF65-F5344CB8AC3E}">
        <p14:creationId xmlns:p14="http://schemas.microsoft.com/office/powerpoint/2010/main" val="162457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Single Responsibility Principle (SRP)</a:t>
            </a:r>
          </a:p>
        </p:txBody>
      </p:sp>
      <p:pic>
        <p:nvPicPr>
          <p:cNvPr id="1026" name="Picture 2" descr="Single Responsibility Principle - Just because you can, doesn't mean you should">
            <a:extLst>
              <a:ext uri="{FF2B5EF4-FFF2-40B4-BE49-F238E27FC236}">
                <a16:creationId xmlns:a16="http://schemas.microsoft.com/office/drawing/2014/main" id="{39F26039-D839-43D6-A753-6D6DCF88C2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3000" y="1507757"/>
            <a:ext cx="4437999" cy="355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4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Single Responsibility Principle (SRP)</a:t>
            </a:r>
          </a:p>
        </p:txBody>
      </p:sp>
      <p:sp>
        <p:nvSpPr>
          <p:cNvPr id="3" name="Content Placeholder 2">
            <a:extLst>
              <a:ext uri="{FF2B5EF4-FFF2-40B4-BE49-F238E27FC236}">
                <a16:creationId xmlns:a16="http://schemas.microsoft.com/office/drawing/2014/main" id="{EE6DE57A-04D0-4DDC-8009-22E20A71216B}"/>
              </a:ext>
            </a:extLst>
          </p:cNvPr>
          <p:cNvSpPr>
            <a:spLocks noGrp="1"/>
          </p:cNvSpPr>
          <p:nvPr>
            <p:ph idx="1"/>
          </p:nvPr>
        </p:nvSpPr>
        <p:spPr>
          <a:xfrm>
            <a:off x="1196918" y="1952625"/>
            <a:ext cx="6619244" cy="2924175"/>
          </a:xfrm>
        </p:spPr>
        <p:txBody>
          <a:bodyPr>
            <a:normAutofit/>
          </a:bodyPr>
          <a:lstStyle/>
          <a:p>
            <a:pPr marL="0" indent="0">
              <a:buNone/>
            </a:pPr>
            <a:r>
              <a:rPr lang="en-US" b="1" i="1" dirty="0"/>
              <a:t>Any class must have one, and only one, reason to change</a:t>
            </a:r>
          </a:p>
          <a:p>
            <a:pPr marL="0" indent="0">
              <a:buNone/>
            </a:pPr>
            <a:endParaRPr lang="en-US" dirty="0"/>
          </a:p>
          <a:p>
            <a:r>
              <a:rPr lang="nl-BE" dirty="0"/>
              <a:t>Elke klasse/module heeft maar één taak</a:t>
            </a:r>
          </a:p>
          <a:p>
            <a:r>
              <a:rPr lang="nl-BE" dirty="0"/>
              <a:t>Waarom?</a:t>
            </a:r>
          </a:p>
          <a:p>
            <a:pPr lvl="1"/>
            <a:r>
              <a:rPr lang="nl-BE" dirty="0"/>
              <a:t>Onderhoudbaar</a:t>
            </a:r>
          </a:p>
          <a:p>
            <a:pPr lvl="1"/>
            <a:r>
              <a:rPr lang="nl-BE" dirty="0"/>
              <a:t>Testbaar</a:t>
            </a:r>
          </a:p>
          <a:p>
            <a:pPr lvl="1"/>
            <a:r>
              <a:rPr lang="nl-BE" dirty="0"/>
              <a:t>Flexibel en uitbreidbaar</a:t>
            </a:r>
          </a:p>
          <a:p>
            <a:pPr lvl="1"/>
            <a:r>
              <a:rPr lang="nl-BE" dirty="0"/>
              <a:t>Parallel development</a:t>
            </a:r>
          </a:p>
          <a:p>
            <a:pPr lvl="1"/>
            <a:r>
              <a:rPr lang="nl-BE" dirty="0"/>
              <a:t>Decoupling</a:t>
            </a:r>
          </a:p>
          <a:p>
            <a:pPr lvl="1"/>
            <a:endParaRPr lang="nl-BE" dirty="0"/>
          </a:p>
        </p:txBody>
      </p:sp>
    </p:spTree>
    <p:extLst>
      <p:ext uri="{BB962C8B-B14F-4D97-AF65-F5344CB8AC3E}">
        <p14:creationId xmlns:p14="http://schemas.microsoft.com/office/powerpoint/2010/main" val="260815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7133-0C53-4C08-A8AF-4CED21A4290B}"/>
              </a:ext>
            </a:extLst>
          </p:cNvPr>
          <p:cNvSpPr>
            <a:spLocks noGrp="1"/>
          </p:cNvSpPr>
          <p:nvPr>
            <p:ph type="title"/>
          </p:nvPr>
        </p:nvSpPr>
        <p:spPr/>
        <p:txBody>
          <a:bodyPr/>
          <a:lstStyle/>
          <a:p>
            <a:r>
              <a:rPr lang="nl-BE" dirty="0"/>
              <a:t>Single Responsibility Principle (SRP)</a:t>
            </a:r>
          </a:p>
        </p:txBody>
      </p:sp>
      <p:pic>
        <p:nvPicPr>
          <p:cNvPr id="4" name="Content Placeholder 3">
            <a:extLst>
              <a:ext uri="{FF2B5EF4-FFF2-40B4-BE49-F238E27FC236}">
                <a16:creationId xmlns:a16="http://schemas.microsoft.com/office/drawing/2014/main" id="{E29030F5-E969-4180-9755-5C151341349F}"/>
              </a:ext>
            </a:extLst>
          </p:cNvPr>
          <p:cNvPicPr>
            <a:picLocks noGrp="1" noChangeAspect="1"/>
          </p:cNvPicPr>
          <p:nvPr>
            <p:ph idx="1"/>
          </p:nvPr>
        </p:nvPicPr>
        <p:blipFill>
          <a:blip r:embed="rId3"/>
          <a:stretch>
            <a:fillRect/>
          </a:stretch>
        </p:blipFill>
        <p:spPr>
          <a:xfrm>
            <a:off x="1723827" y="2316481"/>
            <a:ext cx="5696345" cy="1770126"/>
          </a:xfrm>
          <a:prstGeom prst="rect">
            <a:avLst/>
          </a:prstGeom>
        </p:spPr>
      </p:pic>
    </p:spTree>
    <p:extLst>
      <p:ext uri="{BB962C8B-B14F-4D97-AF65-F5344CB8AC3E}">
        <p14:creationId xmlns:p14="http://schemas.microsoft.com/office/powerpoint/2010/main" val="62928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LATE_AXXES_V2">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EMPLATE_AXXES_V2" id="{9CF12FA1-4859-4F49-B770-C86199B57A26}" vid="{39524B0B-E8F8-394F-8D57-E47B4F677A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Axxes_Template_2017</Template>
  <TotalTime>5436</TotalTime>
  <Words>898</Words>
  <Application>Microsoft Office PowerPoint</Application>
  <PresentationFormat>On-screen Show (16:9)</PresentationFormat>
  <Paragraphs>196</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TEMPLATE_AXXES_V2</vt:lpstr>
      <vt:lpstr>SOLID principes</vt:lpstr>
      <vt:lpstr>mathias.vermeiren@axxes.com</vt:lpstr>
      <vt:lpstr>PowerPoint Presentation</vt:lpstr>
      <vt:lpstr>Overview</vt:lpstr>
      <vt:lpstr>Origins</vt:lpstr>
      <vt:lpstr>Terms</vt:lpstr>
      <vt:lpstr>Single Responsibility Principle (SRP)</vt:lpstr>
      <vt:lpstr>Single Responsibility Principle (SRP)</vt:lpstr>
      <vt:lpstr>Single Responsibility Principle (SRP)</vt:lpstr>
      <vt:lpstr>Single Responsibility Principle (SRP)</vt:lpstr>
      <vt:lpstr>PowerPoint Presentation</vt:lpstr>
      <vt:lpstr>Open Closed Principle (OCP)</vt:lpstr>
      <vt:lpstr>Open Closed Principle (OCP)</vt:lpstr>
      <vt:lpstr>Open Closed Principle (OCP)</vt:lpstr>
      <vt:lpstr>Open Closed Principle (OCP)</vt:lpstr>
      <vt:lpstr>Open Closed Principle (OCP)</vt:lpstr>
      <vt:lpstr>Open Closed Principle (OCP)</vt:lpstr>
      <vt:lpstr>Open Closed Principle (OCP)</vt:lpstr>
      <vt:lpstr>PowerPoint Presentation</vt:lpstr>
      <vt:lpstr>Liskov Substitution Principle (LSP)</vt:lpstr>
      <vt:lpstr>Liskov Substitution Principle (LSP)</vt:lpstr>
      <vt:lpstr>Liskov Substitution Principle (LSP)</vt:lpstr>
      <vt:lpstr>Liskov Substitution Principle (LSP)</vt:lpstr>
      <vt:lpstr>PowerPoint Presentation</vt:lpstr>
      <vt:lpstr>Interface Segregation Principle (ISP)</vt:lpstr>
      <vt:lpstr>Interface Segregation Principle (ISP)</vt:lpstr>
      <vt:lpstr>Interface Segregation Principle (ISP)</vt:lpstr>
      <vt:lpstr>Interface Segregation Principle (ISP)</vt:lpstr>
      <vt:lpstr>Interface Segregation Principle (ISP)</vt:lpstr>
      <vt:lpstr>Interface Segregation Principle (ISP)</vt:lpstr>
      <vt:lpstr>PowerPoint Presentation</vt:lpstr>
      <vt:lpstr>Dependency Inversion Principle (DIP)</vt:lpstr>
      <vt:lpstr>Dependency Inversion Principle (DIP)</vt:lpstr>
      <vt:lpstr>Dependency Inversion Principle (DIP)</vt:lpstr>
      <vt:lpstr>Dependency Inversion Principle (DIP)</vt:lpstr>
      <vt:lpstr>Dependency Inversion Principle (DIP)</vt:lpstr>
      <vt:lpstr>PowerPoint Presentation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Jente Vets</dc:creator>
  <cp:lastModifiedBy>Vermeiren Mathias</cp:lastModifiedBy>
  <cp:revision>69</cp:revision>
  <dcterms:created xsi:type="dcterms:W3CDTF">2017-08-22T08:53:11Z</dcterms:created>
  <dcterms:modified xsi:type="dcterms:W3CDTF">2018-10-31T14:58:10Z</dcterms:modified>
</cp:coreProperties>
</file>