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ADD-0B5C-4067-A587-04B7B11C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E569-2EA6-4C68-9051-9E32A7C0A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279B-4127-4BA8-A51F-A0DB553B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4EF5-0741-4ABD-BB02-3908FC63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1009-17ED-4397-B4CB-AC42CDB4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6BE8-BBBE-4BC3-BB8C-A4086DEA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13A4-EC30-46CD-96FC-C453DC1E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24E3-4B7A-4EF0-BE7B-9B0B1642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0C1A-61DF-486A-BBE7-ED0FC3EB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CFF2-42CA-4A2A-9D48-D7CB284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8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B10C0-AA65-4295-96B7-E7D4455C7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1E195-0EEA-4E2C-8C7C-EF9406EFE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472E-4DCA-41BA-9031-CCFD5B5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2251-AE38-49EB-B7AE-A14729E1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808B-5DC6-42D6-8FF8-348F97D9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7084-BBA4-4124-9CFB-10712DA5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523E-632B-4204-A09C-F4174D9C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B36C-C489-41D9-A702-9882884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E187-081D-40D0-9B2F-852DE086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21A8-F5BB-4A14-8CF5-FDA163A7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D59A-D7E5-4FE5-8BD0-29053EED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7BFF-C10A-4AAB-B70B-F1A8E364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AB10-61C3-41FA-B8FB-A42EECAC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AF75-22E6-4F1A-89A3-B78B73CE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CE6E-3677-4C14-8487-0F2227C6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B5A-F608-48E2-AB72-5588081B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BD0A-DEC5-491F-AC44-9CD21C5DC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E158-352E-4A28-9AF6-991D65164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6F0D-982D-4D53-B067-631EF066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78119-DC49-4D04-96D7-460FFF93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55FD8-DF2B-4AFD-A7F9-7AB51531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BA0-FF60-4A26-AE3F-A6FC8621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C29B6-7D95-450C-A26E-F2DE7E38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0980-C950-41BE-846A-20E14EE7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77691-B5B8-4902-9011-EDED71B0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AA94B-906C-4DD2-B463-FB6F661C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DA3AF-75F4-4771-9E3A-2A06D578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88B19-6EA7-4B25-9657-3BF94F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6FB0E-58E9-4A93-9677-3361359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0565-0484-4BFC-8D3D-3BF8E349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A423D-5544-411F-A2EC-60BABCA2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9EBD8-2D0A-4AFB-8CB4-423CCC20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4A26-64B7-488B-B276-5B2D3C9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A94EF-430A-4121-B8E3-E9801446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CF8D0-FE1F-4F26-9777-AF36BF78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AFE5-A6B4-4B43-A2C5-5EC08C51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AB0-7907-4358-B488-73E7F4E1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6181-3EC3-419A-A36F-ACA97DEB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EA5D-2CB9-44CA-81E6-E0A1DCF1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261F-70F6-498E-9FD4-5C7D6A7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F59F8-9DA1-4C56-A4D7-09E9363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3CEFE-9D80-48F9-8591-C1963177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A4C8-2591-48C3-BFD9-1B484A56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B2B2-6563-494F-A948-C9B4CE5F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2DD6-E18F-467A-97EB-C76F23C8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4CAB-E601-477E-ABD1-B7FFCF0C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FE2C-F339-4177-9805-E1832C89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EEF4-5E06-4B85-B582-BF5F4778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C41DA-DF1B-4AB7-B66A-5E53DB8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8BE6-46D1-409D-B4FC-C73FE3AD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7F8F-DF26-4F74-B83F-3E51EFE6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6E5D-DAA2-4567-ABDB-214C645BA90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9EE9-EF43-40EA-9DCF-114B63307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687D-9985-4116-8502-8215B9563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1249-5FF8-439E-8211-88D4697D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11CFB-F825-4E3E-BAE8-D75C7891FB97}"/>
              </a:ext>
            </a:extLst>
          </p:cNvPr>
          <p:cNvSpPr txBox="1"/>
          <p:nvPr/>
        </p:nvSpPr>
        <p:spPr>
          <a:xfrm>
            <a:off x="1635853" y="1661020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( </a:t>
            </a:r>
            <a:r>
              <a:rPr lang="en-US" dirty="0">
                <a:solidFill>
                  <a:schemeClr val="accent1"/>
                </a:solidFill>
              </a:rPr>
              <a:t>400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300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300 </a:t>
            </a:r>
            <a:r>
              <a:rPr lang="en-US" dirty="0"/>
              <a:t>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EE59560-ED11-41CB-8946-D91279450A26}"/>
              </a:ext>
            </a:extLst>
          </p:cNvPr>
          <p:cNvSpPr/>
          <p:nvPr/>
        </p:nvSpPr>
        <p:spPr>
          <a:xfrm>
            <a:off x="3204579" y="965310"/>
            <a:ext cx="1946247" cy="612397"/>
          </a:xfrm>
          <a:prstGeom prst="cloudCallout">
            <a:avLst>
              <a:gd name="adj1" fmla="val -28526"/>
              <a:gd name="adj2" fmla="val 726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Radius of the circle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69ECD1AB-2A31-44AB-B8FD-8874C35760BC}"/>
              </a:ext>
            </a:extLst>
          </p:cNvPr>
          <p:cNvSpPr/>
          <p:nvPr/>
        </p:nvSpPr>
        <p:spPr>
          <a:xfrm>
            <a:off x="755009" y="729841"/>
            <a:ext cx="1946247" cy="612397"/>
          </a:xfrm>
          <a:prstGeom prst="cloudCallout">
            <a:avLst>
              <a:gd name="adj1" fmla="val 12422"/>
              <a:gd name="adj2" fmla="val 9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 ‘circle’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4125A-7A81-47EE-A66C-4C6352B04284}"/>
              </a:ext>
            </a:extLst>
          </p:cNvPr>
          <p:cNvSpPr/>
          <p:nvPr/>
        </p:nvSpPr>
        <p:spPr>
          <a:xfrm>
            <a:off x="6568578" y="3867326"/>
            <a:ext cx="755009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A4E7A-6BED-4634-99A5-083B3EE0926C}"/>
              </a:ext>
            </a:extLst>
          </p:cNvPr>
          <p:cNvSpPr/>
          <p:nvPr/>
        </p:nvSpPr>
        <p:spPr>
          <a:xfrm>
            <a:off x="7424255" y="3867325"/>
            <a:ext cx="251671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BC4AA-C75E-44F1-A46B-231EDC59D52E}"/>
              </a:ext>
            </a:extLst>
          </p:cNvPr>
          <p:cNvSpPr/>
          <p:nvPr/>
        </p:nvSpPr>
        <p:spPr>
          <a:xfrm>
            <a:off x="7810151" y="3867325"/>
            <a:ext cx="570449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EC3E9-2A31-4D9D-8258-99352852B9F7}"/>
              </a:ext>
            </a:extLst>
          </p:cNvPr>
          <p:cNvSpPr/>
          <p:nvPr/>
        </p:nvSpPr>
        <p:spPr>
          <a:xfrm>
            <a:off x="8506438" y="3867324"/>
            <a:ext cx="184556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73C6-2C31-45AE-BCE4-7F24814BDDEE}"/>
              </a:ext>
            </a:extLst>
          </p:cNvPr>
          <p:cNvSpPr/>
          <p:nvPr/>
        </p:nvSpPr>
        <p:spPr>
          <a:xfrm>
            <a:off x="8791661" y="3884100"/>
            <a:ext cx="570449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D5145-FC02-4E87-860C-C575F6183D8C}"/>
              </a:ext>
            </a:extLst>
          </p:cNvPr>
          <p:cNvSpPr/>
          <p:nvPr/>
        </p:nvSpPr>
        <p:spPr>
          <a:xfrm>
            <a:off x="9462777" y="3884100"/>
            <a:ext cx="184556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30120-2671-4FCB-A8CF-ED95D87330FA}"/>
              </a:ext>
            </a:extLst>
          </p:cNvPr>
          <p:cNvSpPr/>
          <p:nvPr/>
        </p:nvSpPr>
        <p:spPr>
          <a:xfrm>
            <a:off x="9748000" y="3884100"/>
            <a:ext cx="570449" cy="3691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7C9EE-B768-4A66-99E4-7277F6603332}"/>
              </a:ext>
            </a:extLst>
          </p:cNvPr>
          <p:cNvSpPr/>
          <p:nvPr/>
        </p:nvSpPr>
        <p:spPr>
          <a:xfrm>
            <a:off x="10419116" y="3909267"/>
            <a:ext cx="251671" cy="34394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C6858-A2D8-4CFD-815C-4B0B13941893}"/>
              </a:ext>
            </a:extLst>
          </p:cNvPr>
          <p:cNvSpPr/>
          <p:nvPr/>
        </p:nvSpPr>
        <p:spPr>
          <a:xfrm>
            <a:off x="10771454" y="3917652"/>
            <a:ext cx="251671" cy="34394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41EDD64-FCD9-4D93-B26F-C376D49147D3}"/>
              </a:ext>
            </a:extLst>
          </p:cNvPr>
          <p:cNvSpPr/>
          <p:nvPr/>
        </p:nvSpPr>
        <p:spPr>
          <a:xfrm>
            <a:off x="6149128" y="2917997"/>
            <a:ext cx="1270943" cy="522425"/>
          </a:xfrm>
          <a:prstGeom prst="wedgeRoundRectCallout">
            <a:avLst>
              <a:gd name="adj1" fmla="val 22730"/>
              <a:gd name="adj2" fmla="val 112279"/>
              <a:gd name="adj3" fmla="val 1666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circle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48621AF6-05A6-474B-B1D7-A80DD21C48FF}"/>
              </a:ext>
            </a:extLst>
          </p:cNvPr>
          <p:cNvSpPr/>
          <p:nvPr/>
        </p:nvSpPr>
        <p:spPr>
          <a:xfrm rot="16200000">
            <a:off x="8904913" y="3074565"/>
            <a:ext cx="343946" cy="29697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9C6FE-9564-4611-88B0-C9C4BC50C2C9}"/>
              </a:ext>
            </a:extLst>
          </p:cNvPr>
          <p:cNvSpPr txBox="1"/>
          <p:nvPr/>
        </p:nvSpPr>
        <p:spPr>
          <a:xfrm>
            <a:off x="7935981" y="4790122"/>
            <a:ext cx="209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arguments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64292D9-4850-4779-BD52-B94FFBF73FBE}"/>
              </a:ext>
            </a:extLst>
          </p:cNvPr>
          <p:cNvSpPr/>
          <p:nvPr/>
        </p:nvSpPr>
        <p:spPr>
          <a:xfrm>
            <a:off x="7810151" y="2892254"/>
            <a:ext cx="1526796" cy="522425"/>
          </a:xfrm>
          <a:prstGeom prst="wedgeRoundRectCallout">
            <a:avLst>
              <a:gd name="adj1" fmla="val -36015"/>
              <a:gd name="adj2" fmla="val 115491"/>
              <a:gd name="adj3" fmla="val 1666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7F84A2C1-B4B5-4184-87F1-F0BF341789EE}"/>
              </a:ext>
            </a:extLst>
          </p:cNvPr>
          <p:cNvSpPr/>
          <p:nvPr/>
        </p:nvSpPr>
        <p:spPr>
          <a:xfrm>
            <a:off x="7810151" y="2892254"/>
            <a:ext cx="1526796" cy="522425"/>
          </a:xfrm>
          <a:prstGeom prst="wedgeRoundRectCallout">
            <a:avLst>
              <a:gd name="adj1" fmla="val 36592"/>
              <a:gd name="adj2" fmla="val 117097"/>
              <a:gd name="adj3" fmla="val 1666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coordinates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of circle center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1DF510CE-4964-4AD8-A462-D97280FB4EB3}"/>
              </a:ext>
            </a:extLst>
          </p:cNvPr>
          <p:cNvSpPr/>
          <p:nvPr/>
        </p:nvSpPr>
        <p:spPr>
          <a:xfrm>
            <a:off x="9626346" y="2917998"/>
            <a:ext cx="1270943" cy="522425"/>
          </a:xfrm>
          <a:prstGeom prst="wedgeRoundRectCallout">
            <a:avLst>
              <a:gd name="adj1" fmla="val -26774"/>
              <a:gd name="adj2" fmla="val 118703"/>
              <a:gd name="adj3" fmla="val 1666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radius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of the circle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10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Veteanu, Marian A</dc:creator>
  <cp:lastModifiedBy>Veteanu, Marian A</cp:lastModifiedBy>
  <cp:revision>3</cp:revision>
  <dcterms:created xsi:type="dcterms:W3CDTF">2018-09-19T20:32:32Z</dcterms:created>
  <dcterms:modified xsi:type="dcterms:W3CDTF">2018-09-19T20:57:47Z</dcterms:modified>
</cp:coreProperties>
</file>