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3"/>
  </p:normalViewPr>
  <p:slideViewPr>
    <p:cSldViewPr snapToGrid="0" snapToObjects="1">
      <p:cViewPr varScale="1">
        <p:scale>
          <a:sx n="86" d="100"/>
          <a:sy n="86" d="100"/>
        </p:scale>
        <p:origin x="96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89F56-E472-3043-8203-80F1AEE0BD7A}" type="datetimeFigureOut">
              <a:rPr lang="en-US" smtClean="0"/>
              <a:t>7/12/17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BF502-1E5F-B445-BC74-78588FA42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7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89F56-E472-3043-8203-80F1AEE0BD7A}" type="datetimeFigureOut">
              <a:rPr lang="en-US" smtClean="0"/>
              <a:t>7/12/17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BF502-1E5F-B445-BC74-78588FA42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55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89F56-E472-3043-8203-80F1AEE0BD7A}" type="datetimeFigureOut">
              <a:rPr lang="en-US" smtClean="0"/>
              <a:t>7/12/17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BF502-1E5F-B445-BC74-78588FA42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566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89F56-E472-3043-8203-80F1AEE0BD7A}" type="datetimeFigureOut">
              <a:rPr lang="en-US" smtClean="0"/>
              <a:t>7/12/17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BF502-1E5F-B445-BC74-78588FA42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331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89F56-E472-3043-8203-80F1AEE0BD7A}" type="datetimeFigureOut">
              <a:rPr lang="en-US" smtClean="0"/>
              <a:t>7/12/17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BF502-1E5F-B445-BC74-78588FA42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102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89F56-E472-3043-8203-80F1AEE0BD7A}" type="datetimeFigureOut">
              <a:rPr lang="en-US" smtClean="0"/>
              <a:t>7/12/17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BF502-1E5F-B445-BC74-78588FA42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858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89F56-E472-3043-8203-80F1AEE0BD7A}" type="datetimeFigureOut">
              <a:rPr lang="en-US" smtClean="0"/>
              <a:t>7/12/17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BF502-1E5F-B445-BC74-78588FA42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637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89F56-E472-3043-8203-80F1AEE0BD7A}" type="datetimeFigureOut">
              <a:rPr lang="en-US" smtClean="0"/>
              <a:t>7/12/17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BF502-1E5F-B445-BC74-78588FA42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551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89F56-E472-3043-8203-80F1AEE0BD7A}" type="datetimeFigureOut">
              <a:rPr lang="en-US" smtClean="0"/>
              <a:t>7/12/17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BF502-1E5F-B445-BC74-78588FA42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032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89F56-E472-3043-8203-80F1AEE0BD7A}" type="datetimeFigureOut">
              <a:rPr lang="en-US" smtClean="0"/>
              <a:t>7/12/17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BF502-1E5F-B445-BC74-78588FA42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587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89F56-E472-3043-8203-80F1AEE0BD7A}" type="datetimeFigureOut">
              <a:rPr lang="en-US" smtClean="0"/>
              <a:t>7/12/17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BF502-1E5F-B445-BC74-78588FA42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855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889F56-E472-3043-8203-80F1AEE0BD7A}" type="datetimeFigureOut">
              <a:rPr lang="en-US" smtClean="0"/>
              <a:t>7/12/17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7BF502-1E5F-B445-BC74-78588FA42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86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550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Michelle V Evans</dc:creator>
  <cp:lastModifiedBy>Michelle V Evans</cp:lastModifiedBy>
  <cp:revision>1</cp:revision>
  <dcterms:created xsi:type="dcterms:W3CDTF">2017-07-12T11:48:10Z</dcterms:created>
  <dcterms:modified xsi:type="dcterms:W3CDTF">2017-07-12T11:48:27Z</dcterms:modified>
</cp:coreProperties>
</file>