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37644-F7C1-0C49-AF93-8D5BDD041EB0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DA202-2D01-DE45-9D5F-E053136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mean of experiment as non-COE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DA202-2D01-DE45-9D5F-E053136DE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mordecai</a:t>
            </a:r>
            <a:r>
              <a:rPr lang="en-US" dirty="0" smtClean="0"/>
              <a:t> model estimates for </a:t>
            </a:r>
            <a:r>
              <a:rPr lang="en-US" dirty="0" err="1" smtClean="0"/>
              <a:t>bc</a:t>
            </a:r>
            <a:r>
              <a:rPr lang="en-US" dirty="0" smtClean="0"/>
              <a:t> and EFD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DA202-2D01-DE45-9D5F-E053136DE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4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3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9F56-E472-3043-8203-80F1AEE0BD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F502-1E5F-B445-BC74-78588FA4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72984" y="804680"/>
            <a:ext cx="6400800" cy="3822492"/>
            <a:chOff x="3072984" y="804680"/>
            <a:chExt cx="6400800" cy="38224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584" y="804680"/>
              <a:ext cx="27432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984" y="969572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5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48116" y="1229193"/>
            <a:ext cx="6400800" cy="3827280"/>
            <a:chOff x="3348116" y="1229193"/>
            <a:chExt cx="6400800" cy="3827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716" y="1229193"/>
              <a:ext cx="27432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116" y="1398873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66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V Evans</dc:creator>
  <cp:lastModifiedBy>Michelle V Evans</cp:lastModifiedBy>
  <cp:revision>4</cp:revision>
  <dcterms:created xsi:type="dcterms:W3CDTF">2017-07-12T11:48:10Z</dcterms:created>
  <dcterms:modified xsi:type="dcterms:W3CDTF">2017-07-12T12:19:13Z</dcterms:modified>
</cp:coreProperties>
</file>