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300-B641-264B-B6EA-A6E6D335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139A-7816-B144-9CFC-584ED9E8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0DD2-5EC2-3648-ADC7-083A0D6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3286-2081-3640-A8AF-32CCBABF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0EB1-BECA-074D-AA84-EB24E7B7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17F-5CEF-7648-9F8D-605F5F8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10BFF-5C2E-924F-BC1E-F929DC69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EEAF-8BED-D246-994E-2CE35A6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1544-5D2C-944A-AD20-4D4B596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8D16-BF5E-9A47-9EFF-1722F816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1423F-0D81-9344-B4B1-3C8A90D31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75E8-7161-C54E-8E4E-4000A1FB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E23B-9D98-AF4F-B67D-272A0617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46F-5630-B14E-AAB7-DE383C0C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16C0-C603-9A43-8007-EED3950D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2304-915C-BC4E-83E4-D57330A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EBBA-E431-5540-B257-3F389C5C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3D87-A4A6-4947-BA56-4A9E6F17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B028-9430-6D46-82E1-4E37F364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A9F1-FD89-1240-A02A-C369F77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5B3-16C3-B24F-BDE1-2F07CE1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3285-E899-064C-A9A6-A1CF2FCE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80FE-9FAD-6F4D-B284-D1D45FB3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8A49-B6F8-0846-95B7-7270D4F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1730-4154-F642-9348-453DA1A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9D1-58C3-8243-A435-4FEEED2D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95AA-8792-6647-865D-64893CC5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70C2-6A33-224C-A074-8002BBC2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FE20-0D3F-BE4A-9ED1-64047A71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4921-F626-2C49-958D-825295E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7A53-066A-874B-B242-9EB4BA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A2B6-BA22-8344-AEF7-2AE0A98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9410-1A76-9F48-B589-88009F60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CD94-A413-DA4E-9C57-4CB75902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A4B75-CAB7-A640-9A3C-3CBE51650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63BF5-AF67-EF40-82C8-85F6356A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1AD-5F00-A542-B09E-8150F42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6BBF-6956-B74E-97CF-354A597E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65471-DFC6-9F4C-829E-6E4E2BD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D5F0-6415-FD44-8763-A67D45BC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A3841-AA33-BA48-B49B-2D95C7D2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29387-9097-094A-9774-5F20FA4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A0043-E875-4E44-9903-65D5238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C60E1-A184-BA47-BF8C-D5FB3A5D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503D-2F9C-394C-991E-6AFF8C1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5E3-050F-9441-B213-F906DE4F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51C-1519-DD45-AFA6-0395B8D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0112-C94C-DF4B-AE5D-3D2D76D4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36B9-4F1F-364D-A6AD-38AD5F10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075D-BE02-8E4F-83AF-FD8F3487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0199-978E-C749-B50B-3E7E3F9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53A18-3AEB-9A47-9460-2DB5B3DD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6876-1EA4-6D44-ABFE-F4086FA5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217-FB37-7748-B92D-43DD7C02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1AF5-8890-9C46-B202-3338D5F2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1E68-143A-BF44-B066-4443FAB2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FBA5-2BB8-9341-B7A6-FD3E8DE6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F15E-D852-0C4B-988C-356798ED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51EAF-39A7-BD40-9812-E79BAAD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4B45-A885-5644-9B0B-A1854153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A539-87B0-8B4A-9E9E-18B0F313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229E-AD93-C846-9B33-ECB536250035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2F1-F7E4-D94C-BFFD-DD46710C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E96-DE30-D245-8B48-1CC392A5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93DC4C-08C3-D54A-B171-C642618E26E3}"/>
              </a:ext>
            </a:extLst>
          </p:cNvPr>
          <p:cNvGrpSpPr/>
          <p:nvPr/>
        </p:nvGrpSpPr>
        <p:grpSpPr>
          <a:xfrm>
            <a:off x="1292783" y="407287"/>
            <a:ext cx="6028841" cy="4153546"/>
            <a:chOff x="1292783" y="407287"/>
            <a:chExt cx="6028841" cy="41535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573A5D-5C6F-8D49-A14F-2C11A46BD610}"/>
                </a:ext>
              </a:extLst>
            </p:cNvPr>
            <p:cNvSpPr/>
            <p:nvPr/>
          </p:nvSpPr>
          <p:spPr>
            <a:xfrm>
              <a:off x="1292783" y="407287"/>
              <a:ext cx="6028841" cy="4153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6EBB58-9F64-2E4E-8382-14186DC7A2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7833" y="1439055"/>
              <a:ext cx="516811" cy="2743200"/>
              <a:chOff x="1768839" y="1439055"/>
              <a:chExt cx="861351" cy="45720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CE53F2-BC1E-C644-B6EC-A94AC150A3E4}"/>
                  </a:ext>
                </a:extLst>
              </p:cNvPr>
              <p:cNvSpPr/>
              <p:nvPr/>
            </p:nvSpPr>
            <p:spPr>
              <a:xfrm>
                <a:off x="176883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66037-453D-3E43-AF13-2980F51B4D12}"/>
                  </a:ext>
                </a:extLst>
              </p:cNvPr>
              <p:cNvSpPr/>
              <p:nvPr/>
            </p:nvSpPr>
            <p:spPr>
              <a:xfrm>
                <a:off x="176883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0783E1-C561-5042-B4F3-59589E5BCC74}"/>
                  </a:ext>
                </a:extLst>
              </p:cNvPr>
              <p:cNvSpPr/>
              <p:nvPr/>
            </p:nvSpPr>
            <p:spPr>
              <a:xfrm>
                <a:off x="176883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1146D-4DA9-D245-A19B-CD3B3AC4D652}"/>
                  </a:ext>
                </a:extLst>
              </p:cNvPr>
              <p:cNvSpPr/>
              <p:nvPr/>
            </p:nvSpPr>
            <p:spPr>
              <a:xfrm>
                <a:off x="1770244" y="2353455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036E86-3A03-D846-989E-3C755CE5AB8C}"/>
                  </a:ext>
                </a:extLst>
              </p:cNvPr>
              <p:cNvSpPr/>
              <p:nvPr/>
            </p:nvSpPr>
            <p:spPr>
              <a:xfrm>
                <a:off x="1775750" y="27975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166E45-5CF2-4042-AE92-98C9543847FE}"/>
                  </a:ext>
                </a:extLst>
              </p:cNvPr>
              <p:cNvSpPr/>
              <p:nvPr/>
            </p:nvSpPr>
            <p:spPr>
              <a:xfrm>
                <a:off x="1775750" y="32547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3AC86-C63D-0C4F-B042-0B8EF119501D}"/>
                  </a:ext>
                </a:extLst>
              </p:cNvPr>
              <p:cNvSpPr/>
              <p:nvPr/>
            </p:nvSpPr>
            <p:spPr>
              <a:xfrm>
                <a:off x="1768839" y="3711938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766392-1B5F-9C42-B9C1-7F9E96881EE4}"/>
                  </a:ext>
                </a:extLst>
              </p:cNvPr>
              <p:cNvSpPr/>
              <p:nvPr/>
            </p:nvSpPr>
            <p:spPr>
              <a:xfrm>
                <a:off x="1770244" y="4167266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FB3FF7-E7B4-2B4C-B8B6-E4880A254AA0}"/>
                  </a:ext>
                </a:extLst>
              </p:cNvPr>
              <p:cNvSpPr/>
              <p:nvPr/>
            </p:nvSpPr>
            <p:spPr>
              <a:xfrm>
                <a:off x="1770244" y="462259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DF1C33-3FA2-574D-A1A6-4D854E0A2180}"/>
                  </a:ext>
                </a:extLst>
              </p:cNvPr>
              <p:cNvSpPr/>
              <p:nvPr/>
            </p:nvSpPr>
            <p:spPr>
              <a:xfrm>
                <a:off x="1770244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34232B-CAA8-F94D-979B-AC896A2CB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4501" y="1439055"/>
              <a:ext cx="518659" cy="2743200"/>
              <a:chOff x="4674433" y="1439055"/>
              <a:chExt cx="864432" cy="457200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445D8A-4306-AA40-B036-8042DE9DD114}"/>
                  </a:ext>
                </a:extLst>
              </p:cNvPr>
              <p:cNvSpPr/>
              <p:nvPr/>
            </p:nvSpPr>
            <p:spPr>
              <a:xfrm>
                <a:off x="467942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6830BA-F6E7-A545-B823-5374C747F048}"/>
                  </a:ext>
                </a:extLst>
              </p:cNvPr>
              <p:cNvSpPr/>
              <p:nvPr/>
            </p:nvSpPr>
            <p:spPr>
              <a:xfrm>
                <a:off x="467942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845CDA-DA4A-4149-9C1C-120FFA3BEF16}"/>
                  </a:ext>
                </a:extLst>
              </p:cNvPr>
              <p:cNvSpPr/>
              <p:nvPr/>
            </p:nvSpPr>
            <p:spPr>
              <a:xfrm>
                <a:off x="467942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A9112D-BEB2-CF41-831F-49E32BA65D0C}"/>
                  </a:ext>
                </a:extLst>
              </p:cNvPr>
              <p:cNvSpPr/>
              <p:nvPr/>
            </p:nvSpPr>
            <p:spPr>
              <a:xfrm>
                <a:off x="4684425" y="23534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FF9CAD-D9ED-6F42-A263-698891B9EA7F}"/>
                  </a:ext>
                </a:extLst>
              </p:cNvPr>
              <p:cNvSpPr/>
              <p:nvPr/>
            </p:nvSpPr>
            <p:spPr>
              <a:xfrm>
                <a:off x="4674433" y="2797539"/>
                <a:ext cx="85943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2800CE-BAA4-9D49-902F-72A41477B05F}"/>
                  </a:ext>
                </a:extLst>
              </p:cNvPr>
              <p:cNvSpPr/>
              <p:nvPr/>
            </p:nvSpPr>
            <p:spPr>
              <a:xfrm>
                <a:off x="4674433" y="3254739"/>
                <a:ext cx="854439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4E2E7B-BFC8-9144-B7C5-C177ACB2A8C2}"/>
                  </a:ext>
                </a:extLst>
              </p:cNvPr>
              <p:cNvSpPr/>
              <p:nvPr/>
            </p:nvSpPr>
            <p:spPr>
              <a:xfrm>
                <a:off x="4679429" y="3711938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297C0F7-1483-CD49-855A-6DA5C58A27AF}"/>
                  </a:ext>
                </a:extLst>
              </p:cNvPr>
              <p:cNvSpPr/>
              <p:nvPr/>
            </p:nvSpPr>
            <p:spPr>
              <a:xfrm>
                <a:off x="4684425" y="4167265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DF79F0-8B80-2240-B7B2-B3043CE98E79}"/>
                  </a:ext>
                </a:extLst>
              </p:cNvPr>
              <p:cNvSpPr/>
              <p:nvPr/>
            </p:nvSpPr>
            <p:spPr>
              <a:xfrm>
                <a:off x="4684425" y="4622592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C65D02-9B57-B246-9E63-62F5059581D4}"/>
                  </a:ext>
                </a:extLst>
              </p:cNvPr>
              <p:cNvSpPr/>
              <p:nvPr/>
            </p:nvSpPr>
            <p:spPr>
              <a:xfrm>
                <a:off x="4684425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A2984D-6B6A-0B45-BBF5-8456C76C2748}"/>
                </a:ext>
              </a:extLst>
            </p:cNvPr>
            <p:cNvSpPr txBox="1"/>
            <p:nvPr/>
          </p:nvSpPr>
          <p:spPr>
            <a:xfrm>
              <a:off x="1422422" y="538160"/>
              <a:ext cx="1810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5, </a:t>
              </a:r>
            </a:p>
            <a:p>
              <a:pPr algn="ctr"/>
              <a:r>
                <a:rPr lang="en-US" sz="2000" dirty="0"/>
                <a:t>align = “center”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E5B71A1-87AC-8144-96EE-D07B4F0B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4069" y="1531810"/>
              <a:ext cx="512756" cy="2743200"/>
              <a:chOff x="7317544" y="1502762"/>
              <a:chExt cx="854595" cy="45720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0E1DE6-778C-BA4D-825A-7BF4C958C9E2}"/>
                  </a:ext>
                </a:extLst>
              </p:cNvPr>
              <p:cNvSpPr/>
              <p:nvPr/>
            </p:nvSpPr>
            <p:spPr>
              <a:xfrm>
                <a:off x="7317699" y="1502763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234119-2E83-6640-920A-5B8FDFD34B5B}"/>
                  </a:ext>
                </a:extLst>
              </p:cNvPr>
              <p:cNvSpPr/>
              <p:nvPr/>
            </p:nvSpPr>
            <p:spPr>
              <a:xfrm>
                <a:off x="7317699" y="15027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745F89-9A77-4649-9D05-FADD0D595D71}"/>
                  </a:ext>
                </a:extLst>
              </p:cNvPr>
              <p:cNvSpPr/>
              <p:nvPr/>
            </p:nvSpPr>
            <p:spPr>
              <a:xfrm>
                <a:off x="7317699" y="19599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E2C2C8-A433-BB47-A122-2CF221E68929}"/>
                  </a:ext>
                </a:extLst>
              </p:cNvPr>
              <p:cNvSpPr/>
              <p:nvPr/>
            </p:nvSpPr>
            <p:spPr>
              <a:xfrm>
                <a:off x="7317544" y="2413324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FA46-5056-924E-8BA0-A231B12ACC7A}"/>
                  </a:ext>
                </a:extLst>
              </p:cNvPr>
              <p:cNvSpPr/>
              <p:nvPr/>
            </p:nvSpPr>
            <p:spPr>
              <a:xfrm>
                <a:off x="7317964" y="2861246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5C9815-EA18-0841-BE04-3D73972D0AE0}"/>
                  </a:ext>
                </a:extLst>
              </p:cNvPr>
              <p:cNvSpPr/>
              <p:nvPr/>
            </p:nvSpPr>
            <p:spPr>
              <a:xfrm>
                <a:off x="7324611" y="3318446"/>
                <a:ext cx="838579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BF1E224-8085-1443-8956-A5607C694575}"/>
                  </a:ext>
                </a:extLst>
              </p:cNvPr>
              <p:cNvSpPr/>
              <p:nvPr/>
            </p:nvSpPr>
            <p:spPr>
              <a:xfrm>
                <a:off x="7317699" y="377564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19AFC7-F72A-0349-9416-0375482BD69F}"/>
                  </a:ext>
                </a:extLst>
              </p:cNvPr>
              <p:cNvSpPr/>
              <p:nvPr/>
            </p:nvSpPr>
            <p:spPr>
              <a:xfrm>
                <a:off x="7322697" y="5144433"/>
                <a:ext cx="840494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8C210D-C553-7F4F-BE10-28472F448B88}"/>
                </a:ext>
              </a:extLst>
            </p:cNvPr>
            <p:cNvSpPr txBox="1"/>
            <p:nvPr/>
          </p:nvSpPr>
          <p:spPr>
            <a:xfrm>
              <a:off x="3557512" y="538160"/>
              <a:ext cx="1499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4, </a:t>
              </a:r>
            </a:p>
            <a:p>
              <a:pPr algn="ctr"/>
              <a:r>
                <a:rPr lang="en-US" sz="2000" dirty="0"/>
                <a:t>align = “left”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071E6C-5EE4-5840-BBF4-59F16A0CC25A}"/>
                </a:ext>
              </a:extLst>
            </p:cNvPr>
            <p:cNvSpPr txBox="1"/>
            <p:nvPr/>
          </p:nvSpPr>
          <p:spPr>
            <a:xfrm>
              <a:off x="5497990" y="533864"/>
              <a:ext cx="16371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3, </a:t>
              </a:r>
            </a:p>
            <a:p>
              <a:pPr algn="ctr"/>
              <a:r>
                <a:rPr lang="en-US" sz="2000" dirty="0"/>
                <a:t>align = “right”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C241DA-7074-114C-9A69-4CC6AC6797F9}"/>
                </a:ext>
              </a:extLst>
            </p:cNvPr>
            <p:cNvSpPr/>
            <p:nvPr/>
          </p:nvSpPr>
          <p:spPr>
            <a:xfrm>
              <a:off x="6037161" y="3152431"/>
              <a:ext cx="50552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5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D41376-8AAF-9F4F-BD75-823A24C3A44A}"/>
              </a:ext>
            </a:extLst>
          </p:cNvPr>
          <p:cNvSpPr/>
          <p:nvPr/>
        </p:nvSpPr>
        <p:spPr>
          <a:xfrm>
            <a:off x="1173018" y="628073"/>
            <a:ext cx="5200073" cy="291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E304D-FF9D-EF4E-877C-26D898F1809E}"/>
              </a:ext>
            </a:extLst>
          </p:cNvPr>
          <p:cNvSpPr/>
          <p:nvPr/>
        </p:nvSpPr>
        <p:spPr>
          <a:xfrm>
            <a:off x="1573967" y="2098624"/>
            <a:ext cx="1573967" cy="11542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78EB5A96-F289-6747-B993-B956E911ADC4}"/>
              </a:ext>
            </a:extLst>
          </p:cNvPr>
          <p:cNvSpPr/>
          <p:nvPr/>
        </p:nvSpPr>
        <p:spPr>
          <a:xfrm>
            <a:off x="1573967" y="1469036"/>
            <a:ext cx="1573967" cy="1274164"/>
          </a:xfrm>
          <a:prstGeom prst="snip2Diag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4CE8BF9-B24A-7D4C-ACD6-1468061728C3}"/>
              </a:ext>
            </a:extLst>
          </p:cNvPr>
          <p:cNvSpPr/>
          <p:nvPr/>
        </p:nvSpPr>
        <p:spPr>
          <a:xfrm rot="10800000">
            <a:off x="2518348" y="1469035"/>
            <a:ext cx="629586" cy="6295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6217DA-FF53-2245-A021-B0F3DC572640}"/>
              </a:ext>
            </a:extLst>
          </p:cNvPr>
          <p:cNvSpPr/>
          <p:nvPr/>
        </p:nvSpPr>
        <p:spPr>
          <a:xfrm>
            <a:off x="1921163" y="3011054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51048B-7429-7F46-8C1E-2CA744D85E07}"/>
              </a:ext>
            </a:extLst>
          </p:cNvPr>
          <p:cNvSpPr/>
          <p:nvPr/>
        </p:nvSpPr>
        <p:spPr>
          <a:xfrm>
            <a:off x="1981197" y="2050700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2E9FB9-509E-C641-A166-D2A96C67F5D0}"/>
              </a:ext>
            </a:extLst>
          </p:cNvPr>
          <p:cNvSpPr/>
          <p:nvPr/>
        </p:nvSpPr>
        <p:spPr>
          <a:xfrm>
            <a:off x="2823902" y="1617575"/>
            <a:ext cx="92363" cy="110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A7B29-24E1-1A48-BCCF-8A30D8A98588}"/>
              </a:ext>
            </a:extLst>
          </p:cNvPr>
          <p:cNvSpPr txBox="1"/>
          <p:nvPr/>
        </p:nvSpPr>
        <p:spPr>
          <a:xfrm>
            <a:off x="1967344" y="28287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CE401-84C9-0742-B0D1-C681B9E487D9}"/>
              </a:ext>
            </a:extLst>
          </p:cNvPr>
          <p:cNvSpPr txBox="1"/>
          <p:nvPr/>
        </p:nvSpPr>
        <p:spPr>
          <a:xfrm>
            <a:off x="2027378" y="204550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2F51E-AA96-3B49-A8D5-33BEFE9D45B0}"/>
              </a:ext>
            </a:extLst>
          </p:cNvPr>
          <p:cNvSpPr txBox="1"/>
          <p:nvPr/>
        </p:nvSpPr>
        <p:spPr>
          <a:xfrm>
            <a:off x="2870083" y="161260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401692-A5E3-DB4B-BFDC-682CC4806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43453"/>
              </p:ext>
            </p:extLst>
          </p:nvPr>
        </p:nvGraphicFramePr>
        <p:xfrm>
          <a:off x="4092314" y="1469035"/>
          <a:ext cx="1908742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54371">
                  <a:extLst>
                    <a:ext uri="{9D8B030D-6E8A-4147-A177-3AD203B41FA5}">
                      <a16:colId xmlns:a16="http://schemas.microsoft.com/office/drawing/2014/main" val="2051849372"/>
                    </a:ext>
                  </a:extLst>
                </a:gridCol>
                <a:gridCol w="954371">
                  <a:extLst>
                    <a:ext uri="{9D8B030D-6E8A-4147-A177-3AD203B41FA5}">
                      <a16:colId xmlns:a16="http://schemas.microsoft.com/office/drawing/2014/main" val="36741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3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1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7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574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3C5EA1-6B17-C047-BE3D-420CE099CDBE}"/>
              </a:ext>
            </a:extLst>
          </p:cNvPr>
          <p:cNvSpPr txBox="1"/>
          <p:nvPr/>
        </p:nvSpPr>
        <p:spPr>
          <a:xfrm>
            <a:off x="1477310" y="798704"/>
            <a:ext cx="1767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Spatial datasets</a:t>
            </a:r>
          </a:p>
          <a:p>
            <a:pPr algn="ctr"/>
            <a:r>
              <a:rPr lang="en-US" sz="1600" dirty="0"/>
              <a:t>(points + polygons)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B4B3A-3F13-3449-B43F-944DB25F6664}"/>
              </a:ext>
            </a:extLst>
          </p:cNvPr>
          <p:cNvSpPr txBox="1"/>
          <p:nvPr/>
        </p:nvSpPr>
        <p:spPr>
          <a:xfrm>
            <a:off x="4118709" y="834437"/>
            <a:ext cx="1855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Resulting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19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7</cp:revision>
  <dcterms:created xsi:type="dcterms:W3CDTF">2020-02-12T13:52:16Z</dcterms:created>
  <dcterms:modified xsi:type="dcterms:W3CDTF">2020-02-23T03:06:08Z</dcterms:modified>
</cp:coreProperties>
</file>