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933E-5E06-504E-934B-AA9644DBFA12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0170-6EE7-4E48-9720-FBF05BC3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36763" y="1167618"/>
            <a:ext cx="4726745" cy="4051496"/>
            <a:chOff x="2236763" y="1167618"/>
            <a:chExt cx="4726745" cy="4051496"/>
          </a:xfrm>
        </p:grpSpPr>
        <p:sp>
          <p:nvSpPr>
            <p:cNvPr id="4" name="Rectangle 3"/>
            <p:cNvSpPr/>
            <p:nvPr/>
          </p:nvSpPr>
          <p:spPr>
            <a:xfrm>
              <a:off x="2236763" y="1167618"/>
              <a:ext cx="4726745" cy="4051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207434" y="1786597"/>
              <a:ext cx="1871003" cy="275726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1503" y="3179298"/>
              <a:ext cx="2945422" cy="136456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69886" y="4543864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K</a:t>
              </a:r>
              <a:r>
                <a:rPr lang="en-US" baseline="-25000" dirty="0" smtClean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84299" y="293836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K</a:t>
              </a:r>
              <a:r>
                <a:rPr lang="en-US" baseline="-25000" dirty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49304" y="1605081"/>
                  <a:ext cx="900333" cy="4064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304" y="1605081"/>
                  <a:ext cx="900333" cy="40645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16758" y="4615566"/>
                  <a:ext cx="900333" cy="4064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758" y="4615566"/>
                  <a:ext cx="900333" cy="4064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4389120" y="3573194"/>
              <a:ext cx="465406" cy="45016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93366" y="4543864"/>
              <a:ext cx="332232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7434" y="1491175"/>
              <a:ext cx="0" cy="305269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868594" y="3041303"/>
              <a:ext cx="534572" cy="54685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937760" y="4108380"/>
              <a:ext cx="396240" cy="2828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99167" y="3017520"/>
              <a:ext cx="445882" cy="3475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41177" y="4037036"/>
              <a:ext cx="250142" cy="28699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38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1</cp:revision>
  <dcterms:created xsi:type="dcterms:W3CDTF">2018-11-06T03:17:04Z</dcterms:created>
  <dcterms:modified xsi:type="dcterms:W3CDTF">2018-11-06T03:25:53Z</dcterms:modified>
</cp:coreProperties>
</file>