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8" r:id="rId2"/>
    <p:sldId id="270" r:id="rId3"/>
    <p:sldId id="260" r:id="rId4"/>
    <p:sldId id="262" r:id="rId5"/>
    <p:sldId id="261" r:id="rId6"/>
    <p:sldId id="271" r:id="rId7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-120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2802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497C705-0B27-4B2C-A0B6-2F37F60E2345}" type="datetime1">
              <a:rPr lang="pt-BR" smtClean="0"/>
              <a:pPr rtl="0"/>
              <a:t>06/11/2020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2977E94-A6AB-4E02-8E43-E89F9CF4757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1542583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2C16C76-3268-419C-9ACB-698BE449BC17}" type="datetime1">
              <a:rPr lang="pt-BR" smtClean="0"/>
              <a:pPr rtl="0"/>
              <a:t>06/11/2020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ED491D0-8E1B-49C7-849B-A28568D94497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7263258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pPr rtl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948675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pPr rtl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848633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pPr rtl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532145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pPr rtl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259188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rtlCol="0"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11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F6DC8641-CE62-4250-A84E-50A313525E7A}" type="datetime1">
              <a:rPr lang="pt-BR" smtClean="0"/>
              <a:pPr rtl="0"/>
              <a:t>06/11/2020</a:t>
            </a:fld>
            <a:endParaRPr lang="pt-BR" dirty="0"/>
          </a:p>
        </p:txBody>
      </p:sp>
      <p:sp>
        <p:nvSpPr>
          <p:cNvPr id="12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endParaRPr lang="pt-BR" dirty="0"/>
          </a:p>
        </p:txBody>
      </p:sp>
      <p:sp>
        <p:nvSpPr>
          <p:cNvPr id="13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BD266BE7-899D-4075-917F-DBDE33B6B69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47549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065D99-EB73-45F1-961E-4A62859F0A22}" type="datetime1">
              <a:rPr lang="pt-BR" smtClean="0"/>
              <a:pPr rtl="0"/>
              <a:t>06/11/2020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664405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 rtlCol="0"/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 rtlCol="0"/>
          <a:lstStyle/>
          <a:p>
            <a:pPr rtl="0"/>
            <a:fld id="{8644FA5F-7BCD-441F-AAD9-0859B37CB036}" type="datetime1">
              <a:rPr lang="pt-BR" smtClean="0"/>
              <a:pPr rtl="0"/>
              <a:t>06/11/2020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 rtlCol="0"/>
          <a:lstStyle/>
          <a:p>
            <a:pPr rtl="0"/>
            <a:fld id="{BD266BE7-899D-4075-917F-DBDE33B6B69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29411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178D0D-3066-40F8-8F5D-749999B53C3C}" type="datetime1">
              <a:rPr lang="pt-BR" smtClean="0"/>
              <a:pPr rtl="0"/>
              <a:t>06/11/2020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541333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 rtlCol="0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AE9F246E-E101-4644-9054-E89A16C24412}" type="datetime1">
              <a:rPr lang="pt-BR" smtClean="0"/>
              <a:pPr rtl="0"/>
              <a:t>06/11/2020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BD266BE7-899D-4075-917F-DBDE33B6B69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282452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 rtlCol="0"/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 rtlCol="0"/>
          <a:lstStyle/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696620-46D2-4173-AA9D-CD2534127148}" type="datetime1">
              <a:rPr lang="pt-BR" smtClean="0"/>
              <a:pPr rtl="0"/>
              <a:t>06/11/2020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201040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 rtlCol="0"/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 rtlCol="0"/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A7CE82-95CD-4698-93D3-E0D6DEA81735}" type="datetime1">
              <a:rPr lang="pt-BR" smtClean="0"/>
              <a:pPr rtl="0"/>
              <a:t>06/11/2020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261286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906693-A6B8-4836-B381-0C187C8D3D6A}" type="datetime1">
              <a:rPr lang="pt-BR" smtClean="0"/>
              <a:pPr rtl="0"/>
              <a:t>06/11/2020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641611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3EDF27-2F80-4070-8E59-0D602444AB76}" type="datetime1">
              <a:rPr lang="pt-BR" smtClean="0"/>
              <a:pPr rtl="0"/>
              <a:t>06/11/2020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830296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>
            <a:lvl1pPr>
              <a:defRPr sz="30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4" name="Espaço Reservado para Texto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 rtlCol="0"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3" name="Espaço Reservado para Conteúdo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 rtlCol="0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1C9337-2669-4C8B-A4FF-7CFC07C1B342}" type="datetime1">
              <a:rPr lang="pt-BR" smtClean="0"/>
              <a:pPr rtl="0"/>
              <a:t>06/11/2020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114742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>
            <a:lvl1pPr>
              <a:defRPr sz="30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 rtlCol="0"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9D5BC3-CB6F-4233-AF9A-05C7904B956E}" type="datetime1">
              <a:rPr lang="pt-BR" smtClean="0"/>
              <a:pPr rtl="0"/>
              <a:t>06/11/2020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161366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6000"/>
            <a:lum contrast="-67000"/>
          </a:blip>
          <a:srcRect/>
          <a:stretch>
            <a:fillRect t="-44000" b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  <a:p>
            <a:pPr lvl="5" rtl="0"/>
            <a:r>
              <a:rPr lang="pt-BR" dirty="0"/>
              <a:t>Sexto</a:t>
            </a:r>
          </a:p>
          <a:p>
            <a:pPr lvl="6" rtl="0"/>
            <a:r>
              <a:rPr lang="pt-BR" dirty="0"/>
              <a:t>Sétimo</a:t>
            </a:r>
          </a:p>
          <a:p>
            <a:pPr lvl="7" rtl="0"/>
            <a:r>
              <a:rPr lang="pt-BR" dirty="0"/>
              <a:t>Oitavo</a:t>
            </a:r>
          </a:p>
          <a:p>
            <a:pPr lvl="8" rtl="0"/>
            <a:r>
              <a:rPr lang="pt-BR" dirty="0"/>
              <a:t>Nono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pPr rtl="0"/>
            <a:fld id="{898A8C54-EB9B-4F92-9302-E775FCAC8C51}" type="datetime1">
              <a:rPr lang="pt-BR" smtClean="0"/>
              <a:pPr rtl="0"/>
              <a:t>06/11/2020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pPr rtl="0"/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pPr rtl="0"/>
            <a:fld id="{BD266BE7-899D-4075-917F-DBDE33B6B69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Função Filtro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pt-BR" dirty="0" smtClean="0"/>
              <a:t>Marcus Vinicius Ferreira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D266BE7-899D-4075-917F-DBDE33B6B692}" type="slidenum">
              <a:rPr lang="pt-BR" smtClean="0"/>
              <a:pPr rtl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732698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5904" y="533159"/>
            <a:ext cx="1587850" cy="2046268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2046466" y="2680807"/>
            <a:ext cx="9117403" cy="3003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indent="-228600" fontAlgn="auto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sz="2800" dirty="0" smtClean="0">
                <a:solidFill>
                  <a:schemeClr val="tx2"/>
                </a:solidFill>
              </a:rPr>
              <a:t>Formação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pt-BR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</a:t>
            </a:r>
            <a:r>
              <a:rPr kumimoji="0" lang="pt-BR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Técnico em Mecânica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pt-BR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Programação/Operação CNC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pt-BR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pt-BR" sz="2200" b="1" dirty="0" smtClean="0">
                <a:solidFill>
                  <a:schemeClr val="tx2"/>
                </a:solidFill>
              </a:rPr>
              <a:t>                  </a:t>
            </a:r>
            <a:r>
              <a:rPr kumimoji="0" lang="pt-BR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Manutenção de Compósitos</a:t>
            </a:r>
          </a:p>
        </p:txBody>
      </p:sp>
      <p:cxnSp>
        <p:nvCxnSpPr>
          <p:cNvPr id="6" name="Conector Angulado 4"/>
          <p:cNvCxnSpPr/>
          <p:nvPr/>
        </p:nvCxnSpPr>
        <p:spPr>
          <a:xfrm>
            <a:off x="3585264" y="3077901"/>
            <a:ext cx="485776" cy="455497"/>
          </a:xfrm>
          <a:prstGeom prst="bentConnector3">
            <a:avLst>
              <a:gd name="adj1" fmla="val 4411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" name="Conector Angulado 38"/>
          <p:cNvCxnSpPr/>
          <p:nvPr/>
        </p:nvCxnSpPr>
        <p:spPr>
          <a:xfrm rot="16200000" flipH="1">
            <a:off x="3639936" y="3565698"/>
            <a:ext cx="613291" cy="276228"/>
          </a:xfrm>
          <a:prstGeom prst="bentConnector3">
            <a:avLst>
              <a:gd name="adj1" fmla="val 9969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Conector Angulado 38"/>
          <p:cNvCxnSpPr/>
          <p:nvPr/>
        </p:nvCxnSpPr>
        <p:spPr>
          <a:xfrm rot="16200000" flipH="1">
            <a:off x="3642208" y="4086594"/>
            <a:ext cx="613291" cy="276228"/>
          </a:xfrm>
          <a:prstGeom prst="bentConnector3">
            <a:avLst>
              <a:gd name="adj1" fmla="val 9969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2169269" y="5070581"/>
            <a:ext cx="760254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2"/>
              </a:buClr>
              <a:buFont typeface="Arial" pitchFamily="34" charset="0"/>
              <a:buChar char="•"/>
            </a:pPr>
            <a:r>
              <a:rPr lang="pt-BR" dirty="0" smtClean="0">
                <a:solidFill>
                  <a:srgbClr val="FF0000"/>
                </a:solidFill>
              </a:rPr>
              <a:t>  </a:t>
            </a:r>
            <a:r>
              <a:rPr lang="pt-BR" dirty="0" smtClean="0">
                <a:solidFill>
                  <a:schemeClr val="bg2"/>
                </a:solidFill>
              </a:rPr>
              <a:t> </a:t>
            </a:r>
            <a:r>
              <a:rPr lang="pt-BR" sz="2800" dirty="0" smtClean="0">
                <a:solidFill>
                  <a:schemeClr val="tx2"/>
                </a:solidFill>
              </a:rPr>
              <a:t>Atuação</a:t>
            </a:r>
          </a:p>
          <a:p>
            <a:endParaRPr lang="pt-BR" sz="1400" dirty="0" smtClean="0"/>
          </a:p>
          <a:p>
            <a:r>
              <a:rPr lang="pt-BR" b="1" dirty="0" smtClean="0">
                <a:solidFill>
                  <a:schemeClr val="tx2"/>
                </a:solidFill>
              </a:rPr>
              <a:t>                                    </a:t>
            </a:r>
            <a:r>
              <a:rPr lang="pt-BR" sz="2000" b="1" dirty="0" smtClean="0">
                <a:solidFill>
                  <a:schemeClr val="tx2"/>
                </a:solidFill>
              </a:rPr>
              <a:t>2018</a:t>
            </a:r>
            <a:r>
              <a:rPr lang="pt-BR" b="1" dirty="0" smtClean="0">
                <a:solidFill>
                  <a:schemeClr val="tx2"/>
                </a:solidFill>
              </a:rPr>
              <a:t>      -  </a:t>
            </a:r>
            <a:r>
              <a:rPr lang="pt-BR" sz="2000" b="1" dirty="0" smtClean="0">
                <a:solidFill>
                  <a:schemeClr val="tx2"/>
                </a:solidFill>
              </a:rPr>
              <a:t>Eletricista Montador</a:t>
            </a:r>
            <a:endParaRPr lang="pt-BR" sz="1600" b="1" dirty="0" smtClean="0">
              <a:solidFill>
                <a:schemeClr val="tx2"/>
              </a:solidFill>
            </a:endParaRPr>
          </a:p>
        </p:txBody>
      </p:sp>
      <p:cxnSp>
        <p:nvCxnSpPr>
          <p:cNvPr id="10" name="Conector Angulado 4"/>
          <p:cNvCxnSpPr/>
          <p:nvPr/>
        </p:nvCxnSpPr>
        <p:spPr>
          <a:xfrm>
            <a:off x="3451056" y="5509517"/>
            <a:ext cx="561388" cy="3726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D266BE7-899D-4075-917F-DBDE33B6B692}" type="slidenum">
              <a:rPr lang="pt-BR" smtClean="0"/>
              <a:pPr rtl="0"/>
              <a:t>2</a:t>
            </a:fld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2579427" y="655093"/>
            <a:ext cx="433346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400" dirty="0" smtClean="0">
                <a:solidFill>
                  <a:schemeClr val="bg2"/>
                </a:solidFill>
              </a:rPr>
              <a:t>Apresentação</a:t>
            </a:r>
            <a:endParaRPr lang="pt-BR" sz="4400" dirty="0">
              <a:solidFill>
                <a:schemeClr val="bg2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5470380" y="1320000"/>
            <a:ext cx="4745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chemeClr val="bg2"/>
                </a:solidFill>
              </a:rPr>
              <a:t>Marcus Vinicius Ferreira / 20 ANOS / Joseense   </a:t>
            </a:r>
            <a:endParaRPr lang="pt-BR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Função Filtro</a:t>
            </a:r>
          </a:p>
        </p:txBody>
      </p:sp>
      <p:pic>
        <p:nvPicPr>
          <p:cNvPr id="2" name="Espaço Reservado para Conteúdo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10238" y="2508309"/>
            <a:ext cx="5226875" cy="2270424"/>
          </a:xfrm>
        </p:spPr>
      </p:pic>
      <p:sp>
        <p:nvSpPr>
          <p:cNvPr id="3" name="CaixaDeTexto 2"/>
          <p:cNvSpPr txBox="1"/>
          <p:nvPr/>
        </p:nvSpPr>
        <p:spPr>
          <a:xfrm>
            <a:off x="830510" y="2684477"/>
            <a:ext cx="34646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200" b="1" dirty="0">
                <a:solidFill>
                  <a:schemeClr val="tx2"/>
                </a:solidFill>
              </a:rPr>
              <a:t>Analise de Dados por conjunto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830510" y="3800055"/>
            <a:ext cx="34646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200" b="1" dirty="0">
                <a:solidFill>
                  <a:schemeClr val="tx2"/>
                </a:solidFill>
              </a:rPr>
              <a:t>Separação de Células por Semelhança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D266BE7-899D-4075-917F-DBDE33B6B692}" type="slidenum">
              <a:rPr lang="pt-BR" smtClean="0"/>
              <a:pPr rtl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440355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Estrutura fórmula FILTRO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>
          <a:xfrm>
            <a:off x="968991" y="2361062"/>
            <a:ext cx="9939801" cy="3820281"/>
          </a:xfrm>
        </p:spPr>
        <p:txBody>
          <a:bodyPr/>
          <a:lstStyle/>
          <a:p>
            <a:r>
              <a:rPr lang="pt-BR" dirty="0" smtClean="0"/>
              <a:t>A fórmula FILTRO consiste em</a:t>
            </a:r>
            <a:r>
              <a:rPr lang="pt-BR" dirty="0" smtClean="0"/>
              <a:t>:</a:t>
            </a:r>
          </a:p>
          <a:p>
            <a:endParaRPr lang="pt-BR" dirty="0" smtClean="0"/>
          </a:p>
          <a:p>
            <a:pPr algn="ctr">
              <a:buNone/>
            </a:pPr>
            <a:r>
              <a:rPr lang="pt-BR" b="1" dirty="0" smtClean="0"/>
              <a:t>=FILTRO (Matriz; Incluir; [Se vazia] )</a:t>
            </a:r>
          </a:p>
          <a:p>
            <a:pPr algn="ctr"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Matriz é o intervalo que compreende todos os dados da tabela;</a:t>
            </a:r>
          </a:p>
          <a:p>
            <a:pPr>
              <a:buNone/>
            </a:pPr>
            <a:r>
              <a:rPr lang="pt-BR" dirty="0" smtClean="0"/>
              <a:t>Incluir é a coluna de dados pelo qual a análise será feita;</a:t>
            </a:r>
          </a:p>
          <a:p>
            <a:pPr>
              <a:buNone/>
            </a:pPr>
            <a:r>
              <a:rPr lang="pt-BR" dirty="0" smtClean="0"/>
              <a:t>Vazio é a frase definida para caso a referência da célula seja vazia.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D266BE7-899D-4075-917F-DBDE33B6B692}" type="slidenum">
              <a:rPr lang="pt-BR" smtClean="0"/>
              <a:pPr rtl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880705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Exemplo</a:t>
            </a: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half" idx="2"/>
          </p:nvPr>
        </p:nvSpPr>
        <p:spPr>
          <a:xfrm>
            <a:off x="532263" y="2465294"/>
            <a:ext cx="4594429" cy="3711669"/>
          </a:xfrm>
        </p:spPr>
        <p:txBody>
          <a:bodyPr/>
          <a:lstStyle/>
          <a:p>
            <a:r>
              <a:rPr lang="pt-BR" dirty="0" smtClean="0"/>
              <a:t>O objetivo é filtrar apenas os carros com motor FLEX. </a:t>
            </a:r>
          </a:p>
          <a:p>
            <a:r>
              <a:rPr lang="pt-BR" dirty="0" smtClean="0"/>
              <a:t>Para incluir a fórmula do filtro é necessário selecionar todas as linhas e colunas</a:t>
            </a:r>
          </a:p>
          <a:p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D266BE7-899D-4075-917F-DBDE33B6B692}" type="slidenum">
              <a:rPr lang="pt-BR" smtClean="0"/>
              <a:pPr rtl="0"/>
              <a:t>5</a:t>
            </a:fld>
            <a:endParaRPr lang="pt-BR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4699" y="3193292"/>
            <a:ext cx="5357742" cy="196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848256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D266BE7-899D-4075-917F-DBDE33B6B692}" type="slidenum">
              <a:rPr lang="pt-BR" smtClean="0"/>
              <a:pPr rtl="0"/>
              <a:t>6</a:t>
            </a:fld>
            <a:endParaRPr lang="pt-B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47415" y="845169"/>
            <a:ext cx="7663597" cy="5412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ssuntos educacionais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_10525245_TF03462902_TF03462902.potx" id="{40133AEE-29B6-41FE-9947-DDF30634B4BB}" vid="{9DE7FA61-2447-42FB-ACA3-1F3F09875B9E}"/>
    </a:ext>
  </a:extLst>
</a:theme>
</file>

<file path=ppt/theme/theme2.xml><?xml version="1.0" encoding="utf-8"?>
<a:theme xmlns:a="http://schemas.openxmlformats.org/drawingml/2006/main" name="Tema do Offic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temas educacionais, design de ilustrações de quadro negro (widescreen)</Template>
  <TotalTime>275</TotalTime>
  <Words>137</Words>
  <Application>Microsoft Office PowerPoint</Application>
  <PresentationFormat>Personalizar</PresentationFormat>
  <Paragraphs>37</Paragraphs>
  <Slides>6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Assuntos educacionais 16X9</vt:lpstr>
      <vt:lpstr>Função Filtro</vt:lpstr>
      <vt:lpstr>Slide 2</vt:lpstr>
      <vt:lpstr>Função Filtro</vt:lpstr>
      <vt:lpstr>Estrutura fórmula FILTRO</vt:lpstr>
      <vt:lpstr>Exemplo</vt:lpstr>
      <vt:lpstr>Slide 6</vt:lpstr>
    </vt:vector>
  </TitlesOfParts>
  <Company>Embraer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do Título</dc:title>
  <dc:creator>MARCUS VINICIUS FERREIRA</dc:creator>
  <cp:lastModifiedBy>user</cp:lastModifiedBy>
  <cp:revision>19</cp:revision>
  <dcterms:created xsi:type="dcterms:W3CDTF">2020-11-06T15:42:51Z</dcterms:created>
  <dcterms:modified xsi:type="dcterms:W3CDTF">2020-11-07T00:14:34Z</dcterms:modified>
</cp:coreProperties>
</file>