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5" r:id="rId13"/>
    <p:sldId id="266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28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23/04/2014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23/04/2014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23/04/2014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23/04/2014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23/04/2014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23/04/2014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23/04/2014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23/04/2014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23/04/2014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23/04/2014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23/04/2014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23/04/2014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Estudo de </a:t>
            </a:r>
            <a:r>
              <a:rPr lang="pt-BR" dirty="0" err="1" smtClean="0"/>
              <a:t>Dw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0730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Tabelas Dimensões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8011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Tabelas Fatos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116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Operações oferecidas pelo DW - </a:t>
            </a:r>
            <a:br>
              <a:rPr lang="pt-BR" dirty="0" smtClean="0"/>
            </a:br>
            <a:r>
              <a:rPr lang="pt-BR" dirty="0" smtClean="0"/>
              <a:t>Consultas OLAP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Roll</a:t>
            </a:r>
            <a:r>
              <a:rPr lang="pt-BR" dirty="0" smtClean="0"/>
              <a:t> </a:t>
            </a:r>
            <a:r>
              <a:rPr lang="pt-BR" dirty="0" err="1" smtClean="0"/>
              <a:t>up</a:t>
            </a:r>
            <a:endParaRPr lang="pt-BR" dirty="0" smtClean="0"/>
          </a:p>
          <a:p>
            <a:r>
              <a:rPr lang="pt-BR" dirty="0" err="1" smtClean="0"/>
              <a:t>Drill</a:t>
            </a:r>
            <a:r>
              <a:rPr lang="pt-BR" dirty="0" smtClean="0"/>
              <a:t> </a:t>
            </a:r>
            <a:r>
              <a:rPr lang="pt-BR" dirty="0" err="1" smtClean="0"/>
              <a:t>down</a:t>
            </a:r>
            <a:endParaRPr lang="pt-BR" dirty="0" smtClean="0"/>
          </a:p>
          <a:p>
            <a:r>
              <a:rPr lang="pt-BR" dirty="0" err="1" smtClean="0"/>
              <a:t>Pivot</a:t>
            </a:r>
            <a:endParaRPr lang="pt-BR" dirty="0" smtClean="0"/>
          </a:p>
          <a:p>
            <a:r>
              <a:rPr lang="pt-BR" dirty="0" err="1" smtClean="0"/>
              <a:t>Slice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Dice</a:t>
            </a:r>
            <a:endParaRPr lang="pt-BR" dirty="0" smtClean="0"/>
          </a:p>
          <a:p>
            <a:r>
              <a:rPr lang="pt-BR" dirty="0" smtClean="0"/>
              <a:t>Ordenação</a:t>
            </a:r>
          </a:p>
          <a:p>
            <a:r>
              <a:rPr lang="pt-BR" dirty="0" smtClean="0"/>
              <a:t>Seleção</a:t>
            </a:r>
          </a:p>
          <a:p>
            <a:r>
              <a:rPr lang="pt-BR" dirty="0" smtClean="0"/>
              <a:t>Atributos derivados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164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Uso de </a:t>
            </a:r>
            <a:r>
              <a:rPr lang="pt-BR" dirty="0" err="1" smtClean="0"/>
              <a:t>View</a:t>
            </a:r>
            <a:r>
              <a:rPr lang="pt-BR" dirty="0" smtClean="0"/>
              <a:t> Materializada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0616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Conceitos </a:t>
            </a:r>
            <a:r>
              <a:rPr lang="pt-BR" dirty="0" err="1" smtClean="0"/>
              <a:t>Basicos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Data </a:t>
            </a:r>
            <a:r>
              <a:rPr lang="pt-BR" dirty="0" err="1" smtClean="0"/>
              <a:t>Warehousing</a:t>
            </a:r>
            <a:r>
              <a:rPr lang="pt-BR" dirty="0" smtClean="0"/>
              <a:t> </a:t>
            </a:r>
          </a:p>
          <a:p>
            <a:pPr lvl="1"/>
            <a:r>
              <a:rPr lang="pt-BR" dirty="0" smtClean="0"/>
              <a:t>Conjunto de tecnologias de apoio a tomada de decisão de forma mais rápida e precisa</a:t>
            </a:r>
          </a:p>
          <a:p>
            <a:pPr lvl="1"/>
            <a:r>
              <a:rPr lang="pt-BR" dirty="0" smtClean="0"/>
              <a:t>Tecnologias envolvidas</a:t>
            </a:r>
          </a:p>
          <a:p>
            <a:pPr lvl="2"/>
            <a:r>
              <a:rPr lang="pt-BR" dirty="0" smtClean="0"/>
              <a:t>SGBDS</a:t>
            </a:r>
          </a:p>
          <a:p>
            <a:pPr lvl="2"/>
            <a:r>
              <a:rPr lang="pt-BR" dirty="0" smtClean="0"/>
              <a:t>Produtos de Conversão de dados</a:t>
            </a:r>
          </a:p>
          <a:p>
            <a:pPr lvl="2"/>
            <a:r>
              <a:rPr lang="pt-BR" dirty="0" smtClean="0"/>
              <a:t>Tecnologia Cliente/Servidor para acesso aos dados</a:t>
            </a:r>
          </a:p>
          <a:p>
            <a:pPr lvl="2"/>
            <a:r>
              <a:rPr lang="pt-BR" dirty="0" smtClean="0"/>
              <a:t>Integração de ferramentas de análise</a:t>
            </a:r>
          </a:p>
          <a:p>
            <a:pPr lvl="2"/>
            <a:endParaRPr lang="pt-BR" dirty="0" smtClean="0"/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047082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Data </a:t>
            </a:r>
            <a:r>
              <a:rPr lang="pt-BR" dirty="0" err="1" smtClean="0"/>
              <a:t>Warehouse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Um dos Produtos </a:t>
            </a:r>
            <a:r>
              <a:rPr lang="pt-BR" dirty="0"/>
              <a:t>da aplicação dessas tecnologias</a:t>
            </a:r>
          </a:p>
          <a:p>
            <a:r>
              <a:rPr lang="pt-BR" dirty="0"/>
              <a:t>Base de dados temporais </a:t>
            </a:r>
          </a:p>
          <a:p>
            <a:r>
              <a:rPr lang="pt-BR" dirty="0"/>
              <a:t>orientada a assuntos</a:t>
            </a:r>
          </a:p>
          <a:p>
            <a:r>
              <a:rPr lang="pt-BR" dirty="0"/>
              <a:t>Não volátil</a:t>
            </a:r>
          </a:p>
          <a:p>
            <a:r>
              <a:rPr lang="pt-BR" dirty="0"/>
              <a:t>Armazena informações que apoiam a tomada de </a:t>
            </a:r>
            <a:r>
              <a:rPr lang="pt-BR" dirty="0" err="1" smtClean="0"/>
              <a:t>decisao</a:t>
            </a:r>
            <a:endParaRPr lang="pt-BR" dirty="0" smtClean="0"/>
          </a:p>
          <a:p>
            <a:r>
              <a:rPr lang="pt-BR" dirty="0" smtClean="0"/>
              <a:t>Possui grandes quantidades de dados, comparados a bancos de dados tradicionais</a:t>
            </a:r>
          </a:p>
          <a:p>
            <a:r>
              <a:rPr lang="pt-BR" dirty="0" smtClean="0"/>
              <a:t>Dados são provenientes de diversas fontes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8636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Data </a:t>
            </a:r>
            <a:r>
              <a:rPr lang="pt-BR" dirty="0" err="1" smtClean="0"/>
              <a:t>Warehouse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Dados operacionais X Dados informativos</a:t>
            </a:r>
          </a:p>
          <a:p>
            <a:r>
              <a:rPr lang="pt-BR" dirty="0" smtClean="0"/>
              <a:t>Um DW é formado por dados informativos, criados a partir de dados operacionais (principal etapa do </a:t>
            </a:r>
            <a:r>
              <a:rPr lang="pt-BR" dirty="0" err="1" smtClean="0"/>
              <a:t>Dwing</a:t>
            </a:r>
            <a:r>
              <a:rPr lang="pt-BR" dirty="0" smtClean="0"/>
              <a:t>) </a:t>
            </a:r>
          </a:p>
          <a:p>
            <a:r>
              <a:rPr lang="pt-BR" dirty="0" smtClean="0"/>
              <a:t>Usa Ferramentas de ETL</a:t>
            </a:r>
          </a:p>
          <a:p>
            <a:pPr lvl="1"/>
            <a:r>
              <a:rPr lang="pt-BR" dirty="0" smtClean="0"/>
              <a:t>Cria novos campos (calculo ou sintetização)</a:t>
            </a:r>
          </a:p>
          <a:p>
            <a:pPr lvl="1"/>
            <a:r>
              <a:rPr lang="pt-BR" dirty="0" err="1" smtClean="0"/>
              <a:t>Desnormaliza</a:t>
            </a:r>
            <a:r>
              <a:rPr lang="pt-BR" dirty="0" smtClean="0"/>
              <a:t> – performance</a:t>
            </a:r>
          </a:p>
          <a:p>
            <a:pPr lvl="1"/>
            <a:r>
              <a:rPr lang="pt-BR" dirty="0" smtClean="0"/>
              <a:t>Padroniza dados de diversas fontes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8999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Data </a:t>
            </a:r>
            <a:r>
              <a:rPr lang="pt-BR" dirty="0" err="1" smtClean="0"/>
              <a:t>Warehouse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Modelagem </a:t>
            </a:r>
            <a:r>
              <a:rPr lang="pt-BR" dirty="0" err="1" smtClean="0"/>
              <a:t>Multi-dimensional</a:t>
            </a:r>
            <a:endParaRPr lang="pt-BR" dirty="0" smtClean="0"/>
          </a:p>
          <a:p>
            <a:r>
              <a:rPr lang="pt-BR" dirty="0" smtClean="0"/>
              <a:t>Realiza Processamento OLAP</a:t>
            </a:r>
          </a:p>
          <a:p>
            <a:pPr lvl="1"/>
            <a:r>
              <a:rPr lang="pt-BR" dirty="0" smtClean="0"/>
              <a:t>Permite a visão conceitual multidimensional</a:t>
            </a:r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5719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28800"/>
            <a:ext cx="7866375" cy="4288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4717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Modelagem de Dados de DW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geralmente  modelagem Multidimensional</a:t>
            </a:r>
          </a:p>
          <a:p>
            <a:pPr lvl="1"/>
            <a:r>
              <a:rPr lang="pt-BR" dirty="0" smtClean="0"/>
              <a:t>Facilita analises e visualizações complexas</a:t>
            </a:r>
            <a:endParaRPr lang="pt-BR" dirty="0"/>
          </a:p>
          <a:p>
            <a:r>
              <a:rPr lang="pt-BR" dirty="0" smtClean="0"/>
              <a:t>Entidades são dimensões</a:t>
            </a:r>
          </a:p>
          <a:p>
            <a:r>
              <a:rPr lang="pt-BR" dirty="0" smtClean="0"/>
              <a:t>Dimensões são relacionadas pelas tabelas fatos</a:t>
            </a:r>
          </a:p>
          <a:p>
            <a:r>
              <a:rPr lang="pt-BR" dirty="0" smtClean="0"/>
              <a:t>Visão mais </a:t>
            </a:r>
            <a:r>
              <a:rPr lang="pt-BR" dirty="0" err="1" smtClean="0"/>
              <a:t>facil</a:t>
            </a:r>
            <a:r>
              <a:rPr lang="pt-BR" dirty="0" smtClean="0"/>
              <a:t> e intuitiva para o usuário  em diferentes perspectivas</a:t>
            </a:r>
          </a:p>
          <a:p>
            <a:r>
              <a:rPr lang="pt-BR" dirty="0" smtClean="0"/>
              <a:t>Representação da informação em formato de Cubos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4575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Principais esquemas utilizados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Estrela</a:t>
            </a:r>
          </a:p>
          <a:p>
            <a:r>
              <a:rPr lang="pt-BR" dirty="0" smtClean="0"/>
              <a:t>Floco de Neve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265130"/>
            <a:ext cx="4601741" cy="3109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44" y="3105250"/>
            <a:ext cx="4101256" cy="3147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6412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Principais Esquemas Utilizados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Também existe o esquema Constelação</a:t>
            </a:r>
          </a:p>
          <a:p>
            <a:pPr lvl="1"/>
            <a:r>
              <a:rPr lang="pt-BR" dirty="0" smtClean="0"/>
              <a:t>Igual esquema estrela, porém com várias tabelas Fatos </a:t>
            </a:r>
            <a:r>
              <a:rPr lang="pt-BR" dirty="0" err="1" smtClean="0"/>
              <a:t>compatilhando</a:t>
            </a:r>
            <a:r>
              <a:rPr lang="pt-BR" dirty="0" smtClean="0"/>
              <a:t> tabelas dimensões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55750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1406</TotalTime>
  <Words>236</Words>
  <Application>Microsoft Office PowerPoint</Application>
  <PresentationFormat>Apresentação na tela (4:3)</PresentationFormat>
  <Paragraphs>52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Tema do Office</vt:lpstr>
      <vt:lpstr>Estudo de Dw</vt:lpstr>
      <vt:lpstr>Conceitos Basicos</vt:lpstr>
      <vt:lpstr>Data Warehouse</vt:lpstr>
      <vt:lpstr>Data Warehouse</vt:lpstr>
      <vt:lpstr>Data Warehouse</vt:lpstr>
      <vt:lpstr>Apresentação do PowerPoint</vt:lpstr>
      <vt:lpstr>Modelagem de Dados de DW</vt:lpstr>
      <vt:lpstr>Principais esquemas utilizados</vt:lpstr>
      <vt:lpstr>Principais Esquemas Utilizados</vt:lpstr>
      <vt:lpstr>Tabelas Dimensões</vt:lpstr>
      <vt:lpstr>Tabelas Fatos</vt:lpstr>
      <vt:lpstr>Operações oferecidas pelo DW -  Consultas OLAP</vt:lpstr>
      <vt:lpstr>Uso de View Materializada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Estudo de Dw</dc:title>
  <dc:creator>Carlos Filipe Lima Bezerra</dc:creator>
  <cp:lastModifiedBy>Carlos Filipe</cp:lastModifiedBy>
  <cp:revision>14</cp:revision>
  <dcterms:created xsi:type="dcterms:W3CDTF">2014-04-23T16:42:09Z</dcterms:created>
  <dcterms:modified xsi:type="dcterms:W3CDTF">2014-04-24T16:18:46Z</dcterms:modified>
</cp:coreProperties>
</file>