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2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3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4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76" r:id="rId8"/>
    <p:sldId id="277" r:id="rId9"/>
    <p:sldId id="268" r:id="rId10"/>
    <p:sldId id="278" r:id="rId11"/>
    <p:sldId id="279" r:id="rId12"/>
    <p:sldId id="271" r:id="rId13"/>
    <p:sldId id="272" r:id="rId14"/>
    <p:sldId id="281" r:id="rId15"/>
    <p:sldId id="274" r:id="rId16"/>
    <p:sldId id="27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3D56D-27CD-408E-A4C0-8043D51F9E3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81A31-F96D-4197-B124-F379009EE54A}">
      <dgm:prSet custT="1"/>
      <dgm:spPr/>
      <dgm:t>
        <a:bodyPr/>
        <a:lstStyle/>
        <a:p>
          <a:r>
            <a:rPr lang="en-US" sz="1400">
              <a:latin typeface="Calibri" panose="020F0502020204030204" pitchFamily="34" charset="0"/>
              <a:cs typeface="Calibri" panose="020F0502020204030204" pitchFamily="34" charset="0"/>
            </a:rPr>
            <a:t>Total</a:t>
          </a:r>
        </a:p>
      </dgm:t>
    </dgm:pt>
    <dgm:pt modelId="{491A7F27-730B-467E-8C3E-8966AEFC58D2}" type="parTrans" cxnId="{457CF8DA-D065-442E-85D1-E8FA7869FCF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D194-B6FD-499F-8C65-294901C0AAF5}" type="sibTrans" cxnId="{457CF8DA-D065-442E-85D1-E8FA7869FCF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30A712-D625-4A2D-AD03-BC87870D745F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number of Data is 38,79,599.00</a:t>
          </a:r>
        </a:p>
      </dgm:t>
    </dgm:pt>
    <dgm:pt modelId="{CFF2C6B0-70B8-46E1-8039-EB43594829B9}" type="parTrans" cxnId="{9B816B1F-CA3D-47F7-8005-C7FC2F27B1C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D7131A-8767-44BC-9BC1-D32C0CF8E3F4}" type="sibTrans" cxnId="{9B816B1F-CA3D-47F7-8005-C7FC2F27B1C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28C114-3A75-4EDF-9782-19840488E0D8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</a:p>
      </dgm:t>
    </dgm:pt>
    <dgm:pt modelId="{D8BDC6FE-86E9-49D6-9538-677C8F82C970}" type="parTrans" cxnId="{AB32F3BB-7091-4307-A5EA-8BA59B5DAC5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B3186C-ED89-4ADA-B449-20028A10B42E}" type="sibTrans" cxnId="{AB32F3BB-7091-4307-A5EA-8BA59B5DAC5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89262-51E6-455A-A98B-2D4B9B3DC1D1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Members is 29,73,861</a:t>
          </a:r>
        </a:p>
      </dgm:t>
    </dgm:pt>
    <dgm:pt modelId="{E0F85C7F-79E4-4D5D-9109-6F575033ED10}" type="parTrans" cxnId="{1CDC2AA7-A222-4C83-AB15-51628B80601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1175FD-91F4-4939-8BAE-B48347548406}" type="sibTrans" cxnId="{1CDC2AA7-A222-4C83-AB15-51628B80601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6029E6-BCE0-43C9-94EB-B45504EBC43D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gm:t>
    </dgm:pt>
    <dgm:pt modelId="{D790EC4D-10A9-42EB-BB9C-17E32721322B}" type="parTrans" cxnId="{387267FC-7F74-4BB9-9F3C-790FB9CC21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5A28A4-74C0-4AC1-9784-97D24405A872}" type="sibTrans" cxnId="{387267FC-7F74-4BB9-9F3C-790FB9CC21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8D39A5-504D-4FB7-8485-624EA30EAF7E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non-members is 4,52,869</a:t>
          </a:r>
        </a:p>
      </dgm:t>
    </dgm:pt>
    <dgm:pt modelId="{510810B3-55D2-4DB8-89FD-5FA305E779F7}" type="parTrans" cxnId="{2331AA1A-A862-4136-806C-981966D56E8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8AB306-B87C-4243-ABA4-EB1D79AFB475}" type="sibTrans" cxnId="{2331AA1A-A862-4136-806C-981966D56E8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D9C1DF-79BB-41B2-A902-CB3C9028F098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Outliers</a:t>
          </a:r>
        </a:p>
      </dgm:t>
    </dgm:pt>
    <dgm:pt modelId="{75F40C35-1092-4D7A-A35A-F85E3FD29F41}" type="parTrans" cxnId="{0E553B10-E94A-40C4-BA34-F782ECE96E1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3F698F-554A-4EA9-B033-555E7015225A}" type="sibTrans" cxnId="{0E553B10-E94A-40C4-BA34-F782ECE96E1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72CCED-454F-4EA1-B2C5-22C56FA4156A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outliers from the members are 4.93%, while 8.19% are observed in the non-members.</a:t>
          </a:r>
        </a:p>
      </dgm:t>
    </dgm:pt>
    <dgm:pt modelId="{743FD3F7-D5A4-447B-BDDC-5DE526892178}" type="parTrans" cxnId="{ACC091A0-3987-4743-8D5D-1D7C190C60B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B388F4-001A-4140-87F1-847933141E56}" type="sibTrans" cxnId="{ACC091A0-3987-4743-8D5D-1D7C190C60B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C9FBD7-3D45-4015-9FCF-598F706E3194}" type="pres">
      <dgm:prSet presAssocID="{F253D56D-27CD-408E-A4C0-8043D51F9E32}" presName="linear" presStyleCnt="0">
        <dgm:presLayoutVars>
          <dgm:dir/>
          <dgm:animLvl val="lvl"/>
          <dgm:resizeHandles val="exact"/>
        </dgm:presLayoutVars>
      </dgm:prSet>
      <dgm:spPr/>
    </dgm:pt>
    <dgm:pt modelId="{51B0C0E9-A04C-4B16-98B0-216118746E35}" type="pres">
      <dgm:prSet presAssocID="{2B781A31-F96D-4197-B124-F379009EE54A}" presName="parentLin" presStyleCnt="0"/>
      <dgm:spPr/>
    </dgm:pt>
    <dgm:pt modelId="{3EC8D3C1-8BF9-4E2C-A70E-EE1669363E3A}" type="pres">
      <dgm:prSet presAssocID="{2B781A31-F96D-4197-B124-F379009EE54A}" presName="parentLeftMargin" presStyleLbl="node1" presStyleIdx="0" presStyleCnt="4"/>
      <dgm:spPr/>
    </dgm:pt>
    <dgm:pt modelId="{C48A881C-C4A6-4AFE-8CD6-227C832D032D}" type="pres">
      <dgm:prSet presAssocID="{2B781A31-F96D-4197-B124-F379009EE5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DBE82A-E00F-4F91-BE06-5A4AD433C1E8}" type="pres">
      <dgm:prSet presAssocID="{2B781A31-F96D-4197-B124-F379009EE54A}" presName="negativeSpace" presStyleCnt="0"/>
      <dgm:spPr/>
    </dgm:pt>
    <dgm:pt modelId="{4C4EA163-A160-4578-9178-0CD44B020DC7}" type="pres">
      <dgm:prSet presAssocID="{2B781A31-F96D-4197-B124-F379009EE54A}" presName="childText" presStyleLbl="conFgAcc1" presStyleIdx="0" presStyleCnt="4">
        <dgm:presLayoutVars>
          <dgm:bulletEnabled val="1"/>
        </dgm:presLayoutVars>
      </dgm:prSet>
      <dgm:spPr/>
    </dgm:pt>
    <dgm:pt modelId="{7EC628CA-082C-4E56-B8B9-91D7C958EB7D}" type="pres">
      <dgm:prSet presAssocID="{E3F5D194-B6FD-499F-8C65-294901C0AAF5}" presName="spaceBetweenRectangles" presStyleCnt="0"/>
      <dgm:spPr/>
    </dgm:pt>
    <dgm:pt modelId="{6D8652C7-0C19-4534-9E01-0FAD8D58A913}" type="pres">
      <dgm:prSet presAssocID="{C728C114-3A75-4EDF-9782-19840488E0D8}" presName="parentLin" presStyleCnt="0"/>
      <dgm:spPr/>
    </dgm:pt>
    <dgm:pt modelId="{B1A1247D-0D95-47B6-A005-3F51493571CB}" type="pres">
      <dgm:prSet presAssocID="{C728C114-3A75-4EDF-9782-19840488E0D8}" presName="parentLeftMargin" presStyleLbl="node1" presStyleIdx="0" presStyleCnt="4"/>
      <dgm:spPr/>
    </dgm:pt>
    <dgm:pt modelId="{87E2F646-DA33-4BE7-B370-AA94CB49D00E}" type="pres">
      <dgm:prSet presAssocID="{C728C114-3A75-4EDF-9782-19840488E0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CCAA84-40D6-4127-85B1-6BF67B67EC08}" type="pres">
      <dgm:prSet presAssocID="{C728C114-3A75-4EDF-9782-19840488E0D8}" presName="negativeSpace" presStyleCnt="0"/>
      <dgm:spPr/>
    </dgm:pt>
    <dgm:pt modelId="{7B1341DC-DB8F-4543-B8C2-FD9F1C338E89}" type="pres">
      <dgm:prSet presAssocID="{C728C114-3A75-4EDF-9782-19840488E0D8}" presName="childText" presStyleLbl="conFgAcc1" presStyleIdx="1" presStyleCnt="4">
        <dgm:presLayoutVars>
          <dgm:bulletEnabled val="1"/>
        </dgm:presLayoutVars>
      </dgm:prSet>
      <dgm:spPr/>
    </dgm:pt>
    <dgm:pt modelId="{E5A64784-972B-4480-87CF-153D4C02EE9C}" type="pres">
      <dgm:prSet presAssocID="{6BB3186C-ED89-4ADA-B449-20028A10B42E}" presName="spaceBetweenRectangles" presStyleCnt="0"/>
      <dgm:spPr/>
    </dgm:pt>
    <dgm:pt modelId="{1290323D-E3E5-415C-BF07-526A46EC103C}" type="pres">
      <dgm:prSet presAssocID="{726029E6-BCE0-43C9-94EB-B45504EBC43D}" presName="parentLin" presStyleCnt="0"/>
      <dgm:spPr/>
    </dgm:pt>
    <dgm:pt modelId="{A84885C1-ED0B-44AB-B4C3-D78FAA60EEAB}" type="pres">
      <dgm:prSet presAssocID="{726029E6-BCE0-43C9-94EB-B45504EBC43D}" presName="parentLeftMargin" presStyleLbl="node1" presStyleIdx="1" presStyleCnt="4"/>
      <dgm:spPr/>
    </dgm:pt>
    <dgm:pt modelId="{2850CC22-3778-4F09-8DA4-904B89414509}" type="pres">
      <dgm:prSet presAssocID="{726029E6-BCE0-43C9-94EB-B45504EBC4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149941-1C64-4C99-92ED-82A01F395956}" type="pres">
      <dgm:prSet presAssocID="{726029E6-BCE0-43C9-94EB-B45504EBC43D}" presName="negativeSpace" presStyleCnt="0"/>
      <dgm:spPr/>
    </dgm:pt>
    <dgm:pt modelId="{7EF12486-C5CB-4093-B204-B27B85001D7F}" type="pres">
      <dgm:prSet presAssocID="{726029E6-BCE0-43C9-94EB-B45504EBC43D}" presName="childText" presStyleLbl="conFgAcc1" presStyleIdx="2" presStyleCnt="4">
        <dgm:presLayoutVars>
          <dgm:bulletEnabled val="1"/>
        </dgm:presLayoutVars>
      </dgm:prSet>
      <dgm:spPr/>
    </dgm:pt>
    <dgm:pt modelId="{15F1CCA8-9FA0-4BC5-88AA-B3C0D2856EB9}" type="pres">
      <dgm:prSet presAssocID="{015A28A4-74C0-4AC1-9784-97D24405A872}" presName="spaceBetweenRectangles" presStyleCnt="0"/>
      <dgm:spPr/>
    </dgm:pt>
    <dgm:pt modelId="{30891A2F-7871-4E65-82C4-051663FE21D2}" type="pres">
      <dgm:prSet presAssocID="{B2D9C1DF-79BB-41B2-A902-CB3C9028F098}" presName="parentLin" presStyleCnt="0"/>
      <dgm:spPr/>
    </dgm:pt>
    <dgm:pt modelId="{95E5706C-CFD6-43E0-9BC7-52EC95F1E6C5}" type="pres">
      <dgm:prSet presAssocID="{B2D9C1DF-79BB-41B2-A902-CB3C9028F098}" presName="parentLeftMargin" presStyleLbl="node1" presStyleIdx="2" presStyleCnt="4"/>
      <dgm:spPr/>
    </dgm:pt>
    <dgm:pt modelId="{1A0E1DEF-4A44-4C5B-B33C-E9ADFE818E2D}" type="pres">
      <dgm:prSet presAssocID="{B2D9C1DF-79BB-41B2-A902-CB3C9028F0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4346D3-08FE-4D14-9537-A2338B43677E}" type="pres">
      <dgm:prSet presAssocID="{B2D9C1DF-79BB-41B2-A902-CB3C9028F098}" presName="negativeSpace" presStyleCnt="0"/>
      <dgm:spPr/>
    </dgm:pt>
    <dgm:pt modelId="{F0FD1DAA-943A-4BDF-8804-19EFB07F718F}" type="pres">
      <dgm:prSet presAssocID="{B2D9C1DF-79BB-41B2-A902-CB3C9028F0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D52CF05-9DF9-4545-9A32-1F566E0EF6B6}" type="presOf" srcId="{C728C114-3A75-4EDF-9782-19840488E0D8}" destId="{87E2F646-DA33-4BE7-B370-AA94CB49D00E}" srcOrd="1" destOrd="0" presId="urn:microsoft.com/office/officeart/2005/8/layout/list1"/>
    <dgm:cxn modelId="{0E553B10-E94A-40C4-BA34-F782ECE96E19}" srcId="{F253D56D-27CD-408E-A4C0-8043D51F9E32}" destId="{B2D9C1DF-79BB-41B2-A902-CB3C9028F098}" srcOrd="3" destOrd="0" parTransId="{75F40C35-1092-4D7A-A35A-F85E3FD29F41}" sibTransId="{D13F698F-554A-4EA9-B033-555E7015225A}"/>
    <dgm:cxn modelId="{2331AA1A-A862-4136-806C-981966D56E8E}" srcId="{726029E6-BCE0-43C9-94EB-B45504EBC43D}" destId="{DC8D39A5-504D-4FB7-8485-624EA30EAF7E}" srcOrd="0" destOrd="0" parTransId="{510810B3-55D2-4DB8-89FD-5FA305E779F7}" sibTransId="{878AB306-B87C-4243-ABA4-EB1D79AFB475}"/>
    <dgm:cxn modelId="{9B816B1F-CA3D-47F7-8005-C7FC2F27B1C8}" srcId="{2B781A31-F96D-4197-B124-F379009EE54A}" destId="{D430A712-D625-4A2D-AD03-BC87870D745F}" srcOrd="0" destOrd="0" parTransId="{CFF2C6B0-70B8-46E1-8039-EB43594829B9}" sibTransId="{24D7131A-8767-44BC-9BC1-D32C0CF8E3F4}"/>
    <dgm:cxn modelId="{3FA89035-EAEF-479B-BB95-4EEADF0C2495}" type="presOf" srcId="{B2D9C1DF-79BB-41B2-A902-CB3C9028F098}" destId="{95E5706C-CFD6-43E0-9BC7-52EC95F1E6C5}" srcOrd="0" destOrd="0" presId="urn:microsoft.com/office/officeart/2005/8/layout/list1"/>
    <dgm:cxn modelId="{7A6E053F-E3D9-452B-9949-0565E41D66EA}" type="presOf" srcId="{2B781A31-F96D-4197-B124-F379009EE54A}" destId="{C48A881C-C4A6-4AFE-8CD6-227C832D032D}" srcOrd="1" destOrd="0" presId="urn:microsoft.com/office/officeart/2005/8/layout/list1"/>
    <dgm:cxn modelId="{E90BBC43-FF94-4FCF-B6EF-9BACE1759FC7}" type="presOf" srcId="{B2D9C1DF-79BB-41B2-A902-CB3C9028F098}" destId="{1A0E1DEF-4A44-4C5B-B33C-E9ADFE818E2D}" srcOrd="1" destOrd="0" presId="urn:microsoft.com/office/officeart/2005/8/layout/list1"/>
    <dgm:cxn modelId="{B49B4269-48FE-4762-BE5D-F2A9FB7E2387}" type="presOf" srcId="{F253D56D-27CD-408E-A4C0-8043D51F9E32}" destId="{2BC9FBD7-3D45-4015-9FCF-598F706E3194}" srcOrd="0" destOrd="0" presId="urn:microsoft.com/office/officeart/2005/8/layout/list1"/>
    <dgm:cxn modelId="{117C464D-69A4-4BAA-A5D7-CF4539180CA1}" type="presOf" srcId="{726029E6-BCE0-43C9-94EB-B45504EBC43D}" destId="{A84885C1-ED0B-44AB-B4C3-D78FAA60EEAB}" srcOrd="0" destOrd="0" presId="urn:microsoft.com/office/officeart/2005/8/layout/list1"/>
    <dgm:cxn modelId="{FFEB7553-5122-4952-A7A4-48BCDFE4E187}" type="presOf" srcId="{E772CCED-454F-4EA1-B2C5-22C56FA4156A}" destId="{F0FD1DAA-943A-4BDF-8804-19EFB07F718F}" srcOrd="0" destOrd="0" presId="urn:microsoft.com/office/officeart/2005/8/layout/list1"/>
    <dgm:cxn modelId="{E113C989-C072-4BAA-B3F2-96E370721B53}" type="presOf" srcId="{C728C114-3A75-4EDF-9782-19840488E0D8}" destId="{B1A1247D-0D95-47B6-A005-3F51493571CB}" srcOrd="0" destOrd="0" presId="urn:microsoft.com/office/officeart/2005/8/layout/list1"/>
    <dgm:cxn modelId="{C46E7C9D-D1CB-4ABF-ABB9-97DB5AEE0BB8}" type="presOf" srcId="{726029E6-BCE0-43C9-94EB-B45504EBC43D}" destId="{2850CC22-3778-4F09-8DA4-904B89414509}" srcOrd="1" destOrd="0" presId="urn:microsoft.com/office/officeart/2005/8/layout/list1"/>
    <dgm:cxn modelId="{ACC091A0-3987-4743-8D5D-1D7C190C60B1}" srcId="{B2D9C1DF-79BB-41B2-A902-CB3C9028F098}" destId="{E772CCED-454F-4EA1-B2C5-22C56FA4156A}" srcOrd="0" destOrd="0" parTransId="{743FD3F7-D5A4-447B-BDDC-5DE526892178}" sibTransId="{19B388F4-001A-4140-87F1-847933141E56}"/>
    <dgm:cxn modelId="{C8202CA6-B387-4F5F-80B2-48392AE93BFA}" type="presOf" srcId="{D430A712-D625-4A2D-AD03-BC87870D745F}" destId="{4C4EA163-A160-4578-9178-0CD44B020DC7}" srcOrd="0" destOrd="0" presId="urn:microsoft.com/office/officeart/2005/8/layout/list1"/>
    <dgm:cxn modelId="{1CDC2AA7-A222-4C83-AB15-51628B806011}" srcId="{C728C114-3A75-4EDF-9782-19840488E0D8}" destId="{7D489262-51E6-455A-A98B-2D4B9B3DC1D1}" srcOrd="0" destOrd="0" parTransId="{E0F85C7F-79E4-4D5D-9109-6F575033ED10}" sibTransId="{DA1175FD-91F4-4939-8BAE-B48347548406}"/>
    <dgm:cxn modelId="{E34DE0B9-2D29-45EA-8A28-2B0999B6A1F4}" type="presOf" srcId="{DC8D39A5-504D-4FB7-8485-624EA30EAF7E}" destId="{7EF12486-C5CB-4093-B204-B27B85001D7F}" srcOrd="0" destOrd="0" presId="urn:microsoft.com/office/officeart/2005/8/layout/list1"/>
    <dgm:cxn modelId="{AB32F3BB-7091-4307-A5EA-8BA59B5DAC5F}" srcId="{F253D56D-27CD-408E-A4C0-8043D51F9E32}" destId="{C728C114-3A75-4EDF-9782-19840488E0D8}" srcOrd="1" destOrd="0" parTransId="{D8BDC6FE-86E9-49D6-9538-677C8F82C970}" sibTransId="{6BB3186C-ED89-4ADA-B449-20028A10B42E}"/>
    <dgm:cxn modelId="{A7E3F4C3-5DC5-40B8-AFA7-D9807C603986}" type="presOf" srcId="{2B781A31-F96D-4197-B124-F379009EE54A}" destId="{3EC8D3C1-8BF9-4E2C-A70E-EE1669363E3A}" srcOrd="0" destOrd="0" presId="urn:microsoft.com/office/officeart/2005/8/layout/list1"/>
    <dgm:cxn modelId="{B1E146D0-A14C-49BD-9092-F8A5A9CA49A9}" type="presOf" srcId="{7D489262-51E6-455A-A98B-2D4B9B3DC1D1}" destId="{7B1341DC-DB8F-4543-B8C2-FD9F1C338E89}" srcOrd="0" destOrd="0" presId="urn:microsoft.com/office/officeart/2005/8/layout/list1"/>
    <dgm:cxn modelId="{457CF8DA-D065-442E-85D1-E8FA7869FCF0}" srcId="{F253D56D-27CD-408E-A4C0-8043D51F9E32}" destId="{2B781A31-F96D-4197-B124-F379009EE54A}" srcOrd="0" destOrd="0" parTransId="{491A7F27-730B-467E-8C3E-8966AEFC58D2}" sibTransId="{E3F5D194-B6FD-499F-8C65-294901C0AAF5}"/>
    <dgm:cxn modelId="{387267FC-7F74-4BB9-9F3C-790FB9CC2147}" srcId="{F253D56D-27CD-408E-A4C0-8043D51F9E32}" destId="{726029E6-BCE0-43C9-94EB-B45504EBC43D}" srcOrd="2" destOrd="0" parTransId="{D790EC4D-10A9-42EB-BB9C-17E32721322B}" sibTransId="{015A28A4-74C0-4AC1-9784-97D24405A872}"/>
    <dgm:cxn modelId="{DF59390E-32AA-47D4-BC01-4948D89C0AED}" type="presParOf" srcId="{2BC9FBD7-3D45-4015-9FCF-598F706E3194}" destId="{51B0C0E9-A04C-4B16-98B0-216118746E35}" srcOrd="0" destOrd="0" presId="urn:microsoft.com/office/officeart/2005/8/layout/list1"/>
    <dgm:cxn modelId="{E97A1071-7486-4D21-AF94-8E221B33727A}" type="presParOf" srcId="{51B0C0E9-A04C-4B16-98B0-216118746E35}" destId="{3EC8D3C1-8BF9-4E2C-A70E-EE1669363E3A}" srcOrd="0" destOrd="0" presId="urn:microsoft.com/office/officeart/2005/8/layout/list1"/>
    <dgm:cxn modelId="{AEF8EC7B-12AE-41BA-8E16-27C1CE8DDDC3}" type="presParOf" srcId="{51B0C0E9-A04C-4B16-98B0-216118746E35}" destId="{C48A881C-C4A6-4AFE-8CD6-227C832D032D}" srcOrd="1" destOrd="0" presId="urn:microsoft.com/office/officeart/2005/8/layout/list1"/>
    <dgm:cxn modelId="{28D16FBE-DB73-4507-973E-7AC638E8F745}" type="presParOf" srcId="{2BC9FBD7-3D45-4015-9FCF-598F706E3194}" destId="{BEDBE82A-E00F-4F91-BE06-5A4AD433C1E8}" srcOrd="1" destOrd="0" presId="urn:microsoft.com/office/officeart/2005/8/layout/list1"/>
    <dgm:cxn modelId="{EF45DB3F-0C9E-40AB-9917-4BE66DF1E109}" type="presParOf" srcId="{2BC9FBD7-3D45-4015-9FCF-598F706E3194}" destId="{4C4EA163-A160-4578-9178-0CD44B020DC7}" srcOrd="2" destOrd="0" presId="urn:microsoft.com/office/officeart/2005/8/layout/list1"/>
    <dgm:cxn modelId="{A90B9AF7-A0AB-4FB5-B0F0-C56CBE070C22}" type="presParOf" srcId="{2BC9FBD7-3D45-4015-9FCF-598F706E3194}" destId="{7EC628CA-082C-4E56-B8B9-91D7C958EB7D}" srcOrd="3" destOrd="0" presId="urn:microsoft.com/office/officeart/2005/8/layout/list1"/>
    <dgm:cxn modelId="{2831E2DC-8095-4B6F-B3E0-1F9A45B4CFD3}" type="presParOf" srcId="{2BC9FBD7-3D45-4015-9FCF-598F706E3194}" destId="{6D8652C7-0C19-4534-9E01-0FAD8D58A913}" srcOrd="4" destOrd="0" presId="urn:microsoft.com/office/officeart/2005/8/layout/list1"/>
    <dgm:cxn modelId="{10B8336A-2E12-465B-9165-22CFB65D14E2}" type="presParOf" srcId="{6D8652C7-0C19-4534-9E01-0FAD8D58A913}" destId="{B1A1247D-0D95-47B6-A005-3F51493571CB}" srcOrd="0" destOrd="0" presId="urn:microsoft.com/office/officeart/2005/8/layout/list1"/>
    <dgm:cxn modelId="{18C1AE0C-C67E-433C-B299-1C2455450827}" type="presParOf" srcId="{6D8652C7-0C19-4534-9E01-0FAD8D58A913}" destId="{87E2F646-DA33-4BE7-B370-AA94CB49D00E}" srcOrd="1" destOrd="0" presId="urn:microsoft.com/office/officeart/2005/8/layout/list1"/>
    <dgm:cxn modelId="{BE339C28-F7C8-4040-8A88-3FB37E837210}" type="presParOf" srcId="{2BC9FBD7-3D45-4015-9FCF-598F706E3194}" destId="{63CCAA84-40D6-4127-85B1-6BF67B67EC08}" srcOrd="5" destOrd="0" presId="urn:microsoft.com/office/officeart/2005/8/layout/list1"/>
    <dgm:cxn modelId="{27317C53-F21A-46EC-84ED-113E3D6083EB}" type="presParOf" srcId="{2BC9FBD7-3D45-4015-9FCF-598F706E3194}" destId="{7B1341DC-DB8F-4543-B8C2-FD9F1C338E89}" srcOrd="6" destOrd="0" presId="urn:microsoft.com/office/officeart/2005/8/layout/list1"/>
    <dgm:cxn modelId="{741723AD-6A3E-4B53-948C-19D109C76A1D}" type="presParOf" srcId="{2BC9FBD7-3D45-4015-9FCF-598F706E3194}" destId="{E5A64784-972B-4480-87CF-153D4C02EE9C}" srcOrd="7" destOrd="0" presId="urn:microsoft.com/office/officeart/2005/8/layout/list1"/>
    <dgm:cxn modelId="{C3F445AE-1B5A-46F8-89B2-48C22CD26B75}" type="presParOf" srcId="{2BC9FBD7-3D45-4015-9FCF-598F706E3194}" destId="{1290323D-E3E5-415C-BF07-526A46EC103C}" srcOrd="8" destOrd="0" presId="urn:microsoft.com/office/officeart/2005/8/layout/list1"/>
    <dgm:cxn modelId="{537A5A69-4BD0-4083-94F0-5DF3AE128E3A}" type="presParOf" srcId="{1290323D-E3E5-415C-BF07-526A46EC103C}" destId="{A84885C1-ED0B-44AB-B4C3-D78FAA60EEAB}" srcOrd="0" destOrd="0" presId="urn:microsoft.com/office/officeart/2005/8/layout/list1"/>
    <dgm:cxn modelId="{560C952C-A39E-4543-92E9-259DDC3A979C}" type="presParOf" srcId="{1290323D-E3E5-415C-BF07-526A46EC103C}" destId="{2850CC22-3778-4F09-8DA4-904B89414509}" srcOrd="1" destOrd="0" presId="urn:microsoft.com/office/officeart/2005/8/layout/list1"/>
    <dgm:cxn modelId="{61D5F9ED-D92C-41C1-8DE9-92DE8570E361}" type="presParOf" srcId="{2BC9FBD7-3D45-4015-9FCF-598F706E3194}" destId="{A4149941-1C64-4C99-92ED-82A01F395956}" srcOrd="9" destOrd="0" presId="urn:microsoft.com/office/officeart/2005/8/layout/list1"/>
    <dgm:cxn modelId="{26CD25F7-B0D3-4C72-A475-88F2B8B2811C}" type="presParOf" srcId="{2BC9FBD7-3D45-4015-9FCF-598F706E3194}" destId="{7EF12486-C5CB-4093-B204-B27B85001D7F}" srcOrd="10" destOrd="0" presId="urn:microsoft.com/office/officeart/2005/8/layout/list1"/>
    <dgm:cxn modelId="{BC6A9933-FC19-4F84-A9D2-19585E8A623F}" type="presParOf" srcId="{2BC9FBD7-3D45-4015-9FCF-598F706E3194}" destId="{15F1CCA8-9FA0-4BC5-88AA-B3C0D2856EB9}" srcOrd="11" destOrd="0" presId="urn:microsoft.com/office/officeart/2005/8/layout/list1"/>
    <dgm:cxn modelId="{5E64DA6B-12E1-42EB-8B77-0652B666D98E}" type="presParOf" srcId="{2BC9FBD7-3D45-4015-9FCF-598F706E3194}" destId="{30891A2F-7871-4E65-82C4-051663FE21D2}" srcOrd="12" destOrd="0" presId="urn:microsoft.com/office/officeart/2005/8/layout/list1"/>
    <dgm:cxn modelId="{FAB308DB-92AA-450A-A9DB-395F2D9C9E3E}" type="presParOf" srcId="{30891A2F-7871-4E65-82C4-051663FE21D2}" destId="{95E5706C-CFD6-43E0-9BC7-52EC95F1E6C5}" srcOrd="0" destOrd="0" presId="urn:microsoft.com/office/officeart/2005/8/layout/list1"/>
    <dgm:cxn modelId="{5E169CE8-A52A-4A48-89E6-4247F97DEEE3}" type="presParOf" srcId="{30891A2F-7871-4E65-82C4-051663FE21D2}" destId="{1A0E1DEF-4A44-4C5B-B33C-E9ADFE818E2D}" srcOrd="1" destOrd="0" presId="urn:microsoft.com/office/officeart/2005/8/layout/list1"/>
    <dgm:cxn modelId="{9BD142B1-A615-4EFC-B711-CA1F7DE0578C}" type="presParOf" srcId="{2BC9FBD7-3D45-4015-9FCF-598F706E3194}" destId="{AD4346D3-08FE-4D14-9537-A2338B43677E}" srcOrd="13" destOrd="0" presId="urn:microsoft.com/office/officeart/2005/8/layout/list1"/>
    <dgm:cxn modelId="{5804B0C0-45D9-4A24-B2A5-9F72B4CB6AE6}" type="presParOf" srcId="{2BC9FBD7-3D45-4015-9FCF-598F706E3194}" destId="{F0FD1DAA-943A-4BDF-8804-19EFB07F718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1F5A97-39B1-4E10-AC24-FBFCF931B2F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179EC6-EE90-43C3-9BC8-EC7484D5F823}">
      <dgm:prSet/>
      <dgm:spPr/>
      <dgm:t>
        <a:bodyPr/>
        <a:lstStyle/>
        <a:p>
          <a:pPr>
            <a:defRPr b="1"/>
          </a:pP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Members </a:t>
          </a:r>
        </a:p>
      </dgm:t>
    </dgm:pt>
    <dgm:pt modelId="{4399D4BA-26AB-4314-A2D9-B653EF94B16F}" type="par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53D780-C27A-4B34-9AA4-0B4C99ACED0A}" type="sib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349C8B-C811-48DF-8B55-475B75DB8C0D}">
      <dgm:prSet/>
      <dgm:spPr/>
      <dgm:t>
        <a:bodyPr/>
        <a:lstStyle/>
        <a:p>
          <a:r>
            <a:rPr lang="en-IN" dirty="0"/>
            <a:t>Mean ride time (minutes) increases from April 2019 until September 2019. It remained steady from October 2019 till February 2020.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CE80D4-738A-4976-B25E-2611A8AEDD0D}" type="par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ED5A3E-F5E4-4390-9F94-A8664A3F021B}" type="sib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91D336-9E63-404C-A926-31F8CE2F7A06}">
      <dgm:prSet/>
      <dgm:spPr/>
      <dgm:t>
        <a:bodyPr/>
        <a:lstStyle/>
        <a:p>
          <a:r>
            <a:rPr lang="en-IN" dirty="0"/>
            <a:t>The mean trip time (minutes) is slightly raised from mid-Feb 2020.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986092-5531-422D-A7E3-2BDFD6255332}" type="par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8D06C4-6829-45EE-AF91-3D25DA474154}" type="sib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67CB8B-78FF-481A-B92E-9F45D95E6D62}">
      <dgm:prSet/>
      <dgm:spPr/>
      <dgm:t>
        <a:bodyPr/>
        <a:lstStyle/>
        <a:p>
          <a:pPr>
            <a:defRPr b="1"/>
          </a:pP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gm:t>
    </dgm:pt>
    <dgm:pt modelId="{0B2F8BAB-F624-418E-950E-FEAE3FC884C6}" type="par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46D03E-1691-4228-94CF-EC01A1925574}" type="sib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159B9F-56AF-44F3-A88E-B29059BE62D1}">
      <dgm:prSet/>
      <dgm:spPr/>
      <dgm:t>
        <a:bodyPr/>
        <a:lstStyle/>
        <a:p>
          <a:r>
            <a:rPr lang="en-IN" dirty="0"/>
            <a:t>The mean ride time (minutes) slightly decreases from April 2019 until the mid of July 2019. The mean ride time reduction was comparatively higher from August 2019 until October 2019.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CB38AF-EB2D-4FC7-8E21-2890B5818D00}" type="par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BE17F2-D45F-4964-8666-177CEE9F8CEB}" type="sib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F1E8D8-DF50-4F11-97A6-9E913909397F}">
      <dgm:prSet/>
      <dgm:spPr/>
      <dgm:t>
        <a:bodyPr/>
        <a:lstStyle/>
        <a:p>
          <a:r>
            <a:rPr lang="en-US" dirty="0"/>
            <a:t>The mean ride time increased in November 2019, decreased in December 2019, and raised from January 2020 onward.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B4D88D-A284-4E2D-9DC3-853C31275BC5}" type="par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507E6-7165-4DC3-BAA3-090909925068}" type="sib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EE1168-E5E1-46E3-844E-A0B833A83170}" type="pres">
      <dgm:prSet presAssocID="{CD1F5A97-39B1-4E10-AC24-FBFCF931B2FD}" presName="vert0" presStyleCnt="0">
        <dgm:presLayoutVars>
          <dgm:dir/>
          <dgm:animOne val="branch"/>
          <dgm:animLvl val="lvl"/>
        </dgm:presLayoutVars>
      </dgm:prSet>
      <dgm:spPr/>
    </dgm:pt>
    <dgm:pt modelId="{9C2F03DD-EC1E-4CD7-B47D-EBFEA14AA996}" type="pres">
      <dgm:prSet presAssocID="{DB179EC6-EE90-43C3-9BC8-EC7484D5F823}" presName="thickLine" presStyleLbl="alignNode1" presStyleIdx="0" presStyleCnt="2"/>
      <dgm:spPr/>
    </dgm:pt>
    <dgm:pt modelId="{F1B80E7C-5D27-4135-B8A8-F779AFD7B1A7}" type="pres">
      <dgm:prSet presAssocID="{DB179EC6-EE90-43C3-9BC8-EC7484D5F823}" presName="horz1" presStyleCnt="0"/>
      <dgm:spPr/>
    </dgm:pt>
    <dgm:pt modelId="{D121738D-7DDE-4ED3-A55D-E8D37DD36D86}" type="pres">
      <dgm:prSet presAssocID="{DB179EC6-EE90-43C3-9BC8-EC7484D5F823}" presName="tx1" presStyleLbl="revTx" presStyleIdx="0" presStyleCnt="6"/>
      <dgm:spPr/>
    </dgm:pt>
    <dgm:pt modelId="{125FC149-A646-41A0-A2EE-5036E3D8D57F}" type="pres">
      <dgm:prSet presAssocID="{DB179EC6-EE90-43C3-9BC8-EC7484D5F823}" presName="vert1" presStyleCnt="0"/>
      <dgm:spPr/>
    </dgm:pt>
    <dgm:pt modelId="{098449B1-560A-4BB2-B8EC-345D59405BF9}" type="pres">
      <dgm:prSet presAssocID="{AA349C8B-C811-48DF-8B55-475B75DB8C0D}" presName="vertSpace2a" presStyleCnt="0"/>
      <dgm:spPr/>
    </dgm:pt>
    <dgm:pt modelId="{9A26E6B2-C293-43D8-96CB-CD32A7942979}" type="pres">
      <dgm:prSet presAssocID="{AA349C8B-C811-48DF-8B55-475B75DB8C0D}" presName="horz2" presStyleCnt="0"/>
      <dgm:spPr/>
    </dgm:pt>
    <dgm:pt modelId="{11215A11-FB69-4B84-8421-305883A821E8}" type="pres">
      <dgm:prSet presAssocID="{AA349C8B-C811-48DF-8B55-475B75DB8C0D}" presName="horzSpace2" presStyleCnt="0"/>
      <dgm:spPr/>
    </dgm:pt>
    <dgm:pt modelId="{697ED4D1-EB68-4B64-94F6-E20EAFD367CE}" type="pres">
      <dgm:prSet presAssocID="{AA349C8B-C811-48DF-8B55-475B75DB8C0D}" presName="tx2" presStyleLbl="revTx" presStyleIdx="1" presStyleCnt="6"/>
      <dgm:spPr/>
    </dgm:pt>
    <dgm:pt modelId="{B1F0AF00-69E8-4EB2-9237-10FE9B6F21CD}" type="pres">
      <dgm:prSet presAssocID="{AA349C8B-C811-48DF-8B55-475B75DB8C0D}" presName="vert2" presStyleCnt="0"/>
      <dgm:spPr/>
    </dgm:pt>
    <dgm:pt modelId="{843F608D-2F79-46AC-9685-81DFF360E0E1}" type="pres">
      <dgm:prSet presAssocID="{AA349C8B-C811-48DF-8B55-475B75DB8C0D}" presName="thinLine2b" presStyleLbl="callout" presStyleIdx="0" presStyleCnt="4"/>
      <dgm:spPr/>
    </dgm:pt>
    <dgm:pt modelId="{9009B05F-8D91-4CF1-A9B1-F033183750B2}" type="pres">
      <dgm:prSet presAssocID="{AA349C8B-C811-48DF-8B55-475B75DB8C0D}" presName="vertSpace2b" presStyleCnt="0"/>
      <dgm:spPr/>
    </dgm:pt>
    <dgm:pt modelId="{ADE1525B-F9C1-4C01-8C2C-9662DBBF3319}" type="pres">
      <dgm:prSet presAssocID="{A891D336-9E63-404C-A926-31F8CE2F7A06}" presName="horz2" presStyleCnt="0"/>
      <dgm:spPr/>
    </dgm:pt>
    <dgm:pt modelId="{6323D74E-2587-454F-89DD-ADDA24E78B9D}" type="pres">
      <dgm:prSet presAssocID="{A891D336-9E63-404C-A926-31F8CE2F7A06}" presName="horzSpace2" presStyleCnt="0"/>
      <dgm:spPr/>
    </dgm:pt>
    <dgm:pt modelId="{497A4509-5CCE-4037-85EE-D1DFF50C83A4}" type="pres">
      <dgm:prSet presAssocID="{A891D336-9E63-404C-A926-31F8CE2F7A06}" presName="tx2" presStyleLbl="revTx" presStyleIdx="2" presStyleCnt="6"/>
      <dgm:spPr/>
    </dgm:pt>
    <dgm:pt modelId="{3CB1CCB7-E486-407A-A568-235030395978}" type="pres">
      <dgm:prSet presAssocID="{A891D336-9E63-404C-A926-31F8CE2F7A06}" presName="vert2" presStyleCnt="0"/>
      <dgm:spPr/>
    </dgm:pt>
    <dgm:pt modelId="{6D234F47-B664-48BA-A33F-4F76C49EB981}" type="pres">
      <dgm:prSet presAssocID="{A891D336-9E63-404C-A926-31F8CE2F7A06}" presName="thinLine2b" presStyleLbl="callout" presStyleIdx="1" presStyleCnt="4"/>
      <dgm:spPr/>
    </dgm:pt>
    <dgm:pt modelId="{A5DB82C4-05CF-45C3-96F4-1142C4B89107}" type="pres">
      <dgm:prSet presAssocID="{A891D336-9E63-404C-A926-31F8CE2F7A06}" presName="vertSpace2b" presStyleCnt="0"/>
      <dgm:spPr/>
    </dgm:pt>
    <dgm:pt modelId="{BA5F8FB3-AD01-43C4-B6FF-CA46878002CE}" type="pres">
      <dgm:prSet presAssocID="{1D67CB8B-78FF-481A-B92E-9F45D95E6D62}" presName="thickLine" presStyleLbl="alignNode1" presStyleIdx="1" presStyleCnt="2"/>
      <dgm:spPr/>
    </dgm:pt>
    <dgm:pt modelId="{E29AC49D-E823-4958-8909-EEA12891E127}" type="pres">
      <dgm:prSet presAssocID="{1D67CB8B-78FF-481A-B92E-9F45D95E6D62}" presName="horz1" presStyleCnt="0"/>
      <dgm:spPr/>
    </dgm:pt>
    <dgm:pt modelId="{438BC505-840D-4E8F-A883-B6112C257F31}" type="pres">
      <dgm:prSet presAssocID="{1D67CB8B-78FF-481A-B92E-9F45D95E6D62}" presName="tx1" presStyleLbl="revTx" presStyleIdx="3" presStyleCnt="6"/>
      <dgm:spPr/>
    </dgm:pt>
    <dgm:pt modelId="{074B75E4-D92A-4F05-BC40-AABF70BAC0EB}" type="pres">
      <dgm:prSet presAssocID="{1D67CB8B-78FF-481A-B92E-9F45D95E6D62}" presName="vert1" presStyleCnt="0"/>
      <dgm:spPr/>
    </dgm:pt>
    <dgm:pt modelId="{841F8B13-52DE-489F-8D93-D1695743D779}" type="pres">
      <dgm:prSet presAssocID="{86159B9F-56AF-44F3-A88E-B29059BE62D1}" presName="vertSpace2a" presStyleCnt="0"/>
      <dgm:spPr/>
    </dgm:pt>
    <dgm:pt modelId="{5BDE2C0A-2977-4A47-A986-2693B1553A83}" type="pres">
      <dgm:prSet presAssocID="{86159B9F-56AF-44F3-A88E-B29059BE62D1}" presName="horz2" presStyleCnt="0"/>
      <dgm:spPr/>
    </dgm:pt>
    <dgm:pt modelId="{2F61AECA-A1BA-4E0F-BAF5-F10F3A0685B7}" type="pres">
      <dgm:prSet presAssocID="{86159B9F-56AF-44F3-A88E-B29059BE62D1}" presName="horzSpace2" presStyleCnt="0"/>
      <dgm:spPr/>
    </dgm:pt>
    <dgm:pt modelId="{C66FBC90-441E-4515-9BB0-089F016BBEA4}" type="pres">
      <dgm:prSet presAssocID="{86159B9F-56AF-44F3-A88E-B29059BE62D1}" presName="tx2" presStyleLbl="revTx" presStyleIdx="4" presStyleCnt="6"/>
      <dgm:spPr/>
    </dgm:pt>
    <dgm:pt modelId="{61169D5F-DCB5-4484-BE93-30607B22DD17}" type="pres">
      <dgm:prSet presAssocID="{86159B9F-56AF-44F3-A88E-B29059BE62D1}" presName="vert2" presStyleCnt="0"/>
      <dgm:spPr/>
    </dgm:pt>
    <dgm:pt modelId="{5BD25AA7-728B-4156-A982-0BFB7B1B16D4}" type="pres">
      <dgm:prSet presAssocID="{86159B9F-56AF-44F3-A88E-B29059BE62D1}" presName="thinLine2b" presStyleLbl="callout" presStyleIdx="2" presStyleCnt="4"/>
      <dgm:spPr/>
    </dgm:pt>
    <dgm:pt modelId="{87DB9263-FA43-4995-8FC6-4E24937D97AE}" type="pres">
      <dgm:prSet presAssocID="{86159B9F-56AF-44F3-A88E-B29059BE62D1}" presName="vertSpace2b" presStyleCnt="0"/>
      <dgm:spPr/>
    </dgm:pt>
    <dgm:pt modelId="{DD776683-6FE4-4018-A6D6-EA1781750224}" type="pres">
      <dgm:prSet presAssocID="{EDF1E8D8-DF50-4F11-97A6-9E913909397F}" presName="horz2" presStyleCnt="0"/>
      <dgm:spPr/>
    </dgm:pt>
    <dgm:pt modelId="{64A48F47-7AC8-4B22-A59F-D0413263F166}" type="pres">
      <dgm:prSet presAssocID="{EDF1E8D8-DF50-4F11-97A6-9E913909397F}" presName="horzSpace2" presStyleCnt="0"/>
      <dgm:spPr/>
    </dgm:pt>
    <dgm:pt modelId="{5192D5D3-D198-4BBE-AFE6-BF407E5D67B3}" type="pres">
      <dgm:prSet presAssocID="{EDF1E8D8-DF50-4F11-97A6-9E913909397F}" presName="tx2" presStyleLbl="revTx" presStyleIdx="5" presStyleCnt="6"/>
      <dgm:spPr/>
    </dgm:pt>
    <dgm:pt modelId="{3932EDCC-7C53-4CFA-A3F4-CB30BF37CD40}" type="pres">
      <dgm:prSet presAssocID="{EDF1E8D8-DF50-4F11-97A6-9E913909397F}" presName="vert2" presStyleCnt="0"/>
      <dgm:spPr/>
    </dgm:pt>
    <dgm:pt modelId="{193C3917-AD96-49DB-813F-BC4D955CFBA5}" type="pres">
      <dgm:prSet presAssocID="{EDF1E8D8-DF50-4F11-97A6-9E913909397F}" presName="thinLine2b" presStyleLbl="callout" presStyleIdx="3" presStyleCnt="4"/>
      <dgm:spPr/>
    </dgm:pt>
    <dgm:pt modelId="{1A7A5D56-A6D3-4418-B188-707A7C3745EF}" type="pres">
      <dgm:prSet presAssocID="{EDF1E8D8-DF50-4F11-97A6-9E913909397F}" presName="vertSpace2b" presStyleCnt="0"/>
      <dgm:spPr/>
    </dgm:pt>
  </dgm:ptLst>
  <dgm:cxnLst>
    <dgm:cxn modelId="{112B8D3C-A672-4F58-96DE-C93E17755C1E}" type="presOf" srcId="{1D67CB8B-78FF-481A-B92E-9F45D95E6D62}" destId="{438BC505-840D-4E8F-A883-B6112C257F31}" srcOrd="0" destOrd="0" presId="urn:microsoft.com/office/officeart/2008/layout/LinedList"/>
    <dgm:cxn modelId="{E37B525E-03BF-4EFC-AF5F-2F8181BBDD2E}" srcId="{CD1F5A97-39B1-4E10-AC24-FBFCF931B2FD}" destId="{1D67CB8B-78FF-481A-B92E-9F45D95E6D62}" srcOrd="1" destOrd="0" parTransId="{0B2F8BAB-F624-418E-950E-FEAE3FC884C6}" sibTransId="{6246D03E-1691-4228-94CF-EC01A1925574}"/>
    <dgm:cxn modelId="{CDF61268-E864-4D4D-8153-784FCC5B799E}" srcId="{DB179EC6-EE90-43C3-9BC8-EC7484D5F823}" destId="{A891D336-9E63-404C-A926-31F8CE2F7A06}" srcOrd="1" destOrd="0" parTransId="{F4986092-5531-422D-A7E3-2BDFD6255332}" sibTransId="{A08D06C4-6829-45EE-AF91-3D25DA474154}"/>
    <dgm:cxn modelId="{248B8E4F-9FD8-4910-8C26-4B3C759631C5}" srcId="{DB179EC6-EE90-43C3-9BC8-EC7484D5F823}" destId="{AA349C8B-C811-48DF-8B55-475B75DB8C0D}" srcOrd="0" destOrd="0" parTransId="{3DCE80D4-738A-4976-B25E-2611A8AEDD0D}" sibTransId="{62ED5A3E-F5E4-4390-9F94-A8664A3F021B}"/>
    <dgm:cxn modelId="{02096F70-1C8C-4E10-92B6-A4E53B4CE6EE}" type="presOf" srcId="{CD1F5A97-39B1-4E10-AC24-FBFCF931B2FD}" destId="{DBEE1168-E5E1-46E3-844E-A0B833A83170}" srcOrd="0" destOrd="0" presId="urn:microsoft.com/office/officeart/2008/layout/LinedList"/>
    <dgm:cxn modelId="{E005737E-F8F1-4D5B-A8E4-99A7A61D2C00}" srcId="{1D67CB8B-78FF-481A-B92E-9F45D95E6D62}" destId="{86159B9F-56AF-44F3-A88E-B29059BE62D1}" srcOrd="0" destOrd="0" parTransId="{79CB38AF-EB2D-4FC7-8E21-2890B5818D00}" sibTransId="{DABE17F2-D45F-4964-8666-177CEE9F8CEB}"/>
    <dgm:cxn modelId="{5B022D82-B1A5-4976-9FB6-59B58194F2F7}" type="presOf" srcId="{EDF1E8D8-DF50-4F11-97A6-9E913909397F}" destId="{5192D5D3-D198-4BBE-AFE6-BF407E5D67B3}" srcOrd="0" destOrd="0" presId="urn:microsoft.com/office/officeart/2008/layout/LinedList"/>
    <dgm:cxn modelId="{9DD8638B-29F1-44C9-AD27-24667BB47E3B}" type="presOf" srcId="{AA349C8B-C811-48DF-8B55-475B75DB8C0D}" destId="{697ED4D1-EB68-4B64-94F6-E20EAFD367CE}" srcOrd="0" destOrd="0" presId="urn:microsoft.com/office/officeart/2008/layout/LinedList"/>
    <dgm:cxn modelId="{356E14A1-C7AA-45A0-B820-4103B6E28BA5}" srcId="{CD1F5A97-39B1-4E10-AC24-FBFCF931B2FD}" destId="{DB179EC6-EE90-43C3-9BC8-EC7484D5F823}" srcOrd="0" destOrd="0" parTransId="{4399D4BA-26AB-4314-A2D9-B653EF94B16F}" sibTransId="{2653D780-C27A-4B34-9AA4-0B4C99ACED0A}"/>
    <dgm:cxn modelId="{1C7D81C3-3FEB-45F5-A7BD-5753824BCA7E}" type="presOf" srcId="{86159B9F-56AF-44F3-A88E-B29059BE62D1}" destId="{C66FBC90-441E-4515-9BB0-089F016BBEA4}" srcOrd="0" destOrd="0" presId="urn:microsoft.com/office/officeart/2008/layout/LinedList"/>
    <dgm:cxn modelId="{EB3A07C9-7D21-4EA2-B24F-C5DFFA1616F5}" srcId="{1D67CB8B-78FF-481A-B92E-9F45D95E6D62}" destId="{EDF1E8D8-DF50-4F11-97A6-9E913909397F}" srcOrd="1" destOrd="0" parTransId="{F6B4D88D-A284-4E2D-9DC3-853C31275BC5}" sibTransId="{2AB507E6-7165-4DC3-BAA3-090909925068}"/>
    <dgm:cxn modelId="{FE03B4E8-A4FE-4E36-B633-D2E19CE5B353}" type="presOf" srcId="{A891D336-9E63-404C-A926-31F8CE2F7A06}" destId="{497A4509-5CCE-4037-85EE-D1DFF50C83A4}" srcOrd="0" destOrd="0" presId="urn:microsoft.com/office/officeart/2008/layout/LinedList"/>
    <dgm:cxn modelId="{D3E76BFE-03FC-4286-ADC6-976A59CD396B}" type="presOf" srcId="{DB179EC6-EE90-43C3-9BC8-EC7484D5F823}" destId="{D121738D-7DDE-4ED3-A55D-E8D37DD36D86}" srcOrd="0" destOrd="0" presId="urn:microsoft.com/office/officeart/2008/layout/LinedList"/>
    <dgm:cxn modelId="{FDA25F02-8184-42CE-9655-AA527E6273C0}" type="presParOf" srcId="{DBEE1168-E5E1-46E3-844E-A0B833A83170}" destId="{9C2F03DD-EC1E-4CD7-B47D-EBFEA14AA996}" srcOrd="0" destOrd="0" presId="urn:microsoft.com/office/officeart/2008/layout/LinedList"/>
    <dgm:cxn modelId="{8B4E6896-5508-4DA5-8C48-F21DEA75112E}" type="presParOf" srcId="{DBEE1168-E5E1-46E3-844E-A0B833A83170}" destId="{F1B80E7C-5D27-4135-B8A8-F779AFD7B1A7}" srcOrd="1" destOrd="0" presId="urn:microsoft.com/office/officeart/2008/layout/LinedList"/>
    <dgm:cxn modelId="{B11280FD-2267-4499-B6BF-9C1D83B810F2}" type="presParOf" srcId="{F1B80E7C-5D27-4135-B8A8-F779AFD7B1A7}" destId="{D121738D-7DDE-4ED3-A55D-E8D37DD36D86}" srcOrd="0" destOrd="0" presId="urn:microsoft.com/office/officeart/2008/layout/LinedList"/>
    <dgm:cxn modelId="{6878A5D7-4B75-4D51-932A-694D1AB41750}" type="presParOf" srcId="{F1B80E7C-5D27-4135-B8A8-F779AFD7B1A7}" destId="{125FC149-A646-41A0-A2EE-5036E3D8D57F}" srcOrd="1" destOrd="0" presId="urn:microsoft.com/office/officeart/2008/layout/LinedList"/>
    <dgm:cxn modelId="{C38BA444-BBE0-49C1-953A-10F4716358BF}" type="presParOf" srcId="{125FC149-A646-41A0-A2EE-5036E3D8D57F}" destId="{098449B1-560A-4BB2-B8EC-345D59405BF9}" srcOrd="0" destOrd="0" presId="urn:microsoft.com/office/officeart/2008/layout/LinedList"/>
    <dgm:cxn modelId="{4BCD4BDC-7974-4740-9468-46997DC59708}" type="presParOf" srcId="{125FC149-A646-41A0-A2EE-5036E3D8D57F}" destId="{9A26E6B2-C293-43D8-96CB-CD32A7942979}" srcOrd="1" destOrd="0" presId="urn:microsoft.com/office/officeart/2008/layout/LinedList"/>
    <dgm:cxn modelId="{CCD7EFE7-2C1E-468E-8566-8CEAF704279D}" type="presParOf" srcId="{9A26E6B2-C293-43D8-96CB-CD32A7942979}" destId="{11215A11-FB69-4B84-8421-305883A821E8}" srcOrd="0" destOrd="0" presId="urn:microsoft.com/office/officeart/2008/layout/LinedList"/>
    <dgm:cxn modelId="{0F2A62B3-076C-4EB1-AC7F-E1D290E9BF88}" type="presParOf" srcId="{9A26E6B2-C293-43D8-96CB-CD32A7942979}" destId="{697ED4D1-EB68-4B64-94F6-E20EAFD367CE}" srcOrd="1" destOrd="0" presId="urn:microsoft.com/office/officeart/2008/layout/LinedList"/>
    <dgm:cxn modelId="{27F8E67D-CE77-4A26-B96C-9E33202AF92A}" type="presParOf" srcId="{9A26E6B2-C293-43D8-96CB-CD32A7942979}" destId="{B1F0AF00-69E8-4EB2-9237-10FE9B6F21CD}" srcOrd="2" destOrd="0" presId="urn:microsoft.com/office/officeart/2008/layout/LinedList"/>
    <dgm:cxn modelId="{DC5EEF18-C79A-4605-A963-FB43A45505C1}" type="presParOf" srcId="{125FC149-A646-41A0-A2EE-5036E3D8D57F}" destId="{843F608D-2F79-46AC-9685-81DFF360E0E1}" srcOrd="2" destOrd="0" presId="urn:microsoft.com/office/officeart/2008/layout/LinedList"/>
    <dgm:cxn modelId="{5C0B712E-5ED8-41CC-973C-30F125F24675}" type="presParOf" srcId="{125FC149-A646-41A0-A2EE-5036E3D8D57F}" destId="{9009B05F-8D91-4CF1-A9B1-F033183750B2}" srcOrd="3" destOrd="0" presId="urn:microsoft.com/office/officeart/2008/layout/LinedList"/>
    <dgm:cxn modelId="{E1116E2B-D2D9-4CA5-90C8-E474F16D0518}" type="presParOf" srcId="{125FC149-A646-41A0-A2EE-5036E3D8D57F}" destId="{ADE1525B-F9C1-4C01-8C2C-9662DBBF3319}" srcOrd="4" destOrd="0" presId="urn:microsoft.com/office/officeart/2008/layout/LinedList"/>
    <dgm:cxn modelId="{E3291DA8-AE28-428D-B7D2-243FE24C01FD}" type="presParOf" srcId="{ADE1525B-F9C1-4C01-8C2C-9662DBBF3319}" destId="{6323D74E-2587-454F-89DD-ADDA24E78B9D}" srcOrd="0" destOrd="0" presId="urn:microsoft.com/office/officeart/2008/layout/LinedList"/>
    <dgm:cxn modelId="{FEB5F0C5-9DE6-4E76-8AC4-3F41C6F62A1C}" type="presParOf" srcId="{ADE1525B-F9C1-4C01-8C2C-9662DBBF3319}" destId="{497A4509-5CCE-4037-85EE-D1DFF50C83A4}" srcOrd="1" destOrd="0" presId="urn:microsoft.com/office/officeart/2008/layout/LinedList"/>
    <dgm:cxn modelId="{39B074D2-E007-429E-BEFF-94E00E8CDC76}" type="presParOf" srcId="{ADE1525B-F9C1-4C01-8C2C-9662DBBF3319}" destId="{3CB1CCB7-E486-407A-A568-235030395978}" srcOrd="2" destOrd="0" presId="urn:microsoft.com/office/officeart/2008/layout/LinedList"/>
    <dgm:cxn modelId="{03DA7086-2D59-4587-B402-3BFB4B427219}" type="presParOf" srcId="{125FC149-A646-41A0-A2EE-5036E3D8D57F}" destId="{6D234F47-B664-48BA-A33F-4F76C49EB981}" srcOrd="5" destOrd="0" presId="urn:microsoft.com/office/officeart/2008/layout/LinedList"/>
    <dgm:cxn modelId="{59FE11FC-DB29-4731-92DF-C6E41362747A}" type="presParOf" srcId="{125FC149-A646-41A0-A2EE-5036E3D8D57F}" destId="{A5DB82C4-05CF-45C3-96F4-1142C4B89107}" srcOrd="6" destOrd="0" presId="urn:microsoft.com/office/officeart/2008/layout/LinedList"/>
    <dgm:cxn modelId="{3F960C32-B691-43F9-97F8-391C5B56E09B}" type="presParOf" srcId="{DBEE1168-E5E1-46E3-844E-A0B833A83170}" destId="{BA5F8FB3-AD01-43C4-B6FF-CA46878002CE}" srcOrd="2" destOrd="0" presId="urn:microsoft.com/office/officeart/2008/layout/LinedList"/>
    <dgm:cxn modelId="{3A7336B0-51F9-41B4-ABE7-EFBA69F30332}" type="presParOf" srcId="{DBEE1168-E5E1-46E3-844E-A0B833A83170}" destId="{E29AC49D-E823-4958-8909-EEA12891E127}" srcOrd="3" destOrd="0" presId="urn:microsoft.com/office/officeart/2008/layout/LinedList"/>
    <dgm:cxn modelId="{A36F04B2-1274-4FE9-99A4-44BD533D3318}" type="presParOf" srcId="{E29AC49D-E823-4958-8909-EEA12891E127}" destId="{438BC505-840D-4E8F-A883-B6112C257F31}" srcOrd="0" destOrd="0" presId="urn:microsoft.com/office/officeart/2008/layout/LinedList"/>
    <dgm:cxn modelId="{842050DE-14A5-48C7-B8B6-AE313FC2A85C}" type="presParOf" srcId="{E29AC49D-E823-4958-8909-EEA12891E127}" destId="{074B75E4-D92A-4F05-BC40-AABF70BAC0EB}" srcOrd="1" destOrd="0" presId="urn:microsoft.com/office/officeart/2008/layout/LinedList"/>
    <dgm:cxn modelId="{DB59CCE9-FC16-4EFD-8602-61C79D7EACB8}" type="presParOf" srcId="{074B75E4-D92A-4F05-BC40-AABF70BAC0EB}" destId="{841F8B13-52DE-489F-8D93-D1695743D779}" srcOrd="0" destOrd="0" presId="urn:microsoft.com/office/officeart/2008/layout/LinedList"/>
    <dgm:cxn modelId="{0FE7135F-7394-4F50-B71C-A7683D2A2DD2}" type="presParOf" srcId="{074B75E4-D92A-4F05-BC40-AABF70BAC0EB}" destId="{5BDE2C0A-2977-4A47-A986-2693B1553A83}" srcOrd="1" destOrd="0" presId="urn:microsoft.com/office/officeart/2008/layout/LinedList"/>
    <dgm:cxn modelId="{08921A78-4385-469F-B884-FA135A7BF20D}" type="presParOf" srcId="{5BDE2C0A-2977-4A47-A986-2693B1553A83}" destId="{2F61AECA-A1BA-4E0F-BAF5-F10F3A0685B7}" srcOrd="0" destOrd="0" presId="urn:microsoft.com/office/officeart/2008/layout/LinedList"/>
    <dgm:cxn modelId="{B533C7DF-D5A4-4568-B9AD-8B886F338545}" type="presParOf" srcId="{5BDE2C0A-2977-4A47-A986-2693B1553A83}" destId="{C66FBC90-441E-4515-9BB0-089F016BBEA4}" srcOrd="1" destOrd="0" presId="urn:microsoft.com/office/officeart/2008/layout/LinedList"/>
    <dgm:cxn modelId="{9CA55DDC-E3BF-4B4D-882D-F594D4C295B2}" type="presParOf" srcId="{5BDE2C0A-2977-4A47-A986-2693B1553A83}" destId="{61169D5F-DCB5-4484-BE93-30607B22DD17}" srcOrd="2" destOrd="0" presId="urn:microsoft.com/office/officeart/2008/layout/LinedList"/>
    <dgm:cxn modelId="{46ED154D-17A3-493D-81F4-CC47CA097160}" type="presParOf" srcId="{074B75E4-D92A-4F05-BC40-AABF70BAC0EB}" destId="{5BD25AA7-728B-4156-A982-0BFB7B1B16D4}" srcOrd="2" destOrd="0" presId="urn:microsoft.com/office/officeart/2008/layout/LinedList"/>
    <dgm:cxn modelId="{46AFB33B-7115-4BB5-B1D4-C4961D4FA8EF}" type="presParOf" srcId="{074B75E4-D92A-4F05-BC40-AABF70BAC0EB}" destId="{87DB9263-FA43-4995-8FC6-4E24937D97AE}" srcOrd="3" destOrd="0" presId="urn:microsoft.com/office/officeart/2008/layout/LinedList"/>
    <dgm:cxn modelId="{36B18E97-C498-4847-8199-5680516F1E04}" type="presParOf" srcId="{074B75E4-D92A-4F05-BC40-AABF70BAC0EB}" destId="{DD776683-6FE4-4018-A6D6-EA1781750224}" srcOrd="4" destOrd="0" presId="urn:microsoft.com/office/officeart/2008/layout/LinedList"/>
    <dgm:cxn modelId="{64941F6C-9692-4A8C-BC38-C3E2AE14B3AC}" type="presParOf" srcId="{DD776683-6FE4-4018-A6D6-EA1781750224}" destId="{64A48F47-7AC8-4B22-A59F-D0413263F166}" srcOrd="0" destOrd="0" presId="urn:microsoft.com/office/officeart/2008/layout/LinedList"/>
    <dgm:cxn modelId="{27E18A82-9725-49C1-BFF8-2666BF553F75}" type="presParOf" srcId="{DD776683-6FE4-4018-A6D6-EA1781750224}" destId="{5192D5D3-D198-4BBE-AFE6-BF407E5D67B3}" srcOrd="1" destOrd="0" presId="urn:microsoft.com/office/officeart/2008/layout/LinedList"/>
    <dgm:cxn modelId="{3E4C88EF-191A-4F3B-9202-9FEF1B2CD95B}" type="presParOf" srcId="{DD776683-6FE4-4018-A6D6-EA1781750224}" destId="{3932EDCC-7C53-4CFA-A3F4-CB30BF37CD40}" srcOrd="2" destOrd="0" presId="urn:microsoft.com/office/officeart/2008/layout/LinedList"/>
    <dgm:cxn modelId="{8386D088-9123-4116-9CFC-38E7F3568E74}" type="presParOf" srcId="{074B75E4-D92A-4F05-BC40-AABF70BAC0EB}" destId="{193C3917-AD96-49DB-813F-BC4D955CFBA5}" srcOrd="5" destOrd="0" presId="urn:microsoft.com/office/officeart/2008/layout/LinedList"/>
    <dgm:cxn modelId="{0F4EA0B1-435B-4FEA-A26D-3FEC81343ADA}" type="presParOf" srcId="{074B75E4-D92A-4F05-BC40-AABF70BAC0EB}" destId="{1A7A5D56-A6D3-4418-B188-707A7C3745E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6C8408-4381-41CA-B3D0-06E28B73625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4B04866-A093-4E20-9931-F51F35D0F33C}">
      <dgm:prSet phldrT="[Text]"/>
      <dgm:spPr/>
      <dgm:t>
        <a:bodyPr/>
        <a:lstStyle/>
        <a:p>
          <a:pPr>
            <a:buNone/>
          </a:pPr>
          <a:r>
            <a:rPr lang="en-IN" b="1" dirty="0">
              <a:latin typeface="Calibri" panose="020F0502020204030204" pitchFamily="34" charset="0"/>
              <a:cs typeface="Calibri" panose="020F0502020204030204" pitchFamily="34" charset="0"/>
            </a:rPr>
            <a:t>The number of trips from non-members was higher at start station ID [Name] </a:t>
          </a:r>
          <a:r>
            <a:rPr lang="en-IN" b="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b="1" dirty="0"/>
        </a:p>
      </dgm:t>
    </dgm:pt>
    <dgm:pt modelId="{BE7A0499-2BDC-4FD7-B0BB-D1AC6FFA509A}" type="parTrans" cxnId="{5FD3DEB8-C6DE-4D50-8545-FC0B2ACDFB6E}">
      <dgm:prSet/>
      <dgm:spPr/>
      <dgm:t>
        <a:bodyPr/>
        <a:lstStyle/>
        <a:p>
          <a:endParaRPr lang="en-IN" sz="1400"/>
        </a:p>
      </dgm:t>
    </dgm:pt>
    <dgm:pt modelId="{742C714D-E50F-4284-9D0F-F349F92DE49E}" type="sibTrans" cxnId="{5FD3DEB8-C6DE-4D50-8545-FC0B2ACDFB6E}">
      <dgm:prSet/>
      <dgm:spPr/>
      <dgm:t>
        <a:bodyPr/>
        <a:lstStyle/>
        <a:p>
          <a:endParaRPr lang="en-IN"/>
        </a:p>
      </dgm:t>
    </dgm:pt>
    <dgm:pt modelId="{03D27031-414C-4CE9-BA2D-8DF97BBC5D8C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90 [Millennium Park]</a:t>
          </a:r>
          <a:endParaRPr lang="en-IN" dirty="0"/>
        </a:p>
      </dgm:t>
    </dgm:pt>
    <dgm:pt modelId="{80862985-F992-484B-9E46-B63F03591275}" type="parTrans" cxnId="{81E51CFC-8058-4A69-AEA6-8D1FAAAC5917}">
      <dgm:prSet/>
      <dgm:spPr/>
      <dgm:t>
        <a:bodyPr/>
        <a:lstStyle/>
        <a:p>
          <a:endParaRPr lang="en-IN" sz="1400"/>
        </a:p>
      </dgm:t>
    </dgm:pt>
    <dgm:pt modelId="{6EC254CE-D770-4676-A169-28BEAED8C533}" type="sibTrans" cxnId="{81E51CFC-8058-4A69-AEA6-8D1FAAAC5917}">
      <dgm:prSet/>
      <dgm:spPr/>
      <dgm:t>
        <a:bodyPr/>
        <a:lstStyle/>
        <a:p>
          <a:endParaRPr lang="en-IN"/>
        </a:p>
      </dgm:t>
    </dgm:pt>
    <dgm:pt modelId="{C0FC6C4E-18A0-40A5-B6D0-4ADE15B26D0B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268 [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950595-9344-4C27-88EB-58BEE43B4140}" type="parTrans" cxnId="{83B8E8FA-6504-4ED4-9336-A2BED56A7695}">
      <dgm:prSet/>
      <dgm:spPr/>
      <dgm:t>
        <a:bodyPr/>
        <a:lstStyle/>
        <a:p>
          <a:endParaRPr lang="en-IN" sz="1400"/>
        </a:p>
      </dgm:t>
    </dgm:pt>
    <dgm:pt modelId="{24FAE516-ABBA-4C8A-AD86-2D0BE4E79D81}" type="sibTrans" cxnId="{83B8E8FA-6504-4ED4-9336-A2BED56A7695}">
      <dgm:prSet/>
      <dgm:spPr/>
      <dgm:t>
        <a:bodyPr/>
        <a:lstStyle/>
        <a:p>
          <a:endParaRPr lang="en-IN"/>
        </a:p>
      </dgm:t>
    </dgm:pt>
    <dgm:pt modelId="{76A755E8-AD40-4DAD-9218-6DF313BF64BE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 3 [Shedd Aquarium]</a:t>
          </a:r>
          <a:endParaRPr lang="en-IN" dirty="0"/>
        </a:p>
      </dgm:t>
    </dgm:pt>
    <dgm:pt modelId="{3844F581-7144-4851-97B5-E44544BE109A}" type="parTrans" cxnId="{7448B087-B135-4AF9-83FB-7BCE22FE02E4}">
      <dgm:prSet/>
      <dgm:spPr/>
      <dgm:t>
        <a:bodyPr/>
        <a:lstStyle/>
        <a:p>
          <a:endParaRPr lang="en-IN" sz="1400"/>
        </a:p>
      </dgm:t>
    </dgm:pt>
    <dgm:pt modelId="{C5AAE0DA-9154-491E-8D71-C9FBFE48C786}" type="sibTrans" cxnId="{7448B087-B135-4AF9-83FB-7BCE22FE02E4}">
      <dgm:prSet/>
      <dgm:spPr/>
      <dgm:t>
        <a:bodyPr/>
        <a:lstStyle/>
        <a:p>
          <a:endParaRPr lang="en-IN"/>
        </a:p>
      </dgm:t>
    </dgm:pt>
    <dgm:pt modelId="{A5B63899-3EC2-43D9-B429-54F4E2E7087D}">
      <dgm:prSet phldrT="[Text]"/>
      <dgm:spPr/>
      <dgm:t>
        <a:bodyPr/>
        <a:lstStyle/>
        <a:p>
          <a:pPr>
            <a:buNone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 35 [</a:t>
          </a:r>
          <a:r>
            <a:rPr lang="en-IN" b="0" dirty="0">
              <a:latin typeface="Calibri" panose="020F0502020204030204" pitchFamily="34" charset="0"/>
              <a:cs typeface="Calibri" panose="020F0502020204030204" pitchFamily="34" charset="0"/>
            </a:rPr>
            <a:t>Streeter Dr &amp; Grand Ave]</a:t>
          </a:r>
        </a:p>
      </dgm:t>
    </dgm:pt>
    <dgm:pt modelId="{9A07E395-8828-4580-92D1-F51C1883AE7B}" type="parTrans" cxnId="{BF9A8B1F-BFC3-45F0-8F6D-60B188BE37F3}">
      <dgm:prSet/>
      <dgm:spPr/>
      <dgm:t>
        <a:bodyPr/>
        <a:lstStyle/>
        <a:p>
          <a:endParaRPr lang="en-IN"/>
        </a:p>
      </dgm:t>
    </dgm:pt>
    <dgm:pt modelId="{95C2556F-CA88-427C-B448-9BB301F0A011}" type="sibTrans" cxnId="{BF9A8B1F-BFC3-45F0-8F6D-60B188BE37F3}">
      <dgm:prSet/>
      <dgm:spPr/>
      <dgm:t>
        <a:bodyPr/>
        <a:lstStyle/>
        <a:p>
          <a:endParaRPr lang="en-IN"/>
        </a:p>
      </dgm:t>
    </dgm:pt>
    <dgm:pt modelId="{BA33FE3C-1C12-49A5-B006-6C115256FBFF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76 [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IN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DE222B-52C5-4C9A-800B-290B9BE7EAA8}" type="parTrans" cxnId="{7475E817-DE7A-4E6E-9514-4228F860B132}">
      <dgm:prSet/>
      <dgm:spPr/>
      <dgm:t>
        <a:bodyPr/>
        <a:lstStyle/>
        <a:p>
          <a:endParaRPr lang="en-IN"/>
        </a:p>
      </dgm:t>
    </dgm:pt>
    <dgm:pt modelId="{F1C55801-1ECE-4C7D-A88E-705C7DE1DEE1}" type="sibTrans" cxnId="{7475E817-DE7A-4E6E-9514-4228F860B132}">
      <dgm:prSet/>
      <dgm:spPr/>
      <dgm:t>
        <a:bodyPr/>
        <a:lstStyle/>
        <a:p>
          <a:endParaRPr lang="en-IN"/>
        </a:p>
      </dgm:t>
    </dgm:pt>
    <dgm:pt modelId="{C429D6E6-ABA8-4CB0-A889-953A0071904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85 [Michigan Ave &amp; Oak St]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DCD84C-A2E7-47BE-9905-EA6292E993B5}" type="parTrans" cxnId="{78A8FB0D-8FA8-4967-B688-7C204A951606}">
      <dgm:prSet/>
      <dgm:spPr/>
      <dgm:t>
        <a:bodyPr/>
        <a:lstStyle/>
        <a:p>
          <a:endParaRPr lang="en-IN"/>
        </a:p>
      </dgm:t>
    </dgm:pt>
    <dgm:pt modelId="{5B8F8934-0144-411F-A656-37059D7C7670}" type="sibTrans" cxnId="{78A8FB0D-8FA8-4967-B688-7C204A951606}">
      <dgm:prSet/>
      <dgm:spPr/>
      <dgm:t>
        <a:bodyPr/>
        <a:lstStyle/>
        <a:p>
          <a:endParaRPr lang="en-IN"/>
        </a:p>
      </dgm:t>
    </dgm:pt>
    <dgm:pt modelId="{3F8E2EF5-ACA1-4AA9-A274-0C8162CF1049}" type="pres">
      <dgm:prSet presAssocID="{F86C8408-4381-41CA-B3D0-06E28B736259}" presName="vert0" presStyleCnt="0">
        <dgm:presLayoutVars>
          <dgm:dir/>
          <dgm:animOne val="branch"/>
          <dgm:animLvl val="lvl"/>
        </dgm:presLayoutVars>
      </dgm:prSet>
      <dgm:spPr/>
    </dgm:pt>
    <dgm:pt modelId="{DB567A7B-F766-4D79-B9D3-BAA13C2FBC8B}" type="pres">
      <dgm:prSet presAssocID="{74B04866-A093-4E20-9931-F51F35D0F33C}" presName="thickLine" presStyleLbl="alignNode1" presStyleIdx="0" presStyleCnt="1"/>
      <dgm:spPr/>
    </dgm:pt>
    <dgm:pt modelId="{21DBBCD7-D4E3-48D6-BAD2-4350A17E7931}" type="pres">
      <dgm:prSet presAssocID="{74B04866-A093-4E20-9931-F51F35D0F33C}" presName="horz1" presStyleCnt="0"/>
      <dgm:spPr/>
    </dgm:pt>
    <dgm:pt modelId="{9A5F6C70-7A2E-4E94-82F8-6A9896D09C4F}" type="pres">
      <dgm:prSet presAssocID="{74B04866-A093-4E20-9931-F51F35D0F33C}" presName="tx1" presStyleLbl="revTx" presStyleIdx="0" presStyleCnt="7"/>
      <dgm:spPr/>
    </dgm:pt>
    <dgm:pt modelId="{A0AE80BF-4902-4A35-85EE-B067CA595F97}" type="pres">
      <dgm:prSet presAssocID="{74B04866-A093-4E20-9931-F51F35D0F33C}" presName="vert1" presStyleCnt="0"/>
      <dgm:spPr/>
    </dgm:pt>
    <dgm:pt modelId="{FB002BE2-3E18-4558-B952-2EFA040F918F}" type="pres">
      <dgm:prSet presAssocID="{A5B63899-3EC2-43D9-B429-54F4E2E7087D}" presName="vertSpace2a" presStyleCnt="0"/>
      <dgm:spPr/>
    </dgm:pt>
    <dgm:pt modelId="{F3E59164-EF05-446B-907A-D42DA2771230}" type="pres">
      <dgm:prSet presAssocID="{A5B63899-3EC2-43D9-B429-54F4E2E7087D}" presName="horz2" presStyleCnt="0"/>
      <dgm:spPr/>
    </dgm:pt>
    <dgm:pt modelId="{73EE2C83-9C53-4E03-95A4-34A4E291F736}" type="pres">
      <dgm:prSet presAssocID="{A5B63899-3EC2-43D9-B429-54F4E2E7087D}" presName="horzSpace2" presStyleCnt="0"/>
      <dgm:spPr/>
    </dgm:pt>
    <dgm:pt modelId="{9253035D-5C3E-479D-8DEB-A92F4FB85032}" type="pres">
      <dgm:prSet presAssocID="{A5B63899-3EC2-43D9-B429-54F4E2E7087D}" presName="tx2" presStyleLbl="revTx" presStyleIdx="1" presStyleCnt="7"/>
      <dgm:spPr/>
    </dgm:pt>
    <dgm:pt modelId="{35817EA7-7B78-4CA5-9E72-CB860C37AAB7}" type="pres">
      <dgm:prSet presAssocID="{A5B63899-3EC2-43D9-B429-54F4E2E7087D}" presName="vert2" presStyleCnt="0"/>
      <dgm:spPr/>
    </dgm:pt>
    <dgm:pt modelId="{F2682B5B-6BD4-4D60-81CC-EC2CAFD8C776}" type="pres">
      <dgm:prSet presAssocID="{A5B63899-3EC2-43D9-B429-54F4E2E7087D}" presName="thinLine2b" presStyleLbl="callout" presStyleIdx="0" presStyleCnt="6"/>
      <dgm:spPr/>
    </dgm:pt>
    <dgm:pt modelId="{B549447C-5D8C-44B7-B8C6-0F2583793412}" type="pres">
      <dgm:prSet presAssocID="{A5B63899-3EC2-43D9-B429-54F4E2E7087D}" presName="vertSpace2b" presStyleCnt="0"/>
      <dgm:spPr/>
    </dgm:pt>
    <dgm:pt modelId="{EA11596A-504A-482B-AA59-EEC9C355A723}" type="pres">
      <dgm:prSet presAssocID="{BA33FE3C-1C12-49A5-B006-6C115256FBFF}" presName="horz2" presStyleCnt="0"/>
      <dgm:spPr/>
    </dgm:pt>
    <dgm:pt modelId="{04D210FA-CEA8-4B7B-AEDE-ABE992F44A72}" type="pres">
      <dgm:prSet presAssocID="{BA33FE3C-1C12-49A5-B006-6C115256FBFF}" presName="horzSpace2" presStyleCnt="0"/>
      <dgm:spPr/>
    </dgm:pt>
    <dgm:pt modelId="{6A651C64-325B-4B38-B5B6-0BC430BF21D3}" type="pres">
      <dgm:prSet presAssocID="{BA33FE3C-1C12-49A5-B006-6C115256FBFF}" presName="tx2" presStyleLbl="revTx" presStyleIdx="2" presStyleCnt="7"/>
      <dgm:spPr/>
    </dgm:pt>
    <dgm:pt modelId="{4CDDBDDA-3B38-42D3-B201-F370EA664E76}" type="pres">
      <dgm:prSet presAssocID="{BA33FE3C-1C12-49A5-B006-6C115256FBFF}" presName="vert2" presStyleCnt="0"/>
      <dgm:spPr/>
    </dgm:pt>
    <dgm:pt modelId="{6CF0EC71-B580-43D6-A386-1E2E1AB21D7F}" type="pres">
      <dgm:prSet presAssocID="{BA33FE3C-1C12-49A5-B006-6C115256FBFF}" presName="thinLine2b" presStyleLbl="callout" presStyleIdx="1" presStyleCnt="6"/>
      <dgm:spPr/>
    </dgm:pt>
    <dgm:pt modelId="{20FDE8F6-8790-43F5-B38E-7AA51DB54E66}" type="pres">
      <dgm:prSet presAssocID="{BA33FE3C-1C12-49A5-B006-6C115256FBFF}" presName="vertSpace2b" presStyleCnt="0"/>
      <dgm:spPr/>
    </dgm:pt>
    <dgm:pt modelId="{F2927EF0-DD0F-4CA4-BB85-5C8EF80C002F}" type="pres">
      <dgm:prSet presAssocID="{03D27031-414C-4CE9-BA2D-8DF97BBC5D8C}" presName="horz2" presStyleCnt="0"/>
      <dgm:spPr/>
    </dgm:pt>
    <dgm:pt modelId="{3ED01DEC-765B-4887-9DA9-CA16FF3CFE59}" type="pres">
      <dgm:prSet presAssocID="{03D27031-414C-4CE9-BA2D-8DF97BBC5D8C}" presName="horzSpace2" presStyleCnt="0"/>
      <dgm:spPr/>
    </dgm:pt>
    <dgm:pt modelId="{C8ABA0F5-5C15-42A4-8583-D24B3DF0934B}" type="pres">
      <dgm:prSet presAssocID="{03D27031-414C-4CE9-BA2D-8DF97BBC5D8C}" presName="tx2" presStyleLbl="revTx" presStyleIdx="3" presStyleCnt="7"/>
      <dgm:spPr/>
    </dgm:pt>
    <dgm:pt modelId="{EA548A87-C7F1-4BF5-9F6D-D5E948B790EB}" type="pres">
      <dgm:prSet presAssocID="{03D27031-414C-4CE9-BA2D-8DF97BBC5D8C}" presName="vert2" presStyleCnt="0"/>
      <dgm:spPr/>
    </dgm:pt>
    <dgm:pt modelId="{74CC9997-D986-4B5A-BE97-850763CF860C}" type="pres">
      <dgm:prSet presAssocID="{03D27031-414C-4CE9-BA2D-8DF97BBC5D8C}" presName="thinLine2b" presStyleLbl="callout" presStyleIdx="2" presStyleCnt="6"/>
      <dgm:spPr/>
    </dgm:pt>
    <dgm:pt modelId="{25F16B00-44B5-4B59-84CF-4B4F707C7CC1}" type="pres">
      <dgm:prSet presAssocID="{03D27031-414C-4CE9-BA2D-8DF97BBC5D8C}" presName="vertSpace2b" presStyleCnt="0"/>
      <dgm:spPr/>
    </dgm:pt>
    <dgm:pt modelId="{C1BE9046-D761-44A9-BAC3-BE5E0F6C7989}" type="pres">
      <dgm:prSet presAssocID="{C429D6E6-ABA8-4CB0-A889-953A00719042}" presName="horz2" presStyleCnt="0"/>
      <dgm:spPr/>
    </dgm:pt>
    <dgm:pt modelId="{94262832-A868-46CC-9FEF-1B4158258BFC}" type="pres">
      <dgm:prSet presAssocID="{C429D6E6-ABA8-4CB0-A889-953A00719042}" presName="horzSpace2" presStyleCnt="0"/>
      <dgm:spPr/>
    </dgm:pt>
    <dgm:pt modelId="{71FB7A1F-E889-448A-B2D5-7454A106ACA5}" type="pres">
      <dgm:prSet presAssocID="{C429D6E6-ABA8-4CB0-A889-953A00719042}" presName="tx2" presStyleLbl="revTx" presStyleIdx="4" presStyleCnt="7"/>
      <dgm:spPr/>
    </dgm:pt>
    <dgm:pt modelId="{F32EEE0E-71AB-4433-A026-98CA39684B40}" type="pres">
      <dgm:prSet presAssocID="{C429D6E6-ABA8-4CB0-A889-953A00719042}" presName="vert2" presStyleCnt="0"/>
      <dgm:spPr/>
    </dgm:pt>
    <dgm:pt modelId="{21EFB888-B9F7-4E10-92E4-75850A9E32B4}" type="pres">
      <dgm:prSet presAssocID="{C429D6E6-ABA8-4CB0-A889-953A00719042}" presName="thinLine2b" presStyleLbl="callout" presStyleIdx="3" presStyleCnt="6"/>
      <dgm:spPr/>
    </dgm:pt>
    <dgm:pt modelId="{B8D75A20-94D1-4E42-B0F0-C669F5040FBE}" type="pres">
      <dgm:prSet presAssocID="{C429D6E6-ABA8-4CB0-A889-953A00719042}" presName="vertSpace2b" presStyleCnt="0"/>
      <dgm:spPr/>
    </dgm:pt>
    <dgm:pt modelId="{73210D0E-B5CF-41DE-A151-484BA28DA1F2}" type="pres">
      <dgm:prSet presAssocID="{C0FC6C4E-18A0-40A5-B6D0-4ADE15B26D0B}" presName="horz2" presStyleCnt="0"/>
      <dgm:spPr/>
    </dgm:pt>
    <dgm:pt modelId="{8A94C804-A36C-46E9-89F0-55A28698E7BE}" type="pres">
      <dgm:prSet presAssocID="{C0FC6C4E-18A0-40A5-B6D0-4ADE15B26D0B}" presName="horzSpace2" presStyleCnt="0"/>
      <dgm:spPr/>
    </dgm:pt>
    <dgm:pt modelId="{443505F1-6309-455F-8DEC-5260A206752A}" type="pres">
      <dgm:prSet presAssocID="{C0FC6C4E-18A0-40A5-B6D0-4ADE15B26D0B}" presName="tx2" presStyleLbl="revTx" presStyleIdx="5" presStyleCnt="7"/>
      <dgm:spPr/>
    </dgm:pt>
    <dgm:pt modelId="{B87BAB9A-1D3E-47F1-BDF9-1C12CB414461}" type="pres">
      <dgm:prSet presAssocID="{C0FC6C4E-18A0-40A5-B6D0-4ADE15B26D0B}" presName="vert2" presStyleCnt="0"/>
      <dgm:spPr/>
    </dgm:pt>
    <dgm:pt modelId="{B5774BCA-2C91-4AE0-B9D7-24F63E4D3F91}" type="pres">
      <dgm:prSet presAssocID="{C0FC6C4E-18A0-40A5-B6D0-4ADE15B26D0B}" presName="thinLine2b" presStyleLbl="callout" presStyleIdx="4" presStyleCnt="6"/>
      <dgm:spPr/>
    </dgm:pt>
    <dgm:pt modelId="{72BBB76C-1743-4D54-A012-A8A672B61C77}" type="pres">
      <dgm:prSet presAssocID="{C0FC6C4E-18A0-40A5-B6D0-4ADE15B26D0B}" presName="vertSpace2b" presStyleCnt="0"/>
      <dgm:spPr/>
    </dgm:pt>
    <dgm:pt modelId="{C2815127-1249-4DCF-83CF-21146FAB2A97}" type="pres">
      <dgm:prSet presAssocID="{76A755E8-AD40-4DAD-9218-6DF313BF64BE}" presName="horz2" presStyleCnt="0"/>
      <dgm:spPr/>
    </dgm:pt>
    <dgm:pt modelId="{756854A6-84EF-441E-8146-2CA74A8BF4A2}" type="pres">
      <dgm:prSet presAssocID="{76A755E8-AD40-4DAD-9218-6DF313BF64BE}" presName="horzSpace2" presStyleCnt="0"/>
      <dgm:spPr/>
    </dgm:pt>
    <dgm:pt modelId="{660A4470-2B5F-4EE0-B4F9-B072262E2522}" type="pres">
      <dgm:prSet presAssocID="{76A755E8-AD40-4DAD-9218-6DF313BF64BE}" presName="tx2" presStyleLbl="revTx" presStyleIdx="6" presStyleCnt="7"/>
      <dgm:spPr/>
    </dgm:pt>
    <dgm:pt modelId="{B5F3AE9A-9C23-4A61-9E24-22BE493D4FEB}" type="pres">
      <dgm:prSet presAssocID="{76A755E8-AD40-4DAD-9218-6DF313BF64BE}" presName="vert2" presStyleCnt="0"/>
      <dgm:spPr/>
    </dgm:pt>
    <dgm:pt modelId="{880B5EB6-DEE9-4F16-9E96-635E1DCF7A03}" type="pres">
      <dgm:prSet presAssocID="{76A755E8-AD40-4DAD-9218-6DF313BF64BE}" presName="thinLine2b" presStyleLbl="callout" presStyleIdx="5" presStyleCnt="6"/>
      <dgm:spPr/>
    </dgm:pt>
    <dgm:pt modelId="{60524A7B-F8D1-4369-8787-F73554C3B8BD}" type="pres">
      <dgm:prSet presAssocID="{76A755E8-AD40-4DAD-9218-6DF313BF64BE}" presName="vertSpace2b" presStyleCnt="0"/>
      <dgm:spPr/>
    </dgm:pt>
  </dgm:ptLst>
  <dgm:cxnLst>
    <dgm:cxn modelId="{8E5C740A-BCAE-4FEC-A01D-250DC90D6328}" type="presOf" srcId="{BA33FE3C-1C12-49A5-B006-6C115256FBFF}" destId="{6A651C64-325B-4B38-B5B6-0BC430BF21D3}" srcOrd="0" destOrd="0" presId="urn:microsoft.com/office/officeart/2008/layout/LinedList"/>
    <dgm:cxn modelId="{5FACC00B-F6E6-4536-B420-7B40E01F90FD}" type="presOf" srcId="{74B04866-A093-4E20-9931-F51F35D0F33C}" destId="{9A5F6C70-7A2E-4E94-82F8-6A9896D09C4F}" srcOrd="0" destOrd="0" presId="urn:microsoft.com/office/officeart/2008/layout/LinedList"/>
    <dgm:cxn modelId="{096A3A0C-E784-448B-B42E-F3A1D3FB9797}" type="presOf" srcId="{A5B63899-3EC2-43D9-B429-54F4E2E7087D}" destId="{9253035D-5C3E-479D-8DEB-A92F4FB85032}" srcOrd="0" destOrd="0" presId="urn:microsoft.com/office/officeart/2008/layout/LinedList"/>
    <dgm:cxn modelId="{78A8FB0D-8FA8-4967-B688-7C204A951606}" srcId="{74B04866-A093-4E20-9931-F51F35D0F33C}" destId="{C429D6E6-ABA8-4CB0-A889-953A00719042}" srcOrd="3" destOrd="0" parTransId="{BDDCD84C-A2E7-47BE-9905-EA6292E993B5}" sibTransId="{5B8F8934-0144-411F-A656-37059D7C7670}"/>
    <dgm:cxn modelId="{A391D810-D6A2-4F2F-9318-D918F20AE616}" type="presOf" srcId="{F86C8408-4381-41CA-B3D0-06E28B736259}" destId="{3F8E2EF5-ACA1-4AA9-A274-0C8162CF1049}" srcOrd="0" destOrd="0" presId="urn:microsoft.com/office/officeart/2008/layout/LinedList"/>
    <dgm:cxn modelId="{7475E817-DE7A-4E6E-9514-4228F860B132}" srcId="{74B04866-A093-4E20-9931-F51F35D0F33C}" destId="{BA33FE3C-1C12-49A5-B006-6C115256FBFF}" srcOrd="1" destOrd="0" parTransId="{D0DE222B-52C5-4C9A-800B-290B9BE7EAA8}" sibTransId="{F1C55801-1ECE-4C7D-A88E-705C7DE1DEE1}"/>
    <dgm:cxn modelId="{F650521B-038F-4F72-BE80-0059FA4EBBF1}" type="presOf" srcId="{C429D6E6-ABA8-4CB0-A889-953A00719042}" destId="{71FB7A1F-E889-448A-B2D5-7454A106ACA5}" srcOrd="0" destOrd="0" presId="urn:microsoft.com/office/officeart/2008/layout/LinedList"/>
    <dgm:cxn modelId="{BF9A8B1F-BFC3-45F0-8F6D-60B188BE37F3}" srcId="{74B04866-A093-4E20-9931-F51F35D0F33C}" destId="{A5B63899-3EC2-43D9-B429-54F4E2E7087D}" srcOrd="0" destOrd="0" parTransId="{9A07E395-8828-4580-92D1-F51C1883AE7B}" sibTransId="{95C2556F-CA88-427C-B448-9BB301F0A011}"/>
    <dgm:cxn modelId="{98B46838-0FC6-4AB7-95DB-0A0A1A2B8A44}" type="presOf" srcId="{76A755E8-AD40-4DAD-9218-6DF313BF64BE}" destId="{660A4470-2B5F-4EE0-B4F9-B072262E2522}" srcOrd="0" destOrd="0" presId="urn:microsoft.com/office/officeart/2008/layout/LinedList"/>
    <dgm:cxn modelId="{18BE5F3F-AABE-4E68-AB06-04D156A37509}" type="presOf" srcId="{C0FC6C4E-18A0-40A5-B6D0-4ADE15B26D0B}" destId="{443505F1-6309-455F-8DEC-5260A206752A}" srcOrd="0" destOrd="0" presId="urn:microsoft.com/office/officeart/2008/layout/LinedList"/>
    <dgm:cxn modelId="{7448B087-B135-4AF9-83FB-7BCE22FE02E4}" srcId="{74B04866-A093-4E20-9931-F51F35D0F33C}" destId="{76A755E8-AD40-4DAD-9218-6DF313BF64BE}" srcOrd="5" destOrd="0" parTransId="{3844F581-7144-4851-97B5-E44544BE109A}" sibTransId="{C5AAE0DA-9154-491E-8D71-C9FBFE48C786}"/>
    <dgm:cxn modelId="{5FD3DEB8-C6DE-4D50-8545-FC0B2ACDFB6E}" srcId="{F86C8408-4381-41CA-B3D0-06E28B736259}" destId="{74B04866-A093-4E20-9931-F51F35D0F33C}" srcOrd="0" destOrd="0" parTransId="{BE7A0499-2BDC-4FD7-B0BB-D1AC6FFA509A}" sibTransId="{742C714D-E50F-4284-9D0F-F349F92DE49E}"/>
    <dgm:cxn modelId="{B96C13E2-70D2-45E8-8DC9-2AB865D67824}" type="presOf" srcId="{03D27031-414C-4CE9-BA2D-8DF97BBC5D8C}" destId="{C8ABA0F5-5C15-42A4-8583-D24B3DF0934B}" srcOrd="0" destOrd="0" presId="urn:microsoft.com/office/officeart/2008/layout/LinedList"/>
    <dgm:cxn modelId="{83B8E8FA-6504-4ED4-9336-A2BED56A7695}" srcId="{74B04866-A093-4E20-9931-F51F35D0F33C}" destId="{C0FC6C4E-18A0-40A5-B6D0-4ADE15B26D0B}" srcOrd="4" destOrd="0" parTransId="{80950595-9344-4C27-88EB-58BEE43B4140}" sibTransId="{24FAE516-ABBA-4C8A-AD86-2D0BE4E79D81}"/>
    <dgm:cxn modelId="{81E51CFC-8058-4A69-AEA6-8D1FAAAC5917}" srcId="{74B04866-A093-4E20-9931-F51F35D0F33C}" destId="{03D27031-414C-4CE9-BA2D-8DF97BBC5D8C}" srcOrd="2" destOrd="0" parTransId="{80862985-F992-484B-9E46-B63F03591275}" sibTransId="{6EC254CE-D770-4676-A169-28BEAED8C533}"/>
    <dgm:cxn modelId="{1DC218AC-8470-4D73-B590-D483D194147E}" type="presParOf" srcId="{3F8E2EF5-ACA1-4AA9-A274-0C8162CF1049}" destId="{DB567A7B-F766-4D79-B9D3-BAA13C2FBC8B}" srcOrd="0" destOrd="0" presId="urn:microsoft.com/office/officeart/2008/layout/LinedList"/>
    <dgm:cxn modelId="{7A480390-EA5C-46DA-9632-0456A3289AB1}" type="presParOf" srcId="{3F8E2EF5-ACA1-4AA9-A274-0C8162CF1049}" destId="{21DBBCD7-D4E3-48D6-BAD2-4350A17E7931}" srcOrd="1" destOrd="0" presId="urn:microsoft.com/office/officeart/2008/layout/LinedList"/>
    <dgm:cxn modelId="{BDD61D79-7750-46EF-997C-D655A70A0457}" type="presParOf" srcId="{21DBBCD7-D4E3-48D6-BAD2-4350A17E7931}" destId="{9A5F6C70-7A2E-4E94-82F8-6A9896D09C4F}" srcOrd="0" destOrd="0" presId="urn:microsoft.com/office/officeart/2008/layout/LinedList"/>
    <dgm:cxn modelId="{4E25553C-50BF-47EB-988B-677623C2692D}" type="presParOf" srcId="{21DBBCD7-D4E3-48D6-BAD2-4350A17E7931}" destId="{A0AE80BF-4902-4A35-85EE-B067CA595F97}" srcOrd="1" destOrd="0" presId="urn:microsoft.com/office/officeart/2008/layout/LinedList"/>
    <dgm:cxn modelId="{42A6E267-45D9-4C8C-8645-6C743ACB04CD}" type="presParOf" srcId="{A0AE80BF-4902-4A35-85EE-B067CA595F97}" destId="{FB002BE2-3E18-4558-B952-2EFA040F918F}" srcOrd="0" destOrd="0" presId="urn:microsoft.com/office/officeart/2008/layout/LinedList"/>
    <dgm:cxn modelId="{98422F3E-3185-427F-88E2-9B33A2454297}" type="presParOf" srcId="{A0AE80BF-4902-4A35-85EE-B067CA595F97}" destId="{F3E59164-EF05-446B-907A-D42DA2771230}" srcOrd="1" destOrd="0" presId="urn:microsoft.com/office/officeart/2008/layout/LinedList"/>
    <dgm:cxn modelId="{3432AD48-7378-4352-98A5-C8022F63EB07}" type="presParOf" srcId="{F3E59164-EF05-446B-907A-D42DA2771230}" destId="{73EE2C83-9C53-4E03-95A4-34A4E291F736}" srcOrd="0" destOrd="0" presId="urn:microsoft.com/office/officeart/2008/layout/LinedList"/>
    <dgm:cxn modelId="{34E02369-5650-4E23-863C-6CF25F8623C7}" type="presParOf" srcId="{F3E59164-EF05-446B-907A-D42DA2771230}" destId="{9253035D-5C3E-479D-8DEB-A92F4FB85032}" srcOrd="1" destOrd="0" presId="urn:microsoft.com/office/officeart/2008/layout/LinedList"/>
    <dgm:cxn modelId="{1411C6A5-470D-4F5F-B0D4-4963725412E7}" type="presParOf" srcId="{F3E59164-EF05-446B-907A-D42DA2771230}" destId="{35817EA7-7B78-4CA5-9E72-CB860C37AAB7}" srcOrd="2" destOrd="0" presId="urn:microsoft.com/office/officeart/2008/layout/LinedList"/>
    <dgm:cxn modelId="{B9AFCFD7-F311-45E8-827D-239228D1B5EC}" type="presParOf" srcId="{A0AE80BF-4902-4A35-85EE-B067CA595F97}" destId="{F2682B5B-6BD4-4D60-81CC-EC2CAFD8C776}" srcOrd="2" destOrd="0" presId="urn:microsoft.com/office/officeart/2008/layout/LinedList"/>
    <dgm:cxn modelId="{06211E11-3564-49CE-AEDA-8D5098A4D3F0}" type="presParOf" srcId="{A0AE80BF-4902-4A35-85EE-B067CA595F97}" destId="{B549447C-5D8C-44B7-B8C6-0F2583793412}" srcOrd="3" destOrd="0" presId="urn:microsoft.com/office/officeart/2008/layout/LinedList"/>
    <dgm:cxn modelId="{8855930B-8E20-4974-BB08-7C26F84B3680}" type="presParOf" srcId="{A0AE80BF-4902-4A35-85EE-B067CA595F97}" destId="{EA11596A-504A-482B-AA59-EEC9C355A723}" srcOrd="4" destOrd="0" presId="urn:microsoft.com/office/officeart/2008/layout/LinedList"/>
    <dgm:cxn modelId="{B66EA753-625D-4BCA-856A-49CE7A69563F}" type="presParOf" srcId="{EA11596A-504A-482B-AA59-EEC9C355A723}" destId="{04D210FA-CEA8-4B7B-AEDE-ABE992F44A72}" srcOrd="0" destOrd="0" presId="urn:microsoft.com/office/officeart/2008/layout/LinedList"/>
    <dgm:cxn modelId="{4313E31C-D328-484A-9152-3248980EC9D6}" type="presParOf" srcId="{EA11596A-504A-482B-AA59-EEC9C355A723}" destId="{6A651C64-325B-4B38-B5B6-0BC430BF21D3}" srcOrd="1" destOrd="0" presId="urn:microsoft.com/office/officeart/2008/layout/LinedList"/>
    <dgm:cxn modelId="{315B5D06-8BE0-46CB-BCC4-0FF733D81592}" type="presParOf" srcId="{EA11596A-504A-482B-AA59-EEC9C355A723}" destId="{4CDDBDDA-3B38-42D3-B201-F370EA664E76}" srcOrd="2" destOrd="0" presId="urn:microsoft.com/office/officeart/2008/layout/LinedList"/>
    <dgm:cxn modelId="{700AA768-A80A-4143-BBD0-4BDEE44EDF56}" type="presParOf" srcId="{A0AE80BF-4902-4A35-85EE-B067CA595F97}" destId="{6CF0EC71-B580-43D6-A386-1E2E1AB21D7F}" srcOrd="5" destOrd="0" presId="urn:microsoft.com/office/officeart/2008/layout/LinedList"/>
    <dgm:cxn modelId="{CD28DA49-3BFF-4615-AF36-1463C5C66C65}" type="presParOf" srcId="{A0AE80BF-4902-4A35-85EE-B067CA595F97}" destId="{20FDE8F6-8790-43F5-B38E-7AA51DB54E66}" srcOrd="6" destOrd="0" presId="urn:microsoft.com/office/officeart/2008/layout/LinedList"/>
    <dgm:cxn modelId="{93B2846D-59F5-4EE9-954B-95A09ABF85DB}" type="presParOf" srcId="{A0AE80BF-4902-4A35-85EE-B067CA595F97}" destId="{F2927EF0-DD0F-4CA4-BB85-5C8EF80C002F}" srcOrd="7" destOrd="0" presId="urn:microsoft.com/office/officeart/2008/layout/LinedList"/>
    <dgm:cxn modelId="{A6B91CC3-4AC7-4A2F-9636-114DCF5E7A97}" type="presParOf" srcId="{F2927EF0-DD0F-4CA4-BB85-5C8EF80C002F}" destId="{3ED01DEC-765B-4887-9DA9-CA16FF3CFE59}" srcOrd="0" destOrd="0" presId="urn:microsoft.com/office/officeart/2008/layout/LinedList"/>
    <dgm:cxn modelId="{CC2100B3-BDD7-47BA-8681-4B5809E12913}" type="presParOf" srcId="{F2927EF0-DD0F-4CA4-BB85-5C8EF80C002F}" destId="{C8ABA0F5-5C15-42A4-8583-D24B3DF0934B}" srcOrd="1" destOrd="0" presId="urn:microsoft.com/office/officeart/2008/layout/LinedList"/>
    <dgm:cxn modelId="{35BEEE53-7FA0-4D00-B1AD-9179FCE1BE52}" type="presParOf" srcId="{F2927EF0-DD0F-4CA4-BB85-5C8EF80C002F}" destId="{EA548A87-C7F1-4BF5-9F6D-D5E948B790EB}" srcOrd="2" destOrd="0" presId="urn:microsoft.com/office/officeart/2008/layout/LinedList"/>
    <dgm:cxn modelId="{F41C8319-683A-4EBA-B6DA-63A48BDFCF05}" type="presParOf" srcId="{A0AE80BF-4902-4A35-85EE-B067CA595F97}" destId="{74CC9997-D986-4B5A-BE97-850763CF860C}" srcOrd="8" destOrd="0" presId="urn:microsoft.com/office/officeart/2008/layout/LinedList"/>
    <dgm:cxn modelId="{C58F1B79-ED30-47FF-A996-79FF1E8A297F}" type="presParOf" srcId="{A0AE80BF-4902-4A35-85EE-B067CA595F97}" destId="{25F16B00-44B5-4B59-84CF-4B4F707C7CC1}" srcOrd="9" destOrd="0" presId="urn:microsoft.com/office/officeart/2008/layout/LinedList"/>
    <dgm:cxn modelId="{FE889020-942B-4F0E-9017-3CA9BEADBC28}" type="presParOf" srcId="{A0AE80BF-4902-4A35-85EE-B067CA595F97}" destId="{C1BE9046-D761-44A9-BAC3-BE5E0F6C7989}" srcOrd="10" destOrd="0" presId="urn:microsoft.com/office/officeart/2008/layout/LinedList"/>
    <dgm:cxn modelId="{4F589453-0B98-4AC9-A3CD-C04B831EE98A}" type="presParOf" srcId="{C1BE9046-D761-44A9-BAC3-BE5E0F6C7989}" destId="{94262832-A868-46CC-9FEF-1B4158258BFC}" srcOrd="0" destOrd="0" presId="urn:microsoft.com/office/officeart/2008/layout/LinedList"/>
    <dgm:cxn modelId="{776C5955-866E-47AD-A624-8A155A8A477F}" type="presParOf" srcId="{C1BE9046-D761-44A9-BAC3-BE5E0F6C7989}" destId="{71FB7A1F-E889-448A-B2D5-7454A106ACA5}" srcOrd="1" destOrd="0" presId="urn:microsoft.com/office/officeart/2008/layout/LinedList"/>
    <dgm:cxn modelId="{7310335D-98C4-4408-AA76-1DA9AA18657B}" type="presParOf" srcId="{C1BE9046-D761-44A9-BAC3-BE5E0F6C7989}" destId="{F32EEE0E-71AB-4433-A026-98CA39684B40}" srcOrd="2" destOrd="0" presId="urn:microsoft.com/office/officeart/2008/layout/LinedList"/>
    <dgm:cxn modelId="{3444992A-0673-4604-A8C2-5AAD8742E0B3}" type="presParOf" srcId="{A0AE80BF-4902-4A35-85EE-B067CA595F97}" destId="{21EFB888-B9F7-4E10-92E4-75850A9E32B4}" srcOrd="11" destOrd="0" presId="urn:microsoft.com/office/officeart/2008/layout/LinedList"/>
    <dgm:cxn modelId="{1FAE6301-E6B3-465C-9BA1-0318EB07AD17}" type="presParOf" srcId="{A0AE80BF-4902-4A35-85EE-B067CA595F97}" destId="{B8D75A20-94D1-4E42-B0F0-C669F5040FBE}" srcOrd="12" destOrd="0" presId="urn:microsoft.com/office/officeart/2008/layout/LinedList"/>
    <dgm:cxn modelId="{066CA5E0-0565-4DB8-8EF4-AC0D4651A277}" type="presParOf" srcId="{A0AE80BF-4902-4A35-85EE-B067CA595F97}" destId="{73210D0E-B5CF-41DE-A151-484BA28DA1F2}" srcOrd="13" destOrd="0" presId="urn:microsoft.com/office/officeart/2008/layout/LinedList"/>
    <dgm:cxn modelId="{8B422728-3B7D-4014-A45E-7C39EA82DA92}" type="presParOf" srcId="{73210D0E-B5CF-41DE-A151-484BA28DA1F2}" destId="{8A94C804-A36C-46E9-89F0-55A28698E7BE}" srcOrd="0" destOrd="0" presId="urn:microsoft.com/office/officeart/2008/layout/LinedList"/>
    <dgm:cxn modelId="{87AF7CA8-07C9-4622-B580-9A29DE944F55}" type="presParOf" srcId="{73210D0E-B5CF-41DE-A151-484BA28DA1F2}" destId="{443505F1-6309-455F-8DEC-5260A206752A}" srcOrd="1" destOrd="0" presId="urn:microsoft.com/office/officeart/2008/layout/LinedList"/>
    <dgm:cxn modelId="{DB971877-2B8F-4464-89B8-FC936606F598}" type="presParOf" srcId="{73210D0E-B5CF-41DE-A151-484BA28DA1F2}" destId="{B87BAB9A-1D3E-47F1-BDF9-1C12CB414461}" srcOrd="2" destOrd="0" presId="urn:microsoft.com/office/officeart/2008/layout/LinedList"/>
    <dgm:cxn modelId="{3C7F125F-1D14-444B-BD65-60FCA6F1351E}" type="presParOf" srcId="{A0AE80BF-4902-4A35-85EE-B067CA595F97}" destId="{B5774BCA-2C91-4AE0-B9D7-24F63E4D3F91}" srcOrd="14" destOrd="0" presId="urn:microsoft.com/office/officeart/2008/layout/LinedList"/>
    <dgm:cxn modelId="{DA49CA65-08A9-44B9-A91B-5666B31C6B51}" type="presParOf" srcId="{A0AE80BF-4902-4A35-85EE-B067CA595F97}" destId="{72BBB76C-1743-4D54-A012-A8A672B61C77}" srcOrd="15" destOrd="0" presId="urn:microsoft.com/office/officeart/2008/layout/LinedList"/>
    <dgm:cxn modelId="{AF1D31E7-6E88-43B3-9AE5-61AAC520FB8D}" type="presParOf" srcId="{A0AE80BF-4902-4A35-85EE-B067CA595F97}" destId="{C2815127-1249-4DCF-83CF-21146FAB2A97}" srcOrd="16" destOrd="0" presId="urn:microsoft.com/office/officeart/2008/layout/LinedList"/>
    <dgm:cxn modelId="{CB748B2C-388F-4E9E-AD84-BD0A1B9DB03D}" type="presParOf" srcId="{C2815127-1249-4DCF-83CF-21146FAB2A97}" destId="{756854A6-84EF-441E-8146-2CA74A8BF4A2}" srcOrd="0" destOrd="0" presId="urn:microsoft.com/office/officeart/2008/layout/LinedList"/>
    <dgm:cxn modelId="{5DB88690-3F6A-4948-A365-C006676F8654}" type="presParOf" srcId="{C2815127-1249-4DCF-83CF-21146FAB2A97}" destId="{660A4470-2B5F-4EE0-B4F9-B072262E2522}" srcOrd="1" destOrd="0" presId="urn:microsoft.com/office/officeart/2008/layout/LinedList"/>
    <dgm:cxn modelId="{7DD3A00D-1D0C-409D-BAAC-871C64293C36}" type="presParOf" srcId="{C2815127-1249-4DCF-83CF-21146FAB2A97}" destId="{B5F3AE9A-9C23-4A61-9E24-22BE493D4FEB}" srcOrd="2" destOrd="0" presId="urn:microsoft.com/office/officeart/2008/layout/LinedList"/>
    <dgm:cxn modelId="{5FA39027-CBE7-4D6A-BA75-E74CED6C04F8}" type="presParOf" srcId="{A0AE80BF-4902-4A35-85EE-B067CA595F97}" destId="{880B5EB6-DEE9-4F16-9E96-635E1DCF7A03}" srcOrd="17" destOrd="0" presId="urn:microsoft.com/office/officeart/2008/layout/LinedList"/>
    <dgm:cxn modelId="{CB7003B0-DAFC-49E2-9FB1-9C11FF0DBAE5}" type="presParOf" srcId="{A0AE80BF-4902-4A35-85EE-B067CA595F97}" destId="{60524A7B-F8D1-4369-8787-F73554C3B8B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6C8408-4381-41CA-B3D0-06E28B736259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74B04866-A093-4E20-9931-F51F35D0F33C}">
      <dgm:prSet phldrT="[Text]" custT="1"/>
      <dgm:spPr/>
      <dgm:t>
        <a:bodyPr/>
        <a:lstStyle/>
        <a:p>
          <a:pPr>
            <a:buNone/>
          </a:pPr>
          <a:r>
            <a:rPr lang="en-IN" sz="1400" b="1" dirty="0">
              <a:latin typeface="Calibri" panose="020F0502020204030204" pitchFamily="34" charset="0"/>
              <a:cs typeface="Calibri" panose="020F0502020204030204" pitchFamily="34" charset="0"/>
            </a:rPr>
            <a:t>The whole trip in minutes from non-members was higher at start station ID [Name] </a:t>
          </a:r>
        </a:p>
        <a:p>
          <a:pPr>
            <a:buNone/>
          </a:pPr>
          <a:r>
            <a:rPr lang="en-IN" sz="1400" b="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sz="1400" b="1" dirty="0"/>
        </a:p>
      </dgm:t>
    </dgm:pt>
    <dgm:pt modelId="{BE7A0499-2BDC-4FD7-B0BB-D1AC6FFA509A}" type="parTrans" cxnId="{5FD3DEB8-C6DE-4D50-8545-FC0B2ACDFB6E}">
      <dgm:prSet/>
      <dgm:spPr/>
      <dgm:t>
        <a:bodyPr/>
        <a:lstStyle/>
        <a:p>
          <a:endParaRPr lang="en-IN" sz="1400"/>
        </a:p>
      </dgm:t>
    </dgm:pt>
    <dgm:pt modelId="{742C714D-E50F-4284-9D0F-F349F92DE49E}" type="sibTrans" cxnId="{5FD3DEB8-C6DE-4D50-8545-FC0B2ACDFB6E}">
      <dgm:prSet/>
      <dgm:spPr/>
      <dgm:t>
        <a:bodyPr/>
        <a:lstStyle/>
        <a:p>
          <a:endParaRPr lang="en-IN" sz="1400"/>
        </a:p>
      </dgm:t>
    </dgm:pt>
    <dgm:pt modelId="{03D27031-414C-4CE9-BA2D-8DF97BBC5D8C}">
      <dgm:prSet phldrT="[Text]"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35 [Streeter Dr &amp; Grand Ave],</a:t>
          </a:r>
          <a:endParaRPr lang="en-IN" sz="1400" dirty="0"/>
        </a:p>
      </dgm:t>
    </dgm:pt>
    <dgm:pt modelId="{80862985-F992-484B-9E46-B63F03591275}" type="parTrans" cxnId="{81E51CFC-8058-4A69-AEA6-8D1FAAAC5917}">
      <dgm:prSet/>
      <dgm:spPr/>
      <dgm:t>
        <a:bodyPr/>
        <a:lstStyle/>
        <a:p>
          <a:endParaRPr lang="en-IN" sz="1400"/>
        </a:p>
      </dgm:t>
    </dgm:pt>
    <dgm:pt modelId="{6EC254CE-D770-4676-A169-28BEAED8C533}" type="sibTrans" cxnId="{81E51CFC-8058-4A69-AEA6-8D1FAAAC5917}">
      <dgm:prSet/>
      <dgm:spPr/>
      <dgm:t>
        <a:bodyPr/>
        <a:lstStyle/>
        <a:p>
          <a:endParaRPr lang="en-IN" sz="1400"/>
        </a:p>
      </dgm:t>
    </dgm:pt>
    <dgm:pt modelId="{C0FC6C4E-18A0-40A5-B6D0-4ADE15B26D0B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76 [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</a:p>
      </dgm:t>
    </dgm:pt>
    <dgm:pt modelId="{80950595-9344-4C27-88EB-58BEE43B4140}" type="parTrans" cxnId="{83B8E8FA-6504-4ED4-9336-A2BED56A7695}">
      <dgm:prSet/>
      <dgm:spPr/>
      <dgm:t>
        <a:bodyPr/>
        <a:lstStyle/>
        <a:p>
          <a:endParaRPr lang="en-IN" sz="1400"/>
        </a:p>
      </dgm:t>
    </dgm:pt>
    <dgm:pt modelId="{24FAE516-ABBA-4C8A-AD86-2D0BE4E79D81}" type="sibTrans" cxnId="{83B8E8FA-6504-4ED4-9336-A2BED56A7695}">
      <dgm:prSet/>
      <dgm:spPr/>
      <dgm:t>
        <a:bodyPr/>
        <a:lstStyle/>
        <a:p>
          <a:endParaRPr lang="en-IN" sz="1400"/>
        </a:p>
      </dgm:t>
    </dgm:pt>
    <dgm:pt modelId="{E4D54205-456A-4FD7-8767-E6823EC5C07D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85 [Michigan Ave &amp; Oak St], </a:t>
          </a:r>
        </a:p>
      </dgm:t>
    </dgm:pt>
    <dgm:pt modelId="{2D35C05F-80BF-47C9-AA2C-141AEECD79AA}" type="parTrans" cxnId="{E33AE319-03B3-465F-A2AC-4009631E3A12}">
      <dgm:prSet/>
      <dgm:spPr/>
      <dgm:t>
        <a:bodyPr/>
        <a:lstStyle/>
        <a:p>
          <a:endParaRPr lang="en-IN" sz="1400"/>
        </a:p>
      </dgm:t>
    </dgm:pt>
    <dgm:pt modelId="{9ADEE43E-8E10-4577-B52A-A33633E2ADD0}" type="sibTrans" cxnId="{E33AE319-03B3-465F-A2AC-4009631E3A12}">
      <dgm:prSet/>
      <dgm:spPr/>
      <dgm:t>
        <a:bodyPr/>
        <a:lstStyle/>
        <a:p>
          <a:endParaRPr lang="en-IN" sz="1400"/>
        </a:p>
      </dgm:t>
    </dgm:pt>
    <dgm:pt modelId="{D8E9F499-FA76-4676-AB86-A09DB7328523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90 [Millennium Park], </a:t>
          </a:r>
        </a:p>
      </dgm:t>
    </dgm:pt>
    <dgm:pt modelId="{F91A6659-44A7-405C-8637-6B232B74DBD1}" type="parTrans" cxnId="{27300440-41CB-429E-AD2C-D4AAF5B1C9E5}">
      <dgm:prSet/>
      <dgm:spPr/>
      <dgm:t>
        <a:bodyPr/>
        <a:lstStyle/>
        <a:p>
          <a:endParaRPr lang="en-IN" sz="1400"/>
        </a:p>
      </dgm:t>
    </dgm:pt>
    <dgm:pt modelId="{35263DD7-4EE0-4ABF-A5BC-6D0D6B13D2F9}" type="sibTrans" cxnId="{27300440-41CB-429E-AD2C-D4AAF5B1C9E5}">
      <dgm:prSet/>
      <dgm:spPr/>
      <dgm:t>
        <a:bodyPr/>
        <a:lstStyle/>
        <a:p>
          <a:endParaRPr lang="en-IN" sz="1400"/>
        </a:p>
      </dgm:t>
    </dgm:pt>
    <dgm:pt modelId="{76A755E8-AD40-4DAD-9218-6DF313BF64BE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3 [Shedd Aquarium]</a:t>
          </a:r>
          <a:endParaRPr lang="en-IN" sz="1400" dirty="0"/>
        </a:p>
      </dgm:t>
    </dgm:pt>
    <dgm:pt modelId="{3844F581-7144-4851-97B5-E44544BE109A}" type="parTrans" cxnId="{7448B087-B135-4AF9-83FB-7BCE22FE02E4}">
      <dgm:prSet/>
      <dgm:spPr/>
      <dgm:t>
        <a:bodyPr/>
        <a:lstStyle/>
        <a:p>
          <a:endParaRPr lang="en-IN" sz="1400"/>
        </a:p>
      </dgm:t>
    </dgm:pt>
    <dgm:pt modelId="{C5AAE0DA-9154-491E-8D71-C9FBFE48C786}" type="sibTrans" cxnId="{7448B087-B135-4AF9-83FB-7BCE22FE02E4}">
      <dgm:prSet/>
      <dgm:spPr/>
      <dgm:t>
        <a:bodyPr/>
        <a:lstStyle/>
        <a:p>
          <a:endParaRPr lang="en-IN" sz="1400"/>
        </a:p>
      </dgm:t>
    </dgm:pt>
    <dgm:pt modelId="{5562D4DA-FCDE-4777-B33B-833CA93E8ECA}">
      <dgm:prSet custT="1"/>
      <dgm:spPr/>
      <dgm:t>
        <a:bodyPr/>
        <a:lstStyle/>
        <a:p>
          <a:r>
            <a:rPr lang="en-US" sz="1400" dirty="0"/>
            <a:t>268 [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sz="1400" dirty="0"/>
        </a:p>
      </dgm:t>
    </dgm:pt>
    <dgm:pt modelId="{04B6D328-A28B-4784-B5C5-9BD953A0208B}" type="parTrans" cxnId="{B473AF53-F8B2-4D1B-9283-018466559266}">
      <dgm:prSet/>
      <dgm:spPr/>
      <dgm:t>
        <a:bodyPr/>
        <a:lstStyle/>
        <a:p>
          <a:endParaRPr lang="en-IN"/>
        </a:p>
      </dgm:t>
    </dgm:pt>
    <dgm:pt modelId="{CF8873B4-F627-4FD9-BF06-6B1439F3E691}" type="sibTrans" cxnId="{B473AF53-F8B2-4D1B-9283-018466559266}">
      <dgm:prSet/>
      <dgm:spPr/>
      <dgm:t>
        <a:bodyPr/>
        <a:lstStyle/>
        <a:p>
          <a:endParaRPr lang="en-IN"/>
        </a:p>
      </dgm:t>
    </dgm:pt>
    <dgm:pt modelId="{246B0182-3FED-4237-8A16-0FC2CE2B3E2A}" type="pres">
      <dgm:prSet presAssocID="{F86C8408-4381-41CA-B3D0-06E28B736259}" presName="vert0" presStyleCnt="0">
        <dgm:presLayoutVars>
          <dgm:dir/>
          <dgm:animOne val="branch"/>
          <dgm:animLvl val="lvl"/>
        </dgm:presLayoutVars>
      </dgm:prSet>
      <dgm:spPr/>
    </dgm:pt>
    <dgm:pt modelId="{408AADB2-A0E0-46AB-A729-A2B8DDBCA95E}" type="pres">
      <dgm:prSet presAssocID="{74B04866-A093-4E20-9931-F51F35D0F33C}" presName="thickLine" presStyleLbl="alignNode1" presStyleIdx="0" presStyleCnt="1"/>
      <dgm:spPr/>
    </dgm:pt>
    <dgm:pt modelId="{3FB92CAC-49D0-46F2-96BC-0335818BEC31}" type="pres">
      <dgm:prSet presAssocID="{74B04866-A093-4E20-9931-F51F35D0F33C}" presName="horz1" presStyleCnt="0"/>
      <dgm:spPr/>
    </dgm:pt>
    <dgm:pt modelId="{6BFAA161-D76C-4F2D-B6D3-258990265141}" type="pres">
      <dgm:prSet presAssocID="{74B04866-A093-4E20-9931-F51F35D0F33C}" presName="tx1" presStyleLbl="revTx" presStyleIdx="0" presStyleCnt="7" custScaleX="520439"/>
      <dgm:spPr/>
    </dgm:pt>
    <dgm:pt modelId="{D75CAADF-AB48-4AF6-A6F1-8ADFE9A14A5C}" type="pres">
      <dgm:prSet presAssocID="{74B04866-A093-4E20-9931-F51F35D0F33C}" presName="vert1" presStyleCnt="0"/>
      <dgm:spPr/>
    </dgm:pt>
    <dgm:pt modelId="{9CC90816-41A3-449C-A77D-655766841E0A}" type="pres">
      <dgm:prSet presAssocID="{03D27031-414C-4CE9-BA2D-8DF97BBC5D8C}" presName="vertSpace2a" presStyleCnt="0"/>
      <dgm:spPr/>
    </dgm:pt>
    <dgm:pt modelId="{353E8D30-A567-4272-8CE2-E6C6D3431614}" type="pres">
      <dgm:prSet presAssocID="{03D27031-414C-4CE9-BA2D-8DF97BBC5D8C}" presName="horz2" presStyleCnt="0"/>
      <dgm:spPr/>
    </dgm:pt>
    <dgm:pt modelId="{2E6D814F-DDA0-4AA5-A24F-34EEF628C23E}" type="pres">
      <dgm:prSet presAssocID="{03D27031-414C-4CE9-BA2D-8DF97BBC5D8C}" presName="horzSpace2" presStyleCnt="0"/>
      <dgm:spPr/>
    </dgm:pt>
    <dgm:pt modelId="{9AE705CC-9515-44BC-94B7-188E987C9A92}" type="pres">
      <dgm:prSet presAssocID="{03D27031-414C-4CE9-BA2D-8DF97BBC5D8C}" presName="tx2" presStyleLbl="revTx" presStyleIdx="1" presStyleCnt="7"/>
      <dgm:spPr/>
    </dgm:pt>
    <dgm:pt modelId="{C1C3DC3F-3281-4C19-8712-CE8AD1AB0A62}" type="pres">
      <dgm:prSet presAssocID="{03D27031-414C-4CE9-BA2D-8DF97BBC5D8C}" presName="vert2" presStyleCnt="0"/>
      <dgm:spPr/>
    </dgm:pt>
    <dgm:pt modelId="{BA26E7F1-41F4-4957-834E-05CCDFB4A619}" type="pres">
      <dgm:prSet presAssocID="{03D27031-414C-4CE9-BA2D-8DF97BBC5D8C}" presName="thinLine2b" presStyleLbl="callout" presStyleIdx="0" presStyleCnt="6"/>
      <dgm:spPr/>
    </dgm:pt>
    <dgm:pt modelId="{C01D7EBF-2235-490C-A038-9844D12E5A9A}" type="pres">
      <dgm:prSet presAssocID="{03D27031-414C-4CE9-BA2D-8DF97BBC5D8C}" presName="vertSpace2b" presStyleCnt="0"/>
      <dgm:spPr/>
    </dgm:pt>
    <dgm:pt modelId="{01F6ADE0-F043-4866-BA7E-CB21E10D6BDA}" type="pres">
      <dgm:prSet presAssocID="{C0FC6C4E-18A0-40A5-B6D0-4ADE15B26D0B}" presName="horz2" presStyleCnt="0"/>
      <dgm:spPr/>
    </dgm:pt>
    <dgm:pt modelId="{D4753924-CB88-49A7-807D-0B45A5B8EE5F}" type="pres">
      <dgm:prSet presAssocID="{C0FC6C4E-18A0-40A5-B6D0-4ADE15B26D0B}" presName="horzSpace2" presStyleCnt="0"/>
      <dgm:spPr/>
    </dgm:pt>
    <dgm:pt modelId="{F9B69BC1-88AD-4010-966B-7CA09A3047FD}" type="pres">
      <dgm:prSet presAssocID="{C0FC6C4E-18A0-40A5-B6D0-4ADE15B26D0B}" presName="tx2" presStyleLbl="revTx" presStyleIdx="2" presStyleCnt="7"/>
      <dgm:spPr/>
    </dgm:pt>
    <dgm:pt modelId="{F1D4779C-E1FF-41AE-9BA1-A87953EDCD43}" type="pres">
      <dgm:prSet presAssocID="{C0FC6C4E-18A0-40A5-B6D0-4ADE15B26D0B}" presName="vert2" presStyleCnt="0"/>
      <dgm:spPr/>
    </dgm:pt>
    <dgm:pt modelId="{ACFE7726-0BE5-4786-A7E9-611A06993833}" type="pres">
      <dgm:prSet presAssocID="{C0FC6C4E-18A0-40A5-B6D0-4ADE15B26D0B}" presName="thinLine2b" presStyleLbl="callout" presStyleIdx="1" presStyleCnt="6"/>
      <dgm:spPr/>
    </dgm:pt>
    <dgm:pt modelId="{3B903B3C-9E80-4851-946F-B57CE1871A2B}" type="pres">
      <dgm:prSet presAssocID="{C0FC6C4E-18A0-40A5-B6D0-4ADE15B26D0B}" presName="vertSpace2b" presStyleCnt="0"/>
      <dgm:spPr/>
    </dgm:pt>
    <dgm:pt modelId="{41FE559B-0078-40BA-8DAA-FE4FF1F1FD98}" type="pres">
      <dgm:prSet presAssocID="{E4D54205-456A-4FD7-8767-E6823EC5C07D}" presName="horz2" presStyleCnt="0"/>
      <dgm:spPr/>
    </dgm:pt>
    <dgm:pt modelId="{7B4199BD-402E-4536-8E56-0B45331F802B}" type="pres">
      <dgm:prSet presAssocID="{E4D54205-456A-4FD7-8767-E6823EC5C07D}" presName="horzSpace2" presStyleCnt="0"/>
      <dgm:spPr/>
    </dgm:pt>
    <dgm:pt modelId="{EAC6467F-0721-4D42-9E63-2C9DBB3DF78F}" type="pres">
      <dgm:prSet presAssocID="{E4D54205-456A-4FD7-8767-E6823EC5C07D}" presName="tx2" presStyleLbl="revTx" presStyleIdx="3" presStyleCnt="7"/>
      <dgm:spPr/>
    </dgm:pt>
    <dgm:pt modelId="{E8D8F00B-6E5E-4B33-A726-45F470575D31}" type="pres">
      <dgm:prSet presAssocID="{E4D54205-456A-4FD7-8767-E6823EC5C07D}" presName="vert2" presStyleCnt="0"/>
      <dgm:spPr/>
    </dgm:pt>
    <dgm:pt modelId="{31692E1B-271B-4F9E-B037-E850602BDFD1}" type="pres">
      <dgm:prSet presAssocID="{E4D54205-456A-4FD7-8767-E6823EC5C07D}" presName="thinLine2b" presStyleLbl="callout" presStyleIdx="2" presStyleCnt="6"/>
      <dgm:spPr/>
    </dgm:pt>
    <dgm:pt modelId="{4142994F-DD9D-45B2-AE3B-A8AC3AE7E1C0}" type="pres">
      <dgm:prSet presAssocID="{E4D54205-456A-4FD7-8767-E6823EC5C07D}" presName="vertSpace2b" presStyleCnt="0"/>
      <dgm:spPr/>
    </dgm:pt>
    <dgm:pt modelId="{7DCB5631-9225-4FE4-8BA7-B9D3AA528B3B}" type="pres">
      <dgm:prSet presAssocID="{D8E9F499-FA76-4676-AB86-A09DB7328523}" presName="horz2" presStyleCnt="0"/>
      <dgm:spPr/>
    </dgm:pt>
    <dgm:pt modelId="{7F973F4A-C69C-4FED-AE86-38AFAAF5C484}" type="pres">
      <dgm:prSet presAssocID="{D8E9F499-FA76-4676-AB86-A09DB7328523}" presName="horzSpace2" presStyleCnt="0"/>
      <dgm:spPr/>
    </dgm:pt>
    <dgm:pt modelId="{AB31EB15-2552-4CB9-AE19-102DC6FAFFD9}" type="pres">
      <dgm:prSet presAssocID="{D8E9F499-FA76-4676-AB86-A09DB7328523}" presName="tx2" presStyleLbl="revTx" presStyleIdx="4" presStyleCnt="7"/>
      <dgm:spPr/>
    </dgm:pt>
    <dgm:pt modelId="{B574A136-E6BD-425F-B470-CDE23E42B68B}" type="pres">
      <dgm:prSet presAssocID="{D8E9F499-FA76-4676-AB86-A09DB7328523}" presName="vert2" presStyleCnt="0"/>
      <dgm:spPr/>
    </dgm:pt>
    <dgm:pt modelId="{EDD31F44-682A-4BE3-804C-F330D26379C1}" type="pres">
      <dgm:prSet presAssocID="{D8E9F499-FA76-4676-AB86-A09DB7328523}" presName="thinLine2b" presStyleLbl="callout" presStyleIdx="3" presStyleCnt="6"/>
      <dgm:spPr/>
    </dgm:pt>
    <dgm:pt modelId="{1A59FA49-6138-4C54-A498-15632E1A0CE7}" type="pres">
      <dgm:prSet presAssocID="{D8E9F499-FA76-4676-AB86-A09DB7328523}" presName="vertSpace2b" presStyleCnt="0"/>
      <dgm:spPr/>
    </dgm:pt>
    <dgm:pt modelId="{92005FA2-E2E3-4A80-B930-732EEFCC0336}" type="pres">
      <dgm:prSet presAssocID="{76A755E8-AD40-4DAD-9218-6DF313BF64BE}" presName="horz2" presStyleCnt="0"/>
      <dgm:spPr/>
    </dgm:pt>
    <dgm:pt modelId="{8CA88A66-045F-42C6-833C-1DABFE781925}" type="pres">
      <dgm:prSet presAssocID="{76A755E8-AD40-4DAD-9218-6DF313BF64BE}" presName="horzSpace2" presStyleCnt="0"/>
      <dgm:spPr/>
    </dgm:pt>
    <dgm:pt modelId="{BC2934C1-4F05-4235-A98D-3AF4253CBC7F}" type="pres">
      <dgm:prSet presAssocID="{76A755E8-AD40-4DAD-9218-6DF313BF64BE}" presName="tx2" presStyleLbl="revTx" presStyleIdx="5" presStyleCnt="7"/>
      <dgm:spPr/>
    </dgm:pt>
    <dgm:pt modelId="{CC3C99FF-6A76-4C0D-8FDC-1056E02037BE}" type="pres">
      <dgm:prSet presAssocID="{76A755E8-AD40-4DAD-9218-6DF313BF64BE}" presName="vert2" presStyleCnt="0"/>
      <dgm:spPr/>
    </dgm:pt>
    <dgm:pt modelId="{3C65496B-81B4-45DE-A5E5-D5B032E5A740}" type="pres">
      <dgm:prSet presAssocID="{76A755E8-AD40-4DAD-9218-6DF313BF64BE}" presName="thinLine2b" presStyleLbl="callout" presStyleIdx="4" presStyleCnt="6"/>
      <dgm:spPr/>
    </dgm:pt>
    <dgm:pt modelId="{0E8E8D91-D0AC-4894-BEF8-8DA0B98B1F95}" type="pres">
      <dgm:prSet presAssocID="{76A755E8-AD40-4DAD-9218-6DF313BF64BE}" presName="vertSpace2b" presStyleCnt="0"/>
      <dgm:spPr/>
    </dgm:pt>
    <dgm:pt modelId="{BBE3D848-01A7-4A85-BE61-4AE912BCB809}" type="pres">
      <dgm:prSet presAssocID="{5562D4DA-FCDE-4777-B33B-833CA93E8ECA}" presName="horz2" presStyleCnt="0"/>
      <dgm:spPr/>
    </dgm:pt>
    <dgm:pt modelId="{2EEE617E-76F7-4967-A851-3B04E4E41CB0}" type="pres">
      <dgm:prSet presAssocID="{5562D4DA-FCDE-4777-B33B-833CA93E8ECA}" presName="horzSpace2" presStyleCnt="0"/>
      <dgm:spPr/>
    </dgm:pt>
    <dgm:pt modelId="{13747257-D058-42DC-9AA4-5E922EA6224C}" type="pres">
      <dgm:prSet presAssocID="{5562D4DA-FCDE-4777-B33B-833CA93E8ECA}" presName="tx2" presStyleLbl="revTx" presStyleIdx="6" presStyleCnt="7"/>
      <dgm:spPr/>
    </dgm:pt>
    <dgm:pt modelId="{B319AEE6-6430-4646-9194-8CAA37C217CD}" type="pres">
      <dgm:prSet presAssocID="{5562D4DA-FCDE-4777-B33B-833CA93E8ECA}" presName="vert2" presStyleCnt="0"/>
      <dgm:spPr/>
    </dgm:pt>
    <dgm:pt modelId="{F668BFE0-F830-4FF3-A6F1-D3E476C72169}" type="pres">
      <dgm:prSet presAssocID="{5562D4DA-FCDE-4777-B33B-833CA93E8ECA}" presName="thinLine2b" presStyleLbl="callout" presStyleIdx="5" presStyleCnt="6"/>
      <dgm:spPr/>
    </dgm:pt>
    <dgm:pt modelId="{AED19E64-D1D3-4031-8FE9-46EA0795CD39}" type="pres">
      <dgm:prSet presAssocID="{5562D4DA-FCDE-4777-B33B-833CA93E8ECA}" presName="vertSpace2b" presStyleCnt="0"/>
      <dgm:spPr/>
    </dgm:pt>
  </dgm:ptLst>
  <dgm:cxnLst>
    <dgm:cxn modelId="{E33AE319-03B3-465F-A2AC-4009631E3A12}" srcId="{74B04866-A093-4E20-9931-F51F35D0F33C}" destId="{E4D54205-456A-4FD7-8767-E6823EC5C07D}" srcOrd="2" destOrd="0" parTransId="{2D35C05F-80BF-47C9-AA2C-141AEECD79AA}" sibTransId="{9ADEE43E-8E10-4577-B52A-A33633E2ADD0}"/>
    <dgm:cxn modelId="{F6AA082B-FE99-405C-8554-D563E9E15345}" type="presOf" srcId="{C0FC6C4E-18A0-40A5-B6D0-4ADE15B26D0B}" destId="{F9B69BC1-88AD-4010-966B-7CA09A3047FD}" srcOrd="0" destOrd="0" presId="urn:microsoft.com/office/officeart/2008/layout/LinedList"/>
    <dgm:cxn modelId="{27300440-41CB-429E-AD2C-D4AAF5B1C9E5}" srcId="{74B04866-A093-4E20-9931-F51F35D0F33C}" destId="{D8E9F499-FA76-4676-AB86-A09DB7328523}" srcOrd="3" destOrd="0" parTransId="{F91A6659-44A7-405C-8637-6B232B74DBD1}" sibTransId="{35263DD7-4EE0-4ABF-A5BC-6D0D6B13D2F9}"/>
    <dgm:cxn modelId="{8A8D6A5B-978F-4506-9C4E-81ACD71FF6DA}" type="presOf" srcId="{F86C8408-4381-41CA-B3D0-06E28B736259}" destId="{246B0182-3FED-4237-8A16-0FC2CE2B3E2A}" srcOrd="0" destOrd="0" presId="urn:microsoft.com/office/officeart/2008/layout/LinedList"/>
    <dgm:cxn modelId="{B473AF53-F8B2-4D1B-9283-018466559266}" srcId="{74B04866-A093-4E20-9931-F51F35D0F33C}" destId="{5562D4DA-FCDE-4777-B33B-833CA93E8ECA}" srcOrd="5" destOrd="0" parTransId="{04B6D328-A28B-4784-B5C5-9BD953A0208B}" sibTransId="{CF8873B4-F627-4FD9-BF06-6B1439F3E691}"/>
    <dgm:cxn modelId="{A7893A77-2EB3-4207-92A2-80320EF9F975}" type="presOf" srcId="{03D27031-414C-4CE9-BA2D-8DF97BBC5D8C}" destId="{9AE705CC-9515-44BC-94B7-188E987C9A92}" srcOrd="0" destOrd="0" presId="urn:microsoft.com/office/officeart/2008/layout/LinedList"/>
    <dgm:cxn modelId="{312ECD7D-9EA0-4959-8875-E9931122F03E}" type="presOf" srcId="{74B04866-A093-4E20-9931-F51F35D0F33C}" destId="{6BFAA161-D76C-4F2D-B6D3-258990265141}" srcOrd="0" destOrd="0" presId="urn:microsoft.com/office/officeart/2008/layout/LinedList"/>
    <dgm:cxn modelId="{ED42557E-FB6D-45B0-830D-4AB5448E2D69}" type="presOf" srcId="{D8E9F499-FA76-4676-AB86-A09DB7328523}" destId="{AB31EB15-2552-4CB9-AE19-102DC6FAFFD9}" srcOrd="0" destOrd="0" presId="urn:microsoft.com/office/officeart/2008/layout/LinedList"/>
    <dgm:cxn modelId="{7448B087-B135-4AF9-83FB-7BCE22FE02E4}" srcId="{74B04866-A093-4E20-9931-F51F35D0F33C}" destId="{76A755E8-AD40-4DAD-9218-6DF313BF64BE}" srcOrd="4" destOrd="0" parTransId="{3844F581-7144-4851-97B5-E44544BE109A}" sibTransId="{C5AAE0DA-9154-491E-8D71-C9FBFE48C786}"/>
    <dgm:cxn modelId="{472321A3-E6B6-44D2-B186-A243A60F390C}" type="presOf" srcId="{5562D4DA-FCDE-4777-B33B-833CA93E8ECA}" destId="{13747257-D058-42DC-9AA4-5E922EA6224C}" srcOrd="0" destOrd="0" presId="urn:microsoft.com/office/officeart/2008/layout/LinedList"/>
    <dgm:cxn modelId="{5FD3DEB8-C6DE-4D50-8545-FC0B2ACDFB6E}" srcId="{F86C8408-4381-41CA-B3D0-06E28B736259}" destId="{74B04866-A093-4E20-9931-F51F35D0F33C}" srcOrd="0" destOrd="0" parTransId="{BE7A0499-2BDC-4FD7-B0BB-D1AC6FFA509A}" sibTransId="{742C714D-E50F-4284-9D0F-F349F92DE49E}"/>
    <dgm:cxn modelId="{D6383DCB-6181-43E1-B441-691ABDBD7E35}" type="presOf" srcId="{E4D54205-456A-4FD7-8767-E6823EC5C07D}" destId="{EAC6467F-0721-4D42-9E63-2C9DBB3DF78F}" srcOrd="0" destOrd="0" presId="urn:microsoft.com/office/officeart/2008/layout/LinedList"/>
    <dgm:cxn modelId="{052CF5CF-4E91-48D7-9A89-08C7E8CDC60A}" type="presOf" srcId="{76A755E8-AD40-4DAD-9218-6DF313BF64BE}" destId="{BC2934C1-4F05-4235-A98D-3AF4253CBC7F}" srcOrd="0" destOrd="0" presId="urn:microsoft.com/office/officeart/2008/layout/LinedList"/>
    <dgm:cxn modelId="{83B8E8FA-6504-4ED4-9336-A2BED56A7695}" srcId="{74B04866-A093-4E20-9931-F51F35D0F33C}" destId="{C0FC6C4E-18A0-40A5-B6D0-4ADE15B26D0B}" srcOrd="1" destOrd="0" parTransId="{80950595-9344-4C27-88EB-58BEE43B4140}" sibTransId="{24FAE516-ABBA-4C8A-AD86-2D0BE4E79D81}"/>
    <dgm:cxn modelId="{81E51CFC-8058-4A69-AEA6-8D1FAAAC5917}" srcId="{74B04866-A093-4E20-9931-F51F35D0F33C}" destId="{03D27031-414C-4CE9-BA2D-8DF97BBC5D8C}" srcOrd="0" destOrd="0" parTransId="{80862985-F992-484B-9E46-B63F03591275}" sibTransId="{6EC254CE-D770-4676-A169-28BEAED8C533}"/>
    <dgm:cxn modelId="{FD5468AC-62B5-419A-9346-AAF5CF4AEA34}" type="presParOf" srcId="{246B0182-3FED-4237-8A16-0FC2CE2B3E2A}" destId="{408AADB2-A0E0-46AB-A729-A2B8DDBCA95E}" srcOrd="0" destOrd="0" presId="urn:microsoft.com/office/officeart/2008/layout/LinedList"/>
    <dgm:cxn modelId="{2FB28D84-22BE-4179-92E3-A386EED66259}" type="presParOf" srcId="{246B0182-3FED-4237-8A16-0FC2CE2B3E2A}" destId="{3FB92CAC-49D0-46F2-96BC-0335818BEC31}" srcOrd="1" destOrd="0" presId="urn:microsoft.com/office/officeart/2008/layout/LinedList"/>
    <dgm:cxn modelId="{E68E2168-C279-4856-8AFA-5AADF4B46022}" type="presParOf" srcId="{3FB92CAC-49D0-46F2-96BC-0335818BEC31}" destId="{6BFAA161-D76C-4F2D-B6D3-258990265141}" srcOrd="0" destOrd="0" presId="urn:microsoft.com/office/officeart/2008/layout/LinedList"/>
    <dgm:cxn modelId="{F9BB9FE0-9929-46BC-B1A2-6E3D9A2EE63D}" type="presParOf" srcId="{3FB92CAC-49D0-46F2-96BC-0335818BEC31}" destId="{D75CAADF-AB48-4AF6-A6F1-8ADFE9A14A5C}" srcOrd="1" destOrd="0" presId="urn:microsoft.com/office/officeart/2008/layout/LinedList"/>
    <dgm:cxn modelId="{9963FA93-3E2E-4E57-A8DE-7A73A1C9E9B3}" type="presParOf" srcId="{D75CAADF-AB48-4AF6-A6F1-8ADFE9A14A5C}" destId="{9CC90816-41A3-449C-A77D-655766841E0A}" srcOrd="0" destOrd="0" presId="urn:microsoft.com/office/officeart/2008/layout/LinedList"/>
    <dgm:cxn modelId="{95ED2F32-0605-4FE4-BEF2-CB6D5D4CA941}" type="presParOf" srcId="{D75CAADF-AB48-4AF6-A6F1-8ADFE9A14A5C}" destId="{353E8D30-A567-4272-8CE2-E6C6D3431614}" srcOrd="1" destOrd="0" presId="urn:microsoft.com/office/officeart/2008/layout/LinedList"/>
    <dgm:cxn modelId="{79D9FE23-C8F1-46BB-8CB3-AEE43CB032AD}" type="presParOf" srcId="{353E8D30-A567-4272-8CE2-E6C6D3431614}" destId="{2E6D814F-DDA0-4AA5-A24F-34EEF628C23E}" srcOrd="0" destOrd="0" presId="urn:microsoft.com/office/officeart/2008/layout/LinedList"/>
    <dgm:cxn modelId="{F8E58AB7-C56F-4906-AD48-222F5B1A58C0}" type="presParOf" srcId="{353E8D30-A567-4272-8CE2-E6C6D3431614}" destId="{9AE705CC-9515-44BC-94B7-188E987C9A92}" srcOrd="1" destOrd="0" presId="urn:microsoft.com/office/officeart/2008/layout/LinedList"/>
    <dgm:cxn modelId="{F986CA12-CB1D-49F0-8A83-8624DEF021B7}" type="presParOf" srcId="{353E8D30-A567-4272-8CE2-E6C6D3431614}" destId="{C1C3DC3F-3281-4C19-8712-CE8AD1AB0A62}" srcOrd="2" destOrd="0" presId="urn:microsoft.com/office/officeart/2008/layout/LinedList"/>
    <dgm:cxn modelId="{16F13D57-2E9B-4B4A-B766-41ED675A33D0}" type="presParOf" srcId="{D75CAADF-AB48-4AF6-A6F1-8ADFE9A14A5C}" destId="{BA26E7F1-41F4-4957-834E-05CCDFB4A619}" srcOrd="2" destOrd="0" presId="urn:microsoft.com/office/officeart/2008/layout/LinedList"/>
    <dgm:cxn modelId="{A4EC666A-A8ED-4FE0-946E-69294D8644B6}" type="presParOf" srcId="{D75CAADF-AB48-4AF6-A6F1-8ADFE9A14A5C}" destId="{C01D7EBF-2235-490C-A038-9844D12E5A9A}" srcOrd="3" destOrd="0" presId="urn:microsoft.com/office/officeart/2008/layout/LinedList"/>
    <dgm:cxn modelId="{9782FA91-4586-4194-B204-6B0D80D00D47}" type="presParOf" srcId="{D75CAADF-AB48-4AF6-A6F1-8ADFE9A14A5C}" destId="{01F6ADE0-F043-4866-BA7E-CB21E10D6BDA}" srcOrd="4" destOrd="0" presId="urn:microsoft.com/office/officeart/2008/layout/LinedList"/>
    <dgm:cxn modelId="{65187066-6E73-4230-9BB8-D97948DED1D5}" type="presParOf" srcId="{01F6ADE0-F043-4866-BA7E-CB21E10D6BDA}" destId="{D4753924-CB88-49A7-807D-0B45A5B8EE5F}" srcOrd="0" destOrd="0" presId="urn:microsoft.com/office/officeart/2008/layout/LinedList"/>
    <dgm:cxn modelId="{582684B2-1A25-4097-9060-2A79F6AC61D7}" type="presParOf" srcId="{01F6ADE0-F043-4866-BA7E-CB21E10D6BDA}" destId="{F9B69BC1-88AD-4010-966B-7CA09A3047FD}" srcOrd="1" destOrd="0" presId="urn:microsoft.com/office/officeart/2008/layout/LinedList"/>
    <dgm:cxn modelId="{C82F5928-B5D4-4B28-B050-E8C100F3C088}" type="presParOf" srcId="{01F6ADE0-F043-4866-BA7E-CB21E10D6BDA}" destId="{F1D4779C-E1FF-41AE-9BA1-A87953EDCD43}" srcOrd="2" destOrd="0" presId="urn:microsoft.com/office/officeart/2008/layout/LinedList"/>
    <dgm:cxn modelId="{3949E5B2-49A8-40EE-A675-658E119B167B}" type="presParOf" srcId="{D75CAADF-AB48-4AF6-A6F1-8ADFE9A14A5C}" destId="{ACFE7726-0BE5-4786-A7E9-611A06993833}" srcOrd="5" destOrd="0" presId="urn:microsoft.com/office/officeart/2008/layout/LinedList"/>
    <dgm:cxn modelId="{C79D406A-8272-48F4-95FC-787F0B845A9F}" type="presParOf" srcId="{D75CAADF-AB48-4AF6-A6F1-8ADFE9A14A5C}" destId="{3B903B3C-9E80-4851-946F-B57CE1871A2B}" srcOrd="6" destOrd="0" presId="urn:microsoft.com/office/officeart/2008/layout/LinedList"/>
    <dgm:cxn modelId="{2558A414-2D26-4F64-82E7-60F07E1EA45F}" type="presParOf" srcId="{D75CAADF-AB48-4AF6-A6F1-8ADFE9A14A5C}" destId="{41FE559B-0078-40BA-8DAA-FE4FF1F1FD98}" srcOrd="7" destOrd="0" presId="urn:microsoft.com/office/officeart/2008/layout/LinedList"/>
    <dgm:cxn modelId="{9BEF43B6-2B25-46B7-8A52-5505D7141CCC}" type="presParOf" srcId="{41FE559B-0078-40BA-8DAA-FE4FF1F1FD98}" destId="{7B4199BD-402E-4536-8E56-0B45331F802B}" srcOrd="0" destOrd="0" presId="urn:microsoft.com/office/officeart/2008/layout/LinedList"/>
    <dgm:cxn modelId="{B510755E-7E64-46D1-9417-1299A7CF4A64}" type="presParOf" srcId="{41FE559B-0078-40BA-8DAA-FE4FF1F1FD98}" destId="{EAC6467F-0721-4D42-9E63-2C9DBB3DF78F}" srcOrd="1" destOrd="0" presId="urn:microsoft.com/office/officeart/2008/layout/LinedList"/>
    <dgm:cxn modelId="{69D009DD-F626-4E65-AF3D-9A971C59A63F}" type="presParOf" srcId="{41FE559B-0078-40BA-8DAA-FE4FF1F1FD98}" destId="{E8D8F00B-6E5E-4B33-A726-45F470575D31}" srcOrd="2" destOrd="0" presId="urn:microsoft.com/office/officeart/2008/layout/LinedList"/>
    <dgm:cxn modelId="{579606F7-1A6B-4614-ACE7-4A9CF79770CC}" type="presParOf" srcId="{D75CAADF-AB48-4AF6-A6F1-8ADFE9A14A5C}" destId="{31692E1B-271B-4F9E-B037-E850602BDFD1}" srcOrd="8" destOrd="0" presId="urn:microsoft.com/office/officeart/2008/layout/LinedList"/>
    <dgm:cxn modelId="{0640712F-7EA2-4E29-B217-F8D37B0F6CF2}" type="presParOf" srcId="{D75CAADF-AB48-4AF6-A6F1-8ADFE9A14A5C}" destId="{4142994F-DD9D-45B2-AE3B-A8AC3AE7E1C0}" srcOrd="9" destOrd="0" presId="urn:microsoft.com/office/officeart/2008/layout/LinedList"/>
    <dgm:cxn modelId="{67632F7B-F307-4EA1-9187-140C62911D1E}" type="presParOf" srcId="{D75CAADF-AB48-4AF6-A6F1-8ADFE9A14A5C}" destId="{7DCB5631-9225-4FE4-8BA7-B9D3AA528B3B}" srcOrd="10" destOrd="0" presId="urn:microsoft.com/office/officeart/2008/layout/LinedList"/>
    <dgm:cxn modelId="{60900076-6F83-4BE5-88C6-720D741659AF}" type="presParOf" srcId="{7DCB5631-9225-4FE4-8BA7-B9D3AA528B3B}" destId="{7F973F4A-C69C-4FED-AE86-38AFAAF5C484}" srcOrd="0" destOrd="0" presId="urn:microsoft.com/office/officeart/2008/layout/LinedList"/>
    <dgm:cxn modelId="{DD87B6D1-5B74-474E-BA3D-237DE06E1F16}" type="presParOf" srcId="{7DCB5631-9225-4FE4-8BA7-B9D3AA528B3B}" destId="{AB31EB15-2552-4CB9-AE19-102DC6FAFFD9}" srcOrd="1" destOrd="0" presId="urn:microsoft.com/office/officeart/2008/layout/LinedList"/>
    <dgm:cxn modelId="{BBED145C-B563-4194-8187-31DCCF168375}" type="presParOf" srcId="{7DCB5631-9225-4FE4-8BA7-B9D3AA528B3B}" destId="{B574A136-E6BD-425F-B470-CDE23E42B68B}" srcOrd="2" destOrd="0" presId="urn:microsoft.com/office/officeart/2008/layout/LinedList"/>
    <dgm:cxn modelId="{1BB58A0F-F161-4369-BE58-7172D066AA7F}" type="presParOf" srcId="{D75CAADF-AB48-4AF6-A6F1-8ADFE9A14A5C}" destId="{EDD31F44-682A-4BE3-804C-F330D26379C1}" srcOrd="11" destOrd="0" presId="urn:microsoft.com/office/officeart/2008/layout/LinedList"/>
    <dgm:cxn modelId="{3AC9FAB7-D54F-4049-93C0-82CF214BECE2}" type="presParOf" srcId="{D75CAADF-AB48-4AF6-A6F1-8ADFE9A14A5C}" destId="{1A59FA49-6138-4C54-A498-15632E1A0CE7}" srcOrd="12" destOrd="0" presId="urn:microsoft.com/office/officeart/2008/layout/LinedList"/>
    <dgm:cxn modelId="{4C8C0C0D-466B-4B0F-A0D0-20E4A4584CE3}" type="presParOf" srcId="{D75CAADF-AB48-4AF6-A6F1-8ADFE9A14A5C}" destId="{92005FA2-E2E3-4A80-B930-732EEFCC0336}" srcOrd="13" destOrd="0" presId="urn:microsoft.com/office/officeart/2008/layout/LinedList"/>
    <dgm:cxn modelId="{AC3417D5-3F0A-44E1-BFAE-B66AF75F8654}" type="presParOf" srcId="{92005FA2-E2E3-4A80-B930-732EEFCC0336}" destId="{8CA88A66-045F-42C6-833C-1DABFE781925}" srcOrd="0" destOrd="0" presId="urn:microsoft.com/office/officeart/2008/layout/LinedList"/>
    <dgm:cxn modelId="{7EB7D416-6FFE-4D58-8D6C-13C75226E50E}" type="presParOf" srcId="{92005FA2-E2E3-4A80-B930-732EEFCC0336}" destId="{BC2934C1-4F05-4235-A98D-3AF4253CBC7F}" srcOrd="1" destOrd="0" presId="urn:microsoft.com/office/officeart/2008/layout/LinedList"/>
    <dgm:cxn modelId="{F3C8CDC2-9694-4DBD-80EF-6A8522A82D57}" type="presParOf" srcId="{92005FA2-E2E3-4A80-B930-732EEFCC0336}" destId="{CC3C99FF-6A76-4C0D-8FDC-1056E02037BE}" srcOrd="2" destOrd="0" presId="urn:microsoft.com/office/officeart/2008/layout/LinedList"/>
    <dgm:cxn modelId="{A6FFA48B-E579-490F-8B87-113934D7F552}" type="presParOf" srcId="{D75CAADF-AB48-4AF6-A6F1-8ADFE9A14A5C}" destId="{3C65496B-81B4-45DE-A5E5-D5B032E5A740}" srcOrd="14" destOrd="0" presId="urn:microsoft.com/office/officeart/2008/layout/LinedList"/>
    <dgm:cxn modelId="{ED720378-FF32-4A27-82D4-0B3CBD29B977}" type="presParOf" srcId="{D75CAADF-AB48-4AF6-A6F1-8ADFE9A14A5C}" destId="{0E8E8D91-D0AC-4894-BEF8-8DA0B98B1F95}" srcOrd="15" destOrd="0" presId="urn:microsoft.com/office/officeart/2008/layout/LinedList"/>
    <dgm:cxn modelId="{503AA969-7945-41E6-883A-2EB7FB633378}" type="presParOf" srcId="{D75CAADF-AB48-4AF6-A6F1-8ADFE9A14A5C}" destId="{BBE3D848-01A7-4A85-BE61-4AE912BCB809}" srcOrd="16" destOrd="0" presId="urn:microsoft.com/office/officeart/2008/layout/LinedList"/>
    <dgm:cxn modelId="{A0D893BD-48D0-41F9-B5E7-BADE5F88632F}" type="presParOf" srcId="{BBE3D848-01A7-4A85-BE61-4AE912BCB809}" destId="{2EEE617E-76F7-4967-A851-3B04E4E41CB0}" srcOrd="0" destOrd="0" presId="urn:microsoft.com/office/officeart/2008/layout/LinedList"/>
    <dgm:cxn modelId="{2E27ACD3-F6C5-4B8F-BE55-C94BC5710B7F}" type="presParOf" srcId="{BBE3D848-01A7-4A85-BE61-4AE912BCB809}" destId="{13747257-D058-42DC-9AA4-5E922EA6224C}" srcOrd="1" destOrd="0" presId="urn:microsoft.com/office/officeart/2008/layout/LinedList"/>
    <dgm:cxn modelId="{9BDC47BF-C2AB-4E91-A230-2A172460C567}" type="presParOf" srcId="{BBE3D848-01A7-4A85-BE61-4AE912BCB809}" destId="{B319AEE6-6430-4646-9194-8CAA37C217CD}" srcOrd="2" destOrd="0" presId="urn:microsoft.com/office/officeart/2008/layout/LinedList"/>
    <dgm:cxn modelId="{F10E54E1-897F-4414-8262-47341C1B2415}" type="presParOf" srcId="{D75CAADF-AB48-4AF6-A6F1-8ADFE9A14A5C}" destId="{F668BFE0-F830-4FF3-A6F1-D3E476C72169}" srcOrd="17" destOrd="0" presId="urn:microsoft.com/office/officeart/2008/layout/LinedList"/>
    <dgm:cxn modelId="{0D0EF1B9-E260-461E-A405-1EB124E41095}" type="presParOf" srcId="{D75CAADF-AB48-4AF6-A6F1-8ADFE9A14A5C}" destId="{AED19E64-D1D3-4031-8FE9-46EA0795CD39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093C4-5A5D-4CEB-B0A9-6CB452DE75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3C7E9-E0CA-4923-A882-01D5BA0C6EBD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91D1DD-C06B-4A46-859B-5ACD17625C05}" type="parTrans" cxnId="{42902924-608C-4714-A4DD-3080753BC46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57051C-CDB4-4EED-86C2-B24B9A163994}" type="sibTrans" cxnId="{42902924-608C-4714-A4DD-3080753BC46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5823B8-C6B5-46D4-BA50-168832EF5258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increases sharply from 4 to 7:30 am and deceased from 7:30 to 10 am. </a:t>
          </a:r>
        </a:p>
      </dgm:t>
    </dgm:pt>
    <dgm:pt modelId="{B63984C9-287A-41F5-9378-A19AFB910C9F}" type="parTrans" cxnId="{86B98AD7-5785-4331-A10A-72E20DA8FD1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D1D832-98BE-42BF-A65C-52B0421B41B7}" type="sibTrans" cxnId="{86B98AD7-5785-4331-A10A-72E20DA8FD1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80D1BD-C275-4C84-887C-8BC64E2F56A5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Further, the number of trips slightly increased to noon and decreased till 2 pm. </a:t>
          </a:r>
        </a:p>
      </dgm:t>
    </dgm:pt>
    <dgm:pt modelId="{86A23F1E-5104-478C-9A0D-60ADE651DBF6}" type="parTrans" cxnId="{679829CD-9485-489E-8F24-B1A7E7486B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54E5F2-DF80-421C-BA1B-E1B100A8AAB7}" type="sibTrans" cxnId="{679829CD-9485-489E-8F24-B1A7E7486B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39C488-B9C2-4277-A7E5-8E5F1B49966B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After 3 pm, a sharp increase in the number of trips is observed till 6 pm. </a:t>
          </a:r>
        </a:p>
      </dgm:t>
    </dgm:pt>
    <dgm:pt modelId="{2CB3CEF5-E966-4471-844B-3EC4103B3DE4}" type="parTrans" cxnId="{719720D0-004E-4DDA-A245-C9D2FD3631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3CB8A1-3527-4AA6-8E89-C78D375621B4}" type="sibTrans" cxnId="{719720D0-004E-4DDA-A245-C9D2FD3631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6456BD-F062-43AD-8D11-EC61F0D93EFB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5D4EF0-CF6B-4A52-BB49-2BD2E7A8CD0C}" type="parTrans" cxnId="{3102C0DB-DC63-47D3-9A77-4EE8BEC7CEC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EA9A2F-F5EC-4CA0-A514-986173FBE088}" type="sibTrans" cxnId="{3102C0DB-DC63-47D3-9A77-4EE8BEC7CEC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1A0583-E527-4CDF-8199-2FA1F5CDDC5D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gradually increases from 6 am until 5 pm. </a:t>
          </a:r>
        </a:p>
      </dgm:t>
    </dgm:pt>
    <dgm:pt modelId="{C3BEE381-E33B-4420-8F43-BD85342CA2AF}" type="parTrans" cxnId="{79540D16-86AA-4C0A-A787-EAF5ED0A097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ADDEF3-C87A-41FA-B396-E3BA868FF254}" type="sibTrans" cxnId="{79540D16-86AA-4C0A-A787-EAF5ED0A097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5488B6-5025-4D1E-BB4B-6E5E1CBC6C58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Slowly, the number of trips drops after 5 pm. </a:t>
          </a:r>
        </a:p>
      </dgm:t>
    </dgm:pt>
    <dgm:pt modelId="{8BC19D15-95BC-4743-BCD2-7BA3AA83870E}" type="parTrans" cxnId="{7A221A3B-C708-4B22-9A84-3D05B2A2423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3C52C-1A6D-4684-88C6-E8142A9AD33D}" type="sibTrans" cxnId="{7A221A3B-C708-4B22-9A84-3D05B2A2423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0E2048-E9F3-4780-A3F6-0E0751D1FE78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Compared with the Member group, the number of trips of the non-member group is significantly lowered from 4 am to 10 pm.</a:t>
          </a:r>
        </a:p>
      </dgm:t>
    </dgm:pt>
    <dgm:pt modelId="{813FAC7A-D203-415C-8A32-1863D71A6DF2}" type="parTrans" cxnId="{82FBD1D6-AFE6-486E-98F1-01BB1EDC00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4CD8A0-EF4E-4DB9-BE42-472B750389EC}" type="sibTrans" cxnId="{82FBD1D6-AFE6-486E-98F1-01BB1EDC00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393DA2-F184-4E3C-9277-4D0B490F0EFF}" type="pres">
      <dgm:prSet presAssocID="{40F093C4-5A5D-4CEB-B0A9-6CB452DE75D5}" presName="linear" presStyleCnt="0">
        <dgm:presLayoutVars>
          <dgm:dir/>
          <dgm:animLvl val="lvl"/>
          <dgm:resizeHandles val="exact"/>
        </dgm:presLayoutVars>
      </dgm:prSet>
      <dgm:spPr/>
    </dgm:pt>
    <dgm:pt modelId="{B03ED2C3-7EE3-4B5D-BC30-9D75EE64C424}" type="pres">
      <dgm:prSet presAssocID="{73C3C7E9-E0CA-4923-A882-01D5BA0C6EBD}" presName="parentLin" presStyleCnt="0"/>
      <dgm:spPr/>
    </dgm:pt>
    <dgm:pt modelId="{DE4285F6-8BCD-4C35-B3D3-CAD50D5FFAFE}" type="pres">
      <dgm:prSet presAssocID="{73C3C7E9-E0CA-4923-A882-01D5BA0C6EBD}" presName="parentLeftMargin" presStyleLbl="node1" presStyleIdx="0" presStyleCnt="2"/>
      <dgm:spPr/>
    </dgm:pt>
    <dgm:pt modelId="{4A3004A9-E77A-4197-8DCF-C16519C18B52}" type="pres">
      <dgm:prSet presAssocID="{73C3C7E9-E0CA-4923-A882-01D5BA0C6E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8897AA-69C1-42E1-AEE9-8AD3FCB9C3F6}" type="pres">
      <dgm:prSet presAssocID="{73C3C7E9-E0CA-4923-A882-01D5BA0C6EBD}" presName="negativeSpace" presStyleCnt="0"/>
      <dgm:spPr/>
    </dgm:pt>
    <dgm:pt modelId="{63439339-10AB-40C5-BB2B-3B1CB708BAF5}" type="pres">
      <dgm:prSet presAssocID="{73C3C7E9-E0CA-4923-A882-01D5BA0C6EBD}" presName="childText" presStyleLbl="conFgAcc1" presStyleIdx="0" presStyleCnt="2">
        <dgm:presLayoutVars>
          <dgm:bulletEnabled val="1"/>
        </dgm:presLayoutVars>
      </dgm:prSet>
      <dgm:spPr/>
    </dgm:pt>
    <dgm:pt modelId="{1271AF46-7E4B-4D1D-AADB-F27D9609AD5A}" type="pres">
      <dgm:prSet presAssocID="{5C57051C-CDB4-4EED-86C2-B24B9A163994}" presName="spaceBetweenRectangles" presStyleCnt="0"/>
      <dgm:spPr/>
    </dgm:pt>
    <dgm:pt modelId="{37AEDDB3-9C6B-4424-BF73-07954C44B42C}" type="pres">
      <dgm:prSet presAssocID="{5C6456BD-F062-43AD-8D11-EC61F0D93EFB}" presName="parentLin" presStyleCnt="0"/>
      <dgm:spPr/>
    </dgm:pt>
    <dgm:pt modelId="{2BF2AC85-43A6-4C2C-84EF-F8C3CC00F879}" type="pres">
      <dgm:prSet presAssocID="{5C6456BD-F062-43AD-8D11-EC61F0D93EFB}" presName="parentLeftMargin" presStyleLbl="node1" presStyleIdx="0" presStyleCnt="2"/>
      <dgm:spPr/>
    </dgm:pt>
    <dgm:pt modelId="{98308AD6-2816-44DA-BED7-204CD8275EB0}" type="pres">
      <dgm:prSet presAssocID="{5C6456BD-F062-43AD-8D11-EC61F0D93E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C8515B-DB8A-4CCF-A42B-6D5FA596C680}" type="pres">
      <dgm:prSet presAssocID="{5C6456BD-F062-43AD-8D11-EC61F0D93EFB}" presName="negativeSpace" presStyleCnt="0"/>
      <dgm:spPr/>
    </dgm:pt>
    <dgm:pt modelId="{501E5EAC-040E-4266-8385-0FFAA17EC5FB}" type="pres">
      <dgm:prSet presAssocID="{5C6456BD-F062-43AD-8D11-EC61F0D93E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F2AA04-72CF-43B0-8BD3-F9C17A3BAB35}" type="presOf" srcId="{225823B8-C6B5-46D4-BA50-168832EF5258}" destId="{63439339-10AB-40C5-BB2B-3B1CB708BAF5}" srcOrd="0" destOrd="0" presId="urn:microsoft.com/office/officeart/2005/8/layout/list1"/>
    <dgm:cxn modelId="{C9711D0F-4707-44AF-A201-0D57D446A03E}" type="presOf" srcId="{5C6456BD-F062-43AD-8D11-EC61F0D93EFB}" destId="{2BF2AC85-43A6-4C2C-84EF-F8C3CC00F879}" srcOrd="0" destOrd="0" presId="urn:microsoft.com/office/officeart/2005/8/layout/list1"/>
    <dgm:cxn modelId="{79540D16-86AA-4C0A-A787-EAF5ED0A0974}" srcId="{5C6456BD-F062-43AD-8D11-EC61F0D93EFB}" destId="{431A0583-E527-4CDF-8199-2FA1F5CDDC5D}" srcOrd="0" destOrd="0" parTransId="{C3BEE381-E33B-4420-8F43-BD85342CA2AF}" sibTransId="{61ADDEF3-C87A-41FA-B396-E3BA868FF254}"/>
    <dgm:cxn modelId="{53492C18-BB4A-4918-837C-9429B0F714B8}" type="presOf" srcId="{3880D1BD-C275-4C84-887C-8BC64E2F56A5}" destId="{63439339-10AB-40C5-BB2B-3B1CB708BAF5}" srcOrd="0" destOrd="1" presId="urn:microsoft.com/office/officeart/2005/8/layout/list1"/>
    <dgm:cxn modelId="{42902924-608C-4714-A4DD-3080753BC464}" srcId="{40F093C4-5A5D-4CEB-B0A9-6CB452DE75D5}" destId="{73C3C7E9-E0CA-4923-A882-01D5BA0C6EBD}" srcOrd="0" destOrd="0" parTransId="{FF91D1DD-C06B-4A46-859B-5ACD17625C05}" sibTransId="{5C57051C-CDB4-4EED-86C2-B24B9A163994}"/>
    <dgm:cxn modelId="{7A221A3B-C708-4B22-9A84-3D05B2A24236}" srcId="{5C6456BD-F062-43AD-8D11-EC61F0D93EFB}" destId="{2D5488B6-5025-4D1E-BB4B-6E5E1CBC6C58}" srcOrd="1" destOrd="0" parTransId="{8BC19D15-95BC-4743-BCD2-7BA3AA83870E}" sibTransId="{B333C52C-1A6D-4684-88C6-E8142A9AD33D}"/>
    <dgm:cxn modelId="{2960C73E-B724-48A3-90BC-551205172F10}" type="presOf" srcId="{40F093C4-5A5D-4CEB-B0A9-6CB452DE75D5}" destId="{85393DA2-F184-4E3C-9277-4D0B490F0EFF}" srcOrd="0" destOrd="0" presId="urn:microsoft.com/office/officeart/2005/8/layout/list1"/>
    <dgm:cxn modelId="{F12E2344-E955-4C45-A65B-73B1DDDC036D}" type="presOf" srcId="{2D5488B6-5025-4D1E-BB4B-6E5E1CBC6C58}" destId="{501E5EAC-040E-4266-8385-0FFAA17EC5FB}" srcOrd="0" destOrd="1" presId="urn:microsoft.com/office/officeart/2005/8/layout/list1"/>
    <dgm:cxn modelId="{1421776C-A778-424B-8B7D-00F5703C056F}" type="presOf" srcId="{73C3C7E9-E0CA-4923-A882-01D5BA0C6EBD}" destId="{DE4285F6-8BCD-4C35-B3D3-CAD50D5FFAFE}" srcOrd="0" destOrd="0" presId="urn:microsoft.com/office/officeart/2005/8/layout/list1"/>
    <dgm:cxn modelId="{12FF7B50-4164-4BE9-880A-3828FD1AF9A0}" type="presOf" srcId="{5C6456BD-F062-43AD-8D11-EC61F0D93EFB}" destId="{98308AD6-2816-44DA-BED7-204CD8275EB0}" srcOrd="1" destOrd="0" presId="urn:microsoft.com/office/officeart/2005/8/layout/list1"/>
    <dgm:cxn modelId="{7D95FCA0-38EF-41BC-94CC-2D82CAE60161}" type="presOf" srcId="{73C3C7E9-E0CA-4923-A882-01D5BA0C6EBD}" destId="{4A3004A9-E77A-4197-8DCF-C16519C18B52}" srcOrd="1" destOrd="0" presId="urn:microsoft.com/office/officeart/2005/8/layout/list1"/>
    <dgm:cxn modelId="{447C0DAF-C500-490B-8C10-9C397407B7F8}" type="presOf" srcId="{431A0583-E527-4CDF-8199-2FA1F5CDDC5D}" destId="{501E5EAC-040E-4266-8385-0FFAA17EC5FB}" srcOrd="0" destOrd="0" presId="urn:microsoft.com/office/officeart/2005/8/layout/list1"/>
    <dgm:cxn modelId="{6D3F49C2-CEDC-44BB-A398-434F613F09B3}" type="presOf" srcId="{4E39C488-B9C2-4277-A7E5-8E5F1B49966B}" destId="{63439339-10AB-40C5-BB2B-3B1CB708BAF5}" srcOrd="0" destOrd="2" presId="urn:microsoft.com/office/officeart/2005/8/layout/list1"/>
    <dgm:cxn modelId="{69735FCA-BD9E-4C3D-961A-4DC811D22CA3}" type="presOf" srcId="{F30E2048-E9F3-4780-A3F6-0E0751D1FE78}" destId="{501E5EAC-040E-4266-8385-0FFAA17EC5FB}" srcOrd="0" destOrd="2" presId="urn:microsoft.com/office/officeart/2005/8/layout/list1"/>
    <dgm:cxn modelId="{679829CD-9485-489E-8F24-B1A7E7486B06}" srcId="{73C3C7E9-E0CA-4923-A882-01D5BA0C6EBD}" destId="{3880D1BD-C275-4C84-887C-8BC64E2F56A5}" srcOrd="1" destOrd="0" parTransId="{86A23F1E-5104-478C-9A0D-60ADE651DBF6}" sibTransId="{FA54E5F2-DF80-421C-BA1B-E1B100A8AAB7}"/>
    <dgm:cxn modelId="{719720D0-004E-4DDA-A245-C9D2FD3631C6}" srcId="{73C3C7E9-E0CA-4923-A882-01D5BA0C6EBD}" destId="{4E39C488-B9C2-4277-A7E5-8E5F1B49966B}" srcOrd="2" destOrd="0" parTransId="{2CB3CEF5-E966-4471-844B-3EC4103B3DE4}" sibTransId="{453CB8A1-3527-4AA6-8E89-C78D375621B4}"/>
    <dgm:cxn modelId="{82FBD1D6-AFE6-486E-98F1-01BB1EDC00BE}" srcId="{5C6456BD-F062-43AD-8D11-EC61F0D93EFB}" destId="{F30E2048-E9F3-4780-A3F6-0E0751D1FE78}" srcOrd="2" destOrd="0" parTransId="{813FAC7A-D203-415C-8A32-1863D71A6DF2}" sibTransId="{564CD8A0-EF4E-4DB9-BE42-472B750389EC}"/>
    <dgm:cxn modelId="{86B98AD7-5785-4331-A10A-72E20DA8FD1A}" srcId="{73C3C7E9-E0CA-4923-A882-01D5BA0C6EBD}" destId="{225823B8-C6B5-46D4-BA50-168832EF5258}" srcOrd="0" destOrd="0" parTransId="{B63984C9-287A-41F5-9378-A19AFB910C9F}" sibTransId="{3FD1D832-98BE-42BF-A65C-52B0421B41B7}"/>
    <dgm:cxn modelId="{3102C0DB-DC63-47D3-9A77-4EE8BEC7CEC3}" srcId="{40F093C4-5A5D-4CEB-B0A9-6CB452DE75D5}" destId="{5C6456BD-F062-43AD-8D11-EC61F0D93EFB}" srcOrd="1" destOrd="0" parTransId="{245D4EF0-CF6B-4A52-BB49-2BD2E7A8CD0C}" sibTransId="{FAEA9A2F-F5EC-4CA0-A514-986173FBE088}"/>
    <dgm:cxn modelId="{F6B8E4E1-1EE5-48E2-875A-A5B5CD25A2E8}" type="presParOf" srcId="{85393DA2-F184-4E3C-9277-4D0B490F0EFF}" destId="{B03ED2C3-7EE3-4B5D-BC30-9D75EE64C424}" srcOrd="0" destOrd="0" presId="urn:microsoft.com/office/officeart/2005/8/layout/list1"/>
    <dgm:cxn modelId="{F9C122B1-BFCC-40C4-A8CF-E499126CC860}" type="presParOf" srcId="{B03ED2C3-7EE3-4B5D-BC30-9D75EE64C424}" destId="{DE4285F6-8BCD-4C35-B3D3-CAD50D5FFAFE}" srcOrd="0" destOrd="0" presId="urn:microsoft.com/office/officeart/2005/8/layout/list1"/>
    <dgm:cxn modelId="{6C796A6E-0538-4672-BD0D-9806C03321B4}" type="presParOf" srcId="{B03ED2C3-7EE3-4B5D-BC30-9D75EE64C424}" destId="{4A3004A9-E77A-4197-8DCF-C16519C18B52}" srcOrd="1" destOrd="0" presId="urn:microsoft.com/office/officeart/2005/8/layout/list1"/>
    <dgm:cxn modelId="{64C17682-0632-41E1-8F89-ABC3990E83C9}" type="presParOf" srcId="{85393DA2-F184-4E3C-9277-4D0B490F0EFF}" destId="{4F8897AA-69C1-42E1-AEE9-8AD3FCB9C3F6}" srcOrd="1" destOrd="0" presId="urn:microsoft.com/office/officeart/2005/8/layout/list1"/>
    <dgm:cxn modelId="{FAA439AB-AF7C-458D-867C-DB25C0734E73}" type="presParOf" srcId="{85393DA2-F184-4E3C-9277-4D0B490F0EFF}" destId="{63439339-10AB-40C5-BB2B-3B1CB708BAF5}" srcOrd="2" destOrd="0" presId="urn:microsoft.com/office/officeart/2005/8/layout/list1"/>
    <dgm:cxn modelId="{0BEA6FF7-B331-4614-ACF2-CA849241604E}" type="presParOf" srcId="{85393DA2-F184-4E3C-9277-4D0B490F0EFF}" destId="{1271AF46-7E4B-4D1D-AADB-F27D9609AD5A}" srcOrd="3" destOrd="0" presId="urn:microsoft.com/office/officeart/2005/8/layout/list1"/>
    <dgm:cxn modelId="{26060D90-EE52-4D83-B2D1-6770A3327BA2}" type="presParOf" srcId="{85393DA2-F184-4E3C-9277-4D0B490F0EFF}" destId="{37AEDDB3-9C6B-4424-BF73-07954C44B42C}" srcOrd="4" destOrd="0" presId="urn:microsoft.com/office/officeart/2005/8/layout/list1"/>
    <dgm:cxn modelId="{C15B854B-0CD9-414C-9C6F-6AD26B143AE2}" type="presParOf" srcId="{37AEDDB3-9C6B-4424-BF73-07954C44B42C}" destId="{2BF2AC85-43A6-4C2C-84EF-F8C3CC00F879}" srcOrd="0" destOrd="0" presId="urn:microsoft.com/office/officeart/2005/8/layout/list1"/>
    <dgm:cxn modelId="{EC87D706-F2E8-432C-96C8-6078F1014E39}" type="presParOf" srcId="{37AEDDB3-9C6B-4424-BF73-07954C44B42C}" destId="{98308AD6-2816-44DA-BED7-204CD8275EB0}" srcOrd="1" destOrd="0" presId="urn:microsoft.com/office/officeart/2005/8/layout/list1"/>
    <dgm:cxn modelId="{05D4A99A-B771-49FF-885E-0E382B3F8261}" type="presParOf" srcId="{85393DA2-F184-4E3C-9277-4D0B490F0EFF}" destId="{FFC8515B-DB8A-4CCF-A42B-6D5FA596C680}" srcOrd="5" destOrd="0" presId="urn:microsoft.com/office/officeart/2005/8/layout/list1"/>
    <dgm:cxn modelId="{46808A65-4788-41C9-B8B6-E99B1C47C3E0}" type="presParOf" srcId="{85393DA2-F184-4E3C-9277-4D0B490F0EFF}" destId="{501E5EAC-040E-4266-8385-0FFAA17EC5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A47E8-D438-4ADA-B410-32D86ECBAB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02189-ABA6-410D-B60B-2A676ABE73E6}">
      <dgm:prSet custT="1"/>
      <dgm:spPr/>
      <dgm:t>
        <a:bodyPr/>
        <a:lstStyle/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77D49A-D189-4026-8248-DC9247CF8AE6}" type="parTrans" cxnId="{4FBF1636-405B-43A2-B7CF-B2F57A0872D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898A94-7FE9-47EE-AFE6-112D716014AC}" type="sibTrans" cxnId="{4FBF1636-405B-43A2-B7CF-B2F57A0872D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F5CF96-437B-4C69-ACC0-DABE1BC0168C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total number of trips and the pattern of full trips minutes in 24 hours are identical. </a:t>
          </a:r>
        </a:p>
      </dgm:t>
    </dgm:pt>
    <dgm:pt modelId="{ABBC3116-4C23-4606-9E4F-64F51811D861}" type="parTrans" cxnId="{03997711-FA2D-45AC-8C41-183087DCDDC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2A09EA-7A4D-422A-9F78-203A861312ED}" type="sibTrans" cxnId="{03997711-FA2D-45AC-8C41-183087DCDDC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592C52-7A5C-4806-BC21-5E5EA1EBDF99}">
      <dgm:prSet custT="1"/>
      <dgm:spPr/>
      <dgm:t>
        <a:bodyPr/>
        <a:lstStyle/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08FD4-A7F1-478F-B6A3-9781B70B00A5}" type="parTrans" cxnId="{3D68B04E-719E-4085-91D8-9274D91C21A5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733B83-A2BE-41B7-8B4A-C8E01BD95398}" type="sibTrans" cxnId="{3D68B04E-719E-4085-91D8-9274D91C21A5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E0AFB4-5443-47F4-8424-24DED861C32B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Similarly, the total number of trips and full trips in 24 hours are identical. </a:t>
          </a:r>
        </a:p>
      </dgm:t>
    </dgm:pt>
    <dgm:pt modelId="{99B9DB04-10FD-45BE-ABBC-F5C948F95517}" type="parTrans" cxnId="{F213C287-7365-4B3C-85AB-3054A2E0122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E6CE90-DC7E-47F1-9B1E-55E1DB74DF7E}" type="sibTrans" cxnId="{F213C287-7365-4B3C-85AB-3054A2E0122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193745-3DED-4C9D-A805-AD5214C3542F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However, the total minutes of trips utilized by a non-member are higher from 10 am to 3 pm than the member.</a:t>
          </a:r>
        </a:p>
      </dgm:t>
    </dgm:pt>
    <dgm:pt modelId="{AA5FF842-02AC-4A70-BE50-C72F11B6D46D}" type="parTrans" cxnId="{5FC05D47-82EB-4071-AA17-78014A65A32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DC6C93-1B1E-4565-B51F-2AE846B27E14}" type="sibTrans" cxnId="{5FC05D47-82EB-4071-AA17-78014A65A32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85ACF8-06E9-40CB-9BF6-6151CBEEE957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Based on the study, we could say that most of the members are likely from employee groups working in shifts.  </a:t>
          </a:r>
        </a:p>
      </dgm:t>
    </dgm:pt>
    <dgm:pt modelId="{F1EA59D8-0BE5-44A3-B4F8-59A753607789}" type="parTrans" cxnId="{CB34D2AA-A55A-44F2-8428-2516211C3C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74BC52-6397-403E-A1BA-1E3538528E52}" type="sibTrans" cxnId="{CB34D2AA-A55A-44F2-8428-2516211C3C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973597-7048-4BBB-8892-4EEF638626D9}" type="pres">
      <dgm:prSet presAssocID="{3CCA47E8-D438-4ADA-B410-32D86ECBABA6}" presName="linear" presStyleCnt="0">
        <dgm:presLayoutVars>
          <dgm:dir/>
          <dgm:animLvl val="lvl"/>
          <dgm:resizeHandles val="exact"/>
        </dgm:presLayoutVars>
      </dgm:prSet>
      <dgm:spPr/>
    </dgm:pt>
    <dgm:pt modelId="{5EDB2D82-E6A2-4267-A2AF-D64D3A7B13BA}" type="pres">
      <dgm:prSet presAssocID="{6B802189-ABA6-410D-B60B-2A676ABE73E6}" presName="parentLin" presStyleCnt="0"/>
      <dgm:spPr/>
    </dgm:pt>
    <dgm:pt modelId="{F32C5412-EB92-4973-988D-AB76AC348726}" type="pres">
      <dgm:prSet presAssocID="{6B802189-ABA6-410D-B60B-2A676ABE73E6}" presName="parentLeftMargin" presStyleLbl="node1" presStyleIdx="0" presStyleCnt="2"/>
      <dgm:spPr/>
    </dgm:pt>
    <dgm:pt modelId="{98714FE1-B27A-476A-A814-ADE2858FD6AA}" type="pres">
      <dgm:prSet presAssocID="{6B802189-ABA6-410D-B60B-2A676ABE73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1BB9F8-1BA8-4A0A-B765-D18373CDF9FB}" type="pres">
      <dgm:prSet presAssocID="{6B802189-ABA6-410D-B60B-2A676ABE73E6}" presName="negativeSpace" presStyleCnt="0"/>
      <dgm:spPr/>
    </dgm:pt>
    <dgm:pt modelId="{F2BF8C25-58C9-4FF5-ABA4-29B2EE5B222F}" type="pres">
      <dgm:prSet presAssocID="{6B802189-ABA6-410D-B60B-2A676ABE73E6}" presName="childText" presStyleLbl="conFgAcc1" presStyleIdx="0" presStyleCnt="2">
        <dgm:presLayoutVars>
          <dgm:bulletEnabled val="1"/>
        </dgm:presLayoutVars>
      </dgm:prSet>
      <dgm:spPr/>
    </dgm:pt>
    <dgm:pt modelId="{404EF6E6-592A-430F-A992-869617B113A3}" type="pres">
      <dgm:prSet presAssocID="{01898A94-7FE9-47EE-AFE6-112D716014AC}" presName="spaceBetweenRectangles" presStyleCnt="0"/>
      <dgm:spPr/>
    </dgm:pt>
    <dgm:pt modelId="{55FC03E7-2B30-4011-BC45-BE490BF7AA7C}" type="pres">
      <dgm:prSet presAssocID="{0E592C52-7A5C-4806-BC21-5E5EA1EBDF99}" presName="parentLin" presStyleCnt="0"/>
      <dgm:spPr/>
    </dgm:pt>
    <dgm:pt modelId="{BED016AA-D541-4FD5-9925-E7F212816DE6}" type="pres">
      <dgm:prSet presAssocID="{0E592C52-7A5C-4806-BC21-5E5EA1EBDF99}" presName="parentLeftMargin" presStyleLbl="node1" presStyleIdx="0" presStyleCnt="2"/>
      <dgm:spPr/>
    </dgm:pt>
    <dgm:pt modelId="{62BB97C9-9075-406B-8234-1D6523318A9E}" type="pres">
      <dgm:prSet presAssocID="{0E592C52-7A5C-4806-BC21-5E5EA1EBDF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AA8E5F-E00B-42BE-8B74-0717B96B29B4}" type="pres">
      <dgm:prSet presAssocID="{0E592C52-7A5C-4806-BC21-5E5EA1EBDF99}" presName="negativeSpace" presStyleCnt="0"/>
      <dgm:spPr/>
    </dgm:pt>
    <dgm:pt modelId="{49A1C4C0-1075-4FFC-ABAA-F4A265A33EED}" type="pres">
      <dgm:prSet presAssocID="{0E592C52-7A5C-4806-BC21-5E5EA1EBDF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E90B708-E544-4EC5-BFEF-3A353443C63C}" type="presOf" srcId="{6B802189-ABA6-410D-B60B-2A676ABE73E6}" destId="{98714FE1-B27A-476A-A814-ADE2858FD6AA}" srcOrd="1" destOrd="0" presId="urn:microsoft.com/office/officeart/2005/8/layout/list1"/>
    <dgm:cxn modelId="{03997711-FA2D-45AC-8C41-183087DCDDC2}" srcId="{6B802189-ABA6-410D-B60B-2A676ABE73E6}" destId="{FAF5CF96-437B-4C69-ACC0-DABE1BC0168C}" srcOrd="0" destOrd="0" parTransId="{ABBC3116-4C23-4606-9E4F-64F51811D861}" sibTransId="{032A09EA-7A4D-422A-9F78-203A861312ED}"/>
    <dgm:cxn modelId="{4FBF1636-405B-43A2-B7CF-B2F57A0872DE}" srcId="{3CCA47E8-D438-4ADA-B410-32D86ECBABA6}" destId="{6B802189-ABA6-410D-B60B-2A676ABE73E6}" srcOrd="0" destOrd="0" parTransId="{5B77D49A-D189-4026-8248-DC9247CF8AE6}" sibTransId="{01898A94-7FE9-47EE-AFE6-112D716014AC}"/>
    <dgm:cxn modelId="{6D13C646-B6EC-4446-AADD-212BDB423182}" type="presOf" srcId="{0E592C52-7A5C-4806-BC21-5E5EA1EBDF99}" destId="{BED016AA-D541-4FD5-9925-E7F212816DE6}" srcOrd="0" destOrd="0" presId="urn:microsoft.com/office/officeart/2005/8/layout/list1"/>
    <dgm:cxn modelId="{5FC05D47-82EB-4071-AA17-78014A65A327}" srcId="{0E592C52-7A5C-4806-BC21-5E5EA1EBDF99}" destId="{A9193745-3DED-4C9D-A805-AD5214C3542F}" srcOrd="1" destOrd="0" parTransId="{AA5FF842-02AC-4A70-BE50-C72F11B6D46D}" sibTransId="{35DC6C93-1B1E-4565-B51F-2AE846B27E14}"/>
    <dgm:cxn modelId="{BF8E2769-A2E1-46E2-9996-D41D928AE21D}" type="presOf" srcId="{6B802189-ABA6-410D-B60B-2A676ABE73E6}" destId="{F32C5412-EB92-4973-988D-AB76AC348726}" srcOrd="0" destOrd="0" presId="urn:microsoft.com/office/officeart/2005/8/layout/list1"/>
    <dgm:cxn modelId="{3D68B04E-719E-4085-91D8-9274D91C21A5}" srcId="{3CCA47E8-D438-4ADA-B410-32D86ECBABA6}" destId="{0E592C52-7A5C-4806-BC21-5E5EA1EBDF99}" srcOrd="1" destOrd="0" parTransId="{7F608FD4-A7F1-478F-B6A3-9781B70B00A5}" sibTransId="{0B733B83-A2BE-41B7-8B4A-C8E01BD95398}"/>
    <dgm:cxn modelId="{04FF5D6F-BF6B-4DD1-AD90-9841762E5406}" type="presOf" srcId="{7A85ACF8-06E9-40CB-9BF6-6151CBEEE957}" destId="{49A1C4C0-1075-4FFC-ABAA-F4A265A33EED}" srcOrd="0" destOrd="2" presId="urn:microsoft.com/office/officeart/2005/8/layout/list1"/>
    <dgm:cxn modelId="{3FAA7274-7C59-4C99-B574-E50CDD4AC1C0}" type="presOf" srcId="{3CCA47E8-D438-4ADA-B410-32D86ECBABA6}" destId="{8A973597-7048-4BBB-8892-4EEF638626D9}" srcOrd="0" destOrd="0" presId="urn:microsoft.com/office/officeart/2005/8/layout/list1"/>
    <dgm:cxn modelId="{E13E8159-2437-441B-BBAD-7E04A1505CC2}" type="presOf" srcId="{14E0AFB4-5443-47F4-8424-24DED861C32B}" destId="{49A1C4C0-1075-4FFC-ABAA-F4A265A33EED}" srcOrd="0" destOrd="0" presId="urn:microsoft.com/office/officeart/2005/8/layout/list1"/>
    <dgm:cxn modelId="{F213C287-7365-4B3C-85AB-3054A2E01222}" srcId="{0E592C52-7A5C-4806-BC21-5E5EA1EBDF99}" destId="{14E0AFB4-5443-47F4-8424-24DED861C32B}" srcOrd="0" destOrd="0" parTransId="{99B9DB04-10FD-45BE-ABBC-F5C948F95517}" sibTransId="{A4E6CE90-DC7E-47F1-9B1E-55E1DB74DF7E}"/>
    <dgm:cxn modelId="{7CA4948B-76A4-4AE4-8D0B-E71B7924F556}" type="presOf" srcId="{A9193745-3DED-4C9D-A805-AD5214C3542F}" destId="{49A1C4C0-1075-4FFC-ABAA-F4A265A33EED}" srcOrd="0" destOrd="1" presId="urn:microsoft.com/office/officeart/2005/8/layout/list1"/>
    <dgm:cxn modelId="{56EC8F96-0B79-4801-96B8-E1EDFBCE8873}" type="presOf" srcId="{FAF5CF96-437B-4C69-ACC0-DABE1BC0168C}" destId="{F2BF8C25-58C9-4FF5-ABA4-29B2EE5B222F}" srcOrd="0" destOrd="0" presId="urn:microsoft.com/office/officeart/2005/8/layout/list1"/>
    <dgm:cxn modelId="{CB34D2AA-A55A-44F2-8428-2516211C3C69}" srcId="{0E592C52-7A5C-4806-BC21-5E5EA1EBDF99}" destId="{7A85ACF8-06E9-40CB-9BF6-6151CBEEE957}" srcOrd="2" destOrd="0" parTransId="{F1EA59D8-0BE5-44A3-B4F8-59A753607789}" sibTransId="{3874BC52-6397-403E-A1BA-1E3538528E52}"/>
    <dgm:cxn modelId="{895CCDE3-DE56-409A-AF17-C67FD6DA1F38}" type="presOf" srcId="{0E592C52-7A5C-4806-BC21-5E5EA1EBDF99}" destId="{62BB97C9-9075-406B-8234-1D6523318A9E}" srcOrd="1" destOrd="0" presId="urn:microsoft.com/office/officeart/2005/8/layout/list1"/>
    <dgm:cxn modelId="{C7D430A6-0BD4-4C4A-9DD2-ECCF9795B5F6}" type="presParOf" srcId="{8A973597-7048-4BBB-8892-4EEF638626D9}" destId="{5EDB2D82-E6A2-4267-A2AF-D64D3A7B13BA}" srcOrd="0" destOrd="0" presId="urn:microsoft.com/office/officeart/2005/8/layout/list1"/>
    <dgm:cxn modelId="{4863D88C-C278-49E4-9CEE-399CBE104B8F}" type="presParOf" srcId="{5EDB2D82-E6A2-4267-A2AF-D64D3A7B13BA}" destId="{F32C5412-EB92-4973-988D-AB76AC348726}" srcOrd="0" destOrd="0" presId="urn:microsoft.com/office/officeart/2005/8/layout/list1"/>
    <dgm:cxn modelId="{8F6F7F58-8377-4C0D-A8D4-51A7969E087C}" type="presParOf" srcId="{5EDB2D82-E6A2-4267-A2AF-D64D3A7B13BA}" destId="{98714FE1-B27A-476A-A814-ADE2858FD6AA}" srcOrd="1" destOrd="0" presId="urn:microsoft.com/office/officeart/2005/8/layout/list1"/>
    <dgm:cxn modelId="{FFAE2F53-F5A3-4A8B-9538-D086380DC2B6}" type="presParOf" srcId="{8A973597-7048-4BBB-8892-4EEF638626D9}" destId="{5E1BB9F8-1BA8-4A0A-B765-D18373CDF9FB}" srcOrd="1" destOrd="0" presId="urn:microsoft.com/office/officeart/2005/8/layout/list1"/>
    <dgm:cxn modelId="{B03E8476-6B90-473E-854F-ADFF0650460E}" type="presParOf" srcId="{8A973597-7048-4BBB-8892-4EEF638626D9}" destId="{F2BF8C25-58C9-4FF5-ABA4-29B2EE5B222F}" srcOrd="2" destOrd="0" presId="urn:microsoft.com/office/officeart/2005/8/layout/list1"/>
    <dgm:cxn modelId="{16E26AD8-5E02-44AF-81D6-C4E32B92F5B8}" type="presParOf" srcId="{8A973597-7048-4BBB-8892-4EEF638626D9}" destId="{404EF6E6-592A-430F-A992-869617B113A3}" srcOrd="3" destOrd="0" presId="urn:microsoft.com/office/officeart/2005/8/layout/list1"/>
    <dgm:cxn modelId="{CE1A7D79-83C3-42D0-B202-4E158E966BBF}" type="presParOf" srcId="{8A973597-7048-4BBB-8892-4EEF638626D9}" destId="{55FC03E7-2B30-4011-BC45-BE490BF7AA7C}" srcOrd="4" destOrd="0" presId="urn:microsoft.com/office/officeart/2005/8/layout/list1"/>
    <dgm:cxn modelId="{41AA75D3-AC9E-451A-863A-28C05894C75F}" type="presParOf" srcId="{55FC03E7-2B30-4011-BC45-BE490BF7AA7C}" destId="{BED016AA-D541-4FD5-9925-E7F212816DE6}" srcOrd="0" destOrd="0" presId="urn:microsoft.com/office/officeart/2005/8/layout/list1"/>
    <dgm:cxn modelId="{1D257219-3C25-436B-831D-3F06F519C59D}" type="presParOf" srcId="{55FC03E7-2B30-4011-BC45-BE490BF7AA7C}" destId="{62BB97C9-9075-406B-8234-1D6523318A9E}" srcOrd="1" destOrd="0" presId="urn:microsoft.com/office/officeart/2005/8/layout/list1"/>
    <dgm:cxn modelId="{D241512E-2F32-4425-BFEC-8E5088846934}" type="presParOf" srcId="{8A973597-7048-4BBB-8892-4EEF638626D9}" destId="{D9AA8E5F-E00B-42BE-8B74-0717B96B29B4}" srcOrd="5" destOrd="0" presId="urn:microsoft.com/office/officeart/2005/8/layout/list1"/>
    <dgm:cxn modelId="{E10A1796-D34D-419D-8F65-A391A644AE3F}" type="presParOf" srcId="{8A973597-7048-4BBB-8892-4EEF638626D9}" destId="{49A1C4C0-1075-4FFC-ABAA-F4A265A33EE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E98099-C24D-4CC8-9E92-EA2D1EA615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ACB76-C44F-4DF5-869E-9CC866B65D25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56A5B3-E598-4903-99CB-064671B8CCF3}" type="parTrans" cxnId="{8EE25000-8BC9-4743-9BA7-A1149E8EAEF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990561-2928-4510-B5DD-4E918DFABC3F}" type="sibTrans" cxnId="{8EE25000-8BC9-4743-9BA7-A1149E8EAEF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82F6AC-6AE3-4BC5-92C6-44AC465493A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Mean trip time of member is in range of approximately from 9 to 11 thought the day.</a:t>
          </a:r>
        </a:p>
      </dgm:t>
    </dgm:pt>
    <dgm:pt modelId="{2E78CC79-1C0A-4E07-85D8-E94A569AF61F}" type="parTrans" cxnId="{D1F5EADD-00FA-4F8E-90AA-8E942A4926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C6F89D-D2EF-4073-BAFA-20140C65E072}" type="sibTrans" cxnId="{D1F5EADD-00FA-4F8E-90AA-8E942A4926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EFE9FC-2DB4-4DF1-89C7-9253FFFA2DC7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0F76E8-342A-4816-AB4A-19A836488CC1}" type="parTrans" cxnId="{BCA28757-AAD4-478C-A81A-B0DB9CA6A80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B99D69-EBA5-4BD5-A2D8-4E8179597612}" type="sibTrans" cxnId="{BCA28757-AAD4-478C-A81A-B0DB9CA6A80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C0DB9CD-627C-45BD-960D-02AACA17177E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mean trip time of non-member is deceased from 12 midnight to 6 am. </a:t>
          </a:r>
        </a:p>
      </dgm:t>
    </dgm:pt>
    <dgm:pt modelId="{42488813-6E9B-4DFA-A346-4920B9566A3F}" type="parTrans" cxnId="{1047BB65-2ED5-4D6D-ACAC-DCB18D02CB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412AAB-656E-4D18-A875-7BC2C75439E1}" type="sibTrans" cxnId="{1047BB65-2ED5-4D6D-ACAC-DCB18D02CB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FE3F6B-8BA9-437A-9458-84126BFD647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sharp increase in mean trip time is observed after 7 am till 11 am. It remains steady till 2 pm and gradually decreases till 10 pm and slight increases after 10 pm.</a:t>
          </a:r>
        </a:p>
      </dgm:t>
    </dgm:pt>
    <dgm:pt modelId="{C23E6FEC-D031-451C-A8FB-23BBFED96E60}" type="parTrans" cxnId="{6869CF32-01C3-42F1-8189-E24682AB120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8F6561-FB6F-487B-A5B1-933F495B5696}" type="sibTrans" cxnId="{6869CF32-01C3-42F1-8189-E24682AB120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ADAC64-E0E0-47E6-8E1C-79FDAD90F33C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Overall, mean ride time is higher by approximately two times with non-members compared with members. </a:t>
          </a:r>
        </a:p>
      </dgm:t>
    </dgm:pt>
    <dgm:pt modelId="{B194E22B-ACB3-4FFF-A067-71ED5B3DA131}" type="parTrans" cxnId="{D824F198-66BD-4F8E-9CFF-F65904B7F4F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D3B745-86AD-436A-BD30-90DCB5602637}" type="sibTrans" cxnId="{D824F198-66BD-4F8E-9CFF-F65904B7F4F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50CA49-A014-4554-B1E4-441238F71D1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We will further deep-dive on the number of trips at various stations between members and non-members.</a:t>
          </a:r>
        </a:p>
      </dgm:t>
    </dgm:pt>
    <dgm:pt modelId="{7089B9BF-DFCC-425F-86E8-DF3A8DE3E9C0}" type="parTrans" cxnId="{A7A90FE6-A9CC-482F-9574-65CDEECB1C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E7071-8834-4546-9348-1FF25EE2181C}" type="sibTrans" cxnId="{A7A90FE6-A9CC-482F-9574-65CDEECB1C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8B0E48-29C3-4A6C-A404-0C669808A562}" type="pres">
      <dgm:prSet presAssocID="{ADE98099-C24D-4CC8-9E92-EA2D1EA6159C}" presName="linear" presStyleCnt="0">
        <dgm:presLayoutVars>
          <dgm:dir/>
          <dgm:animLvl val="lvl"/>
          <dgm:resizeHandles val="exact"/>
        </dgm:presLayoutVars>
      </dgm:prSet>
      <dgm:spPr/>
    </dgm:pt>
    <dgm:pt modelId="{0D0A651B-BB8E-4C8A-A847-88B59F53B4BA}" type="pres">
      <dgm:prSet presAssocID="{005ACB76-C44F-4DF5-869E-9CC866B65D25}" presName="parentLin" presStyleCnt="0"/>
      <dgm:spPr/>
    </dgm:pt>
    <dgm:pt modelId="{19534816-3528-45EE-9B0A-F19F593DAD22}" type="pres">
      <dgm:prSet presAssocID="{005ACB76-C44F-4DF5-869E-9CC866B65D25}" presName="parentLeftMargin" presStyleLbl="node1" presStyleIdx="0" presStyleCnt="2"/>
      <dgm:spPr/>
    </dgm:pt>
    <dgm:pt modelId="{FAADB877-57EC-4C82-B109-6CB5B5D52031}" type="pres">
      <dgm:prSet presAssocID="{005ACB76-C44F-4DF5-869E-9CC866B65D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FE7346-DAD4-42A9-B477-3870991E8BE3}" type="pres">
      <dgm:prSet presAssocID="{005ACB76-C44F-4DF5-869E-9CC866B65D25}" presName="negativeSpace" presStyleCnt="0"/>
      <dgm:spPr/>
    </dgm:pt>
    <dgm:pt modelId="{FDD20AAC-8436-4915-8B7F-174F3920A0D8}" type="pres">
      <dgm:prSet presAssocID="{005ACB76-C44F-4DF5-869E-9CC866B65D25}" presName="childText" presStyleLbl="conFgAcc1" presStyleIdx="0" presStyleCnt="2">
        <dgm:presLayoutVars>
          <dgm:bulletEnabled val="1"/>
        </dgm:presLayoutVars>
      </dgm:prSet>
      <dgm:spPr/>
    </dgm:pt>
    <dgm:pt modelId="{DA0E9008-0CCC-4CAC-95FC-7088CF7DE778}" type="pres">
      <dgm:prSet presAssocID="{0B990561-2928-4510-B5DD-4E918DFABC3F}" presName="spaceBetweenRectangles" presStyleCnt="0"/>
      <dgm:spPr/>
    </dgm:pt>
    <dgm:pt modelId="{ABBD904E-9469-433C-8952-1B17CB0B4135}" type="pres">
      <dgm:prSet presAssocID="{5FEFE9FC-2DB4-4DF1-89C7-9253FFFA2DC7}" presName="parentLin" presStyleCnt="0"/>
      <dgm:spPr/>
    </dgm:pt>
    <dgm:pt modelId="{07009504-2C65-4000-873A-131BB8297672}" type="pres">
      <dgm:prSet presAssocID="{5FEFE9FC-2DB4-4DF1-89C7-9253FFFA2DC7}" presName="parentLeftMargin" presStyleLbl="node1" presStyleIdx="0" presStyleCnt="2"/>
      <dgm:spPr/>
    </dgm:pt>
    <dgm:pt modelId="{CD8F16EA-4AED-4199-B89A-BDC829E1B4B9}" type="pres">
      <dgm:prSet presAssocID="{5FEFE9FC-2DB4-4DF1-89C7-9253FFFA2D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8A590A-0566-4027-BFD6-11D847D619CD}" type="pres">
      <dgm:prSet presAssocID="{5FEFE9FC-2DB4-4DF1-89C7-9253FFFA2DC7}" presName="negativeSpace" presStyleCnt="0"/>
      <dgm:spPr/>
    </dgm:pt>
    <dgm:pt modelId="{98D87956-C907-4504-8F22-9CE449C368C4}" type="pres">
      <dgm:prSet presAssocID="{5FEFE9FC-2DB4-4DF1-89C7-9253FFFA2D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E25000-8BC9-4743-9BA7-A1149E8EAEFD}" srcId="{ADE98099-C24D-4CC8-9E92-EA2D1EA6159C}" destId="{005ACB76-C44F-4DF5-869E-9CC866B65D25}" srcOrd="0" destOrd="0" parTransId="{4456A5B3-E598-4903-99CB-064671B8CCF3}" sibTransId="{0B990561-2928-4510-B5DD-4E918DFABC3F}"/>
    <dgm:cxn modelId="{472B7B2C-27B2-4A51-BF81-56B4C6140048}" type="presOf" srcId="{48ADAC64-E0E0-47E6-8E1C-79FDAD90F33C}" destId="{98D87956-C907-4504-8F22-9CE449C368C4}" srcOrd="0" destOrd="2" presId="urn:microsoft.com/office/officeart/2005/8/layout/list1"/>
    <dgm:cxn modelId="{6869CF32-01C3-42F1-8189-E24682AB120C}" srcId="{5FEFE9FC-2DB4-4DF1-89C7-9253FFFA2DC7}" destId="{C6FE3F6B-8BA9-437A-9458-84126BFD6477}" srcOrd="1" destOrd="0" parTransId="{C23E6FEC-D031-451C-A8FB-23BBFED96E60}" sibTransId="{358F6561-FB6F-487B-A5B1-933F495B5696}"/>
    <dgm:cxn modelId="{02EF0845-BEA8-4445-879C-6391FCEF8AA5}" type="presOf" srcId="{C6FE3F6B-8BA9-437A-9458-84126BFD6477}" destId="{98D87956-C907-4504-8F22-9CE449C368C4}" srcOrd="0" destOrd="1" presId="urn:microsoft.com/office/officeart/2005/8/layout/list1"/>
    <dgm:cxn modelId="{1047BB65-2ED5-4D6D-ACAC-DCB18D02CB5E}" srcId="{5FEFE9FC-2DB4-4DF1-89C7-9253FFFA2DC7}" destId="{6C0DB9CD-627C-45BD-960D-02AACA17177E}" srcOrd="0" destOrd="0" parTransId="{42488813-6E9B-4DFA-A346-4920B9566A3F}" sibTransId="{1D412AAB-656E-4D18-A875-7BC2C75439E1}"/>
    <dgm:cxn modelId="{BCA28757-AAD4-478C-A81A-B0DB9CA6A80A}" srcId="{ADE98099-C24D-4CC8-9E92-EA2D1EA6159C}" destId="{5FEFE9FC-2DB4-4DF1-89C7-9253FFFA2DC7}" srcOrd="1" destOrd="0" parTransId="{AA0F76E8-342A-4816-AB4A-19A836488CC1}" sibTransId="{88B99D69-EBA5-4BD5-A2D8-4E8179597612}"/>
    <dgm:cxn modelId="{DA4B8F7C-1DE7-4D32-920D-966C618D419A}" type="presOf" srcId="{6C0DB9CD-627C-45BD-960D-02AACA17177E}" destId="{98D87956-C907-4504-8F22-9CE449C368C4}" srcOrd="0" destOrd="0" presId="urn:microsoft.com/office/officeart/2005/8/layout/list1"/>
    <dgm:cxn modelId="{602B427E-4661-49A9-9EAF-FFBA942399F1}" type="presOf" srcId="{ADE98099-C24D-4CC8-9E92-EA2D1EA6159C}" destId="{7C8B0E48-29C3-4A6C-A404-0C669808A562}" srcOrd="0" destOrd="0" presId="urn:microsoft.com/office/officeart/2005/8/layout/list1"/>
    <dgm:cxn modelId="{303E4F7E-D334-406C-AD76-9F454B3A075A}" type="presOf" srcId="{9E82F6AC-6AE3-4BC5-92C6-44AC465493A7}" destId="{FDD20AAC-8436-4915-8B7F-174F3920A0D8}" srcOrd="0" destOrd="0" presId="urn:microsoft.com/office/officeart/2005/8/layout/list1"/>
    <dgm:cxn modelId="{C1D7DE8A-8CD1-4EB7-A475-E74EF588510D}" type="presOf" srcId="{005ACB76-C44F-4DF5-869E-9CC866B65D25}" destId="{19534816-3528-45EE-9B0A-F19F593DAD22}" srcOrd="0" destOrd="0" presId="urn:microsoft.com/office/officeart/2005/8/layout/list1"/>
    <dgm:cxn modelId="{D824F198-66BD-4F8E-9CFF-F65904B7F4FC}" srcId="{5FEFE9FC-2DB4-4DF1-89C7-9253FFFA2DC7}" destId="{48ADAC64-E0E0-47E6-8E1C-79FDAD90F33C}" srcOrd="2" destOrd="0" parTransId="{B194E22B-ACB3-4FFF-A067-71ED5B3DA131}" sibTransId="{5BD3B745-86AD-436A-BD30-90DCB5602637}"/>
    <dgm:cxn modelId="{F72FF49C-E460-4BCF-A103-441823EDE3B3}" type="presOf" srcId="{5FEFE9FC-2DB4-4DF1-89C7-9253FFFA2DC7}" destId="{07009504-2C65-4000-873A-131BB8297672}" srcOrd="0" destOrd="0" presId="urn:microsoft.com/office/officeart/2005/8/layout/list1"/>
    <dgm:cxn modelId="{7F5FE9AD-05E1-4962-9192-DC9306FAD7D4}" type="presOf" srcId="{5F50CA49-A014-4554-B1E4-441238F71D17}" destId="{98D87956-C907-4504-8F22-9CE449C368C4}" srcOrd="0" destOrd="3" presId="urn:microsoft.com/office/officeart/2005/8/layout/list1"/>
    <dgm:cxn modelId="{97552CCD-4082-4D45-BA83-E39935B5CE3F}" type="presOf" srcId="{5FEFE9FC-2DB4-4DF1-89C7-9253FFFA2DC7}" destId="{CD8F16EA-4AED-4199-B89A-BDC829E1B4B9}" srcOrd="1" destOrd="0" presId="urn:microsoft.com/office/officeart/2005/8/layout/list1"/>
    <dgm:cxn modelId="{D1F5EADD-00FA-4F8E-90AA-8E942A492663}" srcId="{005ACB76-C44F-4DF5-869E-9CC866B65D25}" destId="{9E82F6AC-6AE3-4BC5-92C6-44AC465493A7}" srcOrd="0" destOrd="0" parTransId="{2E78CC79-1C0A-4E07-85D8-E94A569AF61F}" sibTransId="{5FC6F89D-D2EF-4073-BAFA-20140C65E072}"/>
    <dgm:cxn modelId="{A7A90FE6-A9CC-482F-9574-65CDEECB1C38}" srcId="{5FEFE9FC-2DB4-4DF1-89C7-9253FFFA2DC7}" destId="{5F50CA49-A014-4554-B1E4-441238F71D17}" srcOrd="3" destOrd="0" parTransId="{7089B9BF-DFCC-425F-86E8-DF3A8DE3E9C0}" sibTransId="{CCBE7071-8834-4546-9348-1FF25EE2181C}"/>
    <dgm:cxn modelId="{75E0FAF2-88C2-4535-94CB-9D1B628B7A3C}" type="presOf" srcId="{005ACB76-C44F-4DF5-869E-9CC866B65D25}" destId="{FAADB877-57EC-4C82-B109-6CB5B5D52031}" srcOrd="1" destOrd="0" presId="urn:microsoft.com/office/officeart/2005/8/layout/list1"/>
    <dgm:cxn modelId="{C99628DD-1728-4F12-ADBB-A140043CAE0B}" type="presParOf" srcId="{7C8B0E48-29C3-4A6C-A404-0C669808A562}" destId="{0D0A651B-BB8E-4C8A-A847-88B59F53B4BA}" srcOrd="0" destOrd="0" presId="urn:microsoft.com/office/officeart/2005/8/layout/list1"/>
    <dgm:cxn modelId="{CA224EE8-CD3E-44CF-9A8D-070148985D43}" type="presParOf" srcId="{0D0A651B-BB8E-4C8A-A847-88B59F53B4BA}" destId="{19534816-3528-45EE-9B0A-F19F593DAD22}" srcOrd="0" destOrd="0" presId="urn:microsoft.com/office/officeart/2005/8/layout/list1"/>
    <dgm:cxn modelId="{CF2C1849-2ED5-40C3-989D-43455068B515}" type="presParOf" srcId="{0D0A651B-BB8E-4C8A-A847-88B59F53B4BA}" destId="{FAADB877-57EC-4C82-B109-6CB5B5D52031}" srcOrd="1" destOrd="0" presId="urn:microsoft.com/office/officeart/2005/8/layout/list1"/>
    <dgm:cxn modelId="{45DD96AE-D930-4113-AB6A-EC15F6E3238C}" type="presParOf" srcId="{7C8B0E48-29C3-4A6C-A404-0C669808A562}" destId="{DEFE7346-DAD4-42A9-B477-3870991E8BE3}" srcOrd="1" destOrd="0" presId="urn:microsoft.com/office/officeart/2005/8/layout/list1"/>
    <dgm:cxn modelId="{5F9FA9F9-E4DD-4DF6-8BF3-736E533BD985}" type="presParOf" srcId="{7C8B0E48-29C3-4A6C-A404-0C669808A562}" destId="{FDD20AAC-8436-4915-8B7F-174F3920A0D8}" srcOrd="2" destOrd="0" presId="urn:microsoft.com/office/officeart/2005/8/layout/list1"/>
    <dgm:cxn modelId="{AF4CB4E2-5046-4BCE-8937-D7DB2F937E97}" type="presParOf" srcId="{7C8B0E48-29C3-4A6C-A404-0C669808A562}" destId="{DA0E9008-0CCC-4CAC-95FC-7088CF7DE778}" srcOrd="3" destOrd="0" presId="urn:microsoft.com/office/officeart/2005/8/layout/list1"/>
    <dgm:cxn modelId="{571D9BEA-1B7B-4850-99FC-575E5715ACC5}" type="presParOf" srcId="{7C8B0E48-29C3-4A6C-A404-0C669808A562}" destId="{ABBD904E-9469-433C-8952-1B17CB0B4135}" srcOrd="4" destOrd="0" presId="urn:microsoft.com/office/officeart/2005/8/layout/list1"/>
    <dgm:cxn modelId="{2CEC4D55-1F03-42F5-8EFE-F003DF840881}" type="presParOf" srcId="{ABBD904E-9469-433C-8952-1B17CB0B4135}" destId="{07009504-2C65-4000-873A-131BB8297672}" srcOrd="0" destOrd="0" presId="urn:microsoft.com/office/officeart/2005/8/layout/list1"/>
    <dgm:cxn modelId="{AB32AE65-30E7-45A2-9446-51E53A06283E}" type="presParOf" srcId="{ABBD904E-9469-433C-8952-1B17CB0B4135}" destId="{CD8F16EA-4AED-4199-B89A-BDC829E1B4B9}" srcOrd="1" destOrd="0" presId="urn:microsoft.com/office/officeart/2005/8/layout/list1"/>
    <dgm:cxn modelId="{67744D79-11BA-456C-AAF1-94CA1D834B35}" type="presParOf" srcId="{7C8B0E48-29C3-4A6C-A404-0C669808A562}" destId="{CC8A590A-0566-4027-BFD6-11D847D619CD}" srcOrd="5" destOrd="0" presId="urn:microsoft.com/office/officeart/2005/8/layout/list1"/>
    <dgm:cxn modelId="{7E675A3E-2AFF-472F-8DFD-EC0AAFEECBA0}" type="presParOf" srcId="{7C8B0E48-29C3-4A6C-A404-0C669808A562}" destId="{98D87956-C907-4504-8F22-9CE449C368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02E7CA-C2DC-43E6-84E5-67E15D14EA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DC9DC9-E3F5-4B15-9A30-AFAF020C93F5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25FFD1E3-4E43-41B2-AFD8-2002FB1EEB0C}" type="par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8F7F7-C87A-43DB-934B-EF1A059B8522}" type="sib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6A64D0-30AA-406E-BEC7-399807905A7F}">
      <dgm:prSet/>
      <dgm:spPr/>
      <dgm:t>
        <a:bodyPr/>
        <a:lstStyle/>
        <a:p>
          <a:pPr marL="179388" indent="-179388">
            <a:buFont typeface="Courier New" panose="02070309020205020404" pitchFamily="49" charset="0"/>
            <a:buChar char="o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was reduced by approximately more than half from members on weekends compared to Monday to Friday.   </a:t>
          </a:r>
        </a:p>
      </dgm:t>
    </dgm:pt>
    <dgm:pt modelId="{3296794D-9A90-44B0-B3D5-FE4B147398D3}" type="par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BCF4A-0065-4D15-9611-2996991B20F9}" type="sib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759A6A-6300-4CB5-9311-AEB232413901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members’ trips was increased from Monday, reached optimum on Wednesday, and slightly decreased from Wednesday. </a:t>
          </a:r>
        </a:p>
      </dgm:t>
    </dgm:pt>
    <dgm:pt modelId="{3D469BEF-8834-43E4-926E-10BAF4B8BDFB}" type="par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B6097-75EC-4015-8B3C-0702B94B3DB7}" type="sib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0DCA94-9C1A-4311-BA00-C492344C6704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D27B445-7037-4EF3-89EA-1E8D0620B5E1}" type="par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36260-7D33-47D9-A7FB-FF1666065B1A}" type="sib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7227A-68A4-4240-B169-8208EAA3506D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was approximately 1.5 to 2.0 times higher on weekends than Monday-Friday. </a:t>
          </a:r>
        </a:p>
      </dgm:t>
    </dgm:pt>
    <dgm:pt modelId="{8FDA18FF-CC04-4452-97C3-8B1D6AA0DF91}" type="par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D784A8-827F-4324-9BFF-49BD5E5ECDBC}" type="sib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A69858-FB87-439F-B88D-78A743E55BE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non-members’ trips was higher on Friday followed by Monday other than weekends.  </a:t>
          </a:r>
        </a:p>
      </dgm:t>
    </dgm:pt>
    <dgm:pt modelId="{B149F6D3-47DF-4103-A4CC-F49E3D5C94B5}" type="par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EE36EA-E7F6-456E-A999-756E20AEB5AB}" type="sib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5EF6B4-A87B-418C-9CD3-6D4B8C6AD81B}" type="pres">
      <dgm:prSet presAssocID="{FD02E7CA-C2DC-43E6-84E5-67E15D14EACA}" presName="vert0" presStyleCnt="0">
        <dgm:presLayoutVars>
          <dgm:dir/>
          <dgm:animOne val="branch"/>
          <dgm:animLvl val="lvl"/>
        </dgm:presLayoutVars>
      </dgm:prSet>
      <dgm:spPr/>
    </dgm:pt>
    <dgm:pt modelId="{51D696FB-EAA0-4A88-81DA-DD507DB81E85}" type="pres">
      <dgm:prSet presAssocID="{78DC9DC9-E3F5-4B15-9A30-AFAF020C93F5}" presName="thickLine" presStyleLbl="alignNode1" presStyleIdx="0" presStyleCnt="2"/>
      <dgm:spPr/>
    </dgm:pt>
    <dgm:pt modelId="{815299AB-D4BA-492E-A635-262839534B24}" type="pres">
      <dgm:prSet presAssocID="{78DC9DC9-E3F5-4B15-9A30-AFAF020C93F5}" presName="horz1" presStyleCnt="0"/>
      <dgm:spPr/>
    </dgm:pt>
    <dgm:pt modelId="{008730A5-A5B3-4FF0-9DBD-CB2608340867}" type="pres">
      <dgm:prSet presAssocID="{78DC9DC9-E3F5-4B15-9A30-AFAF020C93F5}" presName="tx1" presStyleLbl="revTx" presStyleIdx="0" presStyleCnt="6"/>
      <dgm:spPr/>
    </dgm:pt>
    <dgm:pt modelId="{7BA7C8A7-025B-43EB-BADA-1CA8D78F3C5A}" type="pres">
      <dgm:prSet presAssocID="{78DC9DC9-E3F5-4B15-9A30-AFAF020C93F5}" presName="vert1" presStyleCnt="0"/>
      <dgm:spPr/>
    </dgm:pt>
    <dgm:pt modelId="{3D53AA59-3A24-4204-86F5-DE6739C96627}" type="pres">
      <dgm:prSet presAssocID="{406A64D0-30AA-406E-BEC7-399807905A7F}" presName="vertSpace2a" presStyleCnt="0"/>
      <dgm:spPr/>
    </dgm:pt>
    <dgm:pt modelId="{9A777BE1-2469-4A16-9ACF-9FAB5C4378B2}" type="pres">
      <dgm:prSet presAssocID="{406A64D0-30AA-406E-BEC7-399807905A7F}" presName="horz2" presStyleCnt="0"/>
      <dgm:spPr/>
    </dgm:pt>
    <dgm:pt modelId="{9F851103-4AF2-4B37-9E28-43A545218289}" type="pres">
      <dgm:prSet presAssocID="{406A64D0-30AA-406E-BEC7-399807905A7F}" presName="horzSpace2" presStyleCnt="0"/>
      <dgm:spPr/>
    </dgm:pt>
    <dgm:pt modelId="{B77D13DB-F35C-46B9-A444-8B9D72EC0C62}" type="pres">
      <dgm:prSet presAssocID="{406A64D0-30AA-406E-BEC7-399807905A7F}" presName="tx2" presStyleLbl="revTx" presStyleIdx="1" presStyleCnt="6"/>
      <dgm:spPr/>
    </dgm:pt>
    <dgm:pt modelId="{325C8797-A27C-4F58-ACD3-14849C296CC7}" type="pres">
      <dgm:prSet presAssocID="{406A64D0-30AA-406E-BEC7-399807905A7F}" presName="vert2" presStyleCnt="0"/>
      <dgm:spPr/>
    </dgm:pt>
    <dgm:pt modelId="{1C208D29-FC2C-4DAD-82A4-DF213EBBC34E}" type="pres">
      <dgm:prSet presAssocID="{406A64D0-30AA-406E-BEC7-399807905A7F}" presName="thinLine2b" presStyleLbl="callout" presStyleIdx="0" presStyleCnt="4"/>
      <dgm:spPr/>
    </dgm:pt>
    <dgm:pt modelId="{327F3692-27D2-4342-99CB-8FD5134A2BFA}" type="pres">
      <dgm:prSet presAssocID="{406A64D0-30AA-406E-BEC7-399807905A7F}" presName="vertSpace2b" presStyleCnt="0"/>
      <dgm:spPr/>
    </dgm:pt>
    <dgm:pt modelId="{F58E2992-1380-498C-A56D-5BCA65C61F58}" type="pres">
      <dgm:prSet presAssocID="{28759A6A-6300-4CB5-9311-AEB232413901}" presName="horz2" presStyleCnt="0"/>
      <dgm:spPr/>
    </dgm:pt>
    <dgm:pt modelId="{1BE993E4-9DE7-4615-B4B1-E05F74FF25A9}" type="pres">
      <dgm:prSet presAssocID="{28759A6A-6300-4CB5-9311-AEB232413901}" presName="horzSpace2" presStyleCnt="0"/>
      <dgm:spPr/>
    </dgm:pt>
    <dgm:pt modelId="{2B4D593F-BCF6-4262-BCD1-BBCC1068C92C}" type="pres">
      <dgm:prSet presAssocID="{28759A6A-6300-4CB5-9311-AEB232413901}" presName="tx2" presStyleLbl="revTx" presStyleIdx="2" presStyleCnt="6"/>
      <dgm:spPr/>
    </dgm:pt>
    <dgm:pt modelId="{1A2884B8-9205-450F-8827-860F7408ED2B}" type="pres">
      <dgm:prSet presAssocID="{28759A6A-6300-4CB5-9311-AEB232413901}" presName="vert2" presStyleCnt="0"/>
      <dgm:spPr/>
    </dgm:pt>
    <dgm:pt modelId="{E05A9B5B-7FCD-430C-9EB4-29282E130B0C}" type="pres">
      <dgm:prSet presAssocID="{28759A6A-6300-4CB5-9311-AEB232413901}" presName="thinLine2b" presStyleLbl="callout" presStyleIdx="1" presStyleCnt="4"/>
      <dgm:spPr/>
    </dgm:pt>
    <dgm:pt modelId="{EAD41788-38B6-49F4-AE62-10D09CF070FA}" type="pres">
      <dgm:prSet presAssocID="{28759A6A-6300-4CB5-9311-AEB232413901}" presName="vertSpace2b" presStyleCnt="0"/>
      <dgm:spPr/>
    </dgm:pt>
    <dgm:pt modelId="{0D4A398C-CEAB-447B-8D05-2B61CFF2D823}" type="pres">
      <dgm:prSet presAssocID="{DF0DCA94-9C1A-4311-BA00-C492344C6704}" presName="thickLine" presStyleLbl="alignNode1" presStyleIdx="1" presStyleCnt="2"/>
      <dgm:spPr/>
    </dgm:pt>
    <dgm:pt modelId="{CBF5EF4F-28AC-4EC3-9A34-C645333F100D}" type="pres">
      <dgm:prSet presAssocID="{DF0DCA94-9C1A-4311-BA00-C492344C6704}" presName="horz1" presStyleCnt="0"/>
      <dgm:spPr/>
    </dgm:pt>
    <dgm:pt modelId="{2158C05C-D60C-4F27-8014-5A23ADF51204}" type="pres">
      <dgm:prSet presAssocID="{DF0DCA94-9C1A-4311-BA00-C492344C6704}" presName="tx1" presStyleLbl="revTx" presStyleIdx="3" presStyleCnt="6"/>
      <dgm:spPr/>
    </dgm:pt>
    <dgm:pt modelId="{1D28EAE8-7F72-4358-9E64-6559ACF90A99}" type="pres">
      <dgm:prSet presAssocID="{DF0DCA94-9C1A-4311-BA00-C492344C6704}" presName="vert1" presStyleCnt="0"/>
      <dgm:spPr/>
    </dgm:pt>
    <dgm:pt modelId="{65AE8D62-D843-404F-A09E-229647FE170C}" type="pres">
      <dgm:prSet presAssocID="{FB57227A-68A4-4240-B169-8208EAA3506D}" presName="vertSpace2a" presStyleCnt="0"/>
      <dgm:spPr/>
    </dgm:pt>
    <dgm:pt modelId="{4C440806-8EEF-4D94-8002-4E68672B9551}" type="pres">
      <dgm:prSet presAssocID="{FB57227A-68A4-4240-B169-8208EAA3506D}" presName="horz2" presStyleCnt="0"/>
      <dgm:spPr/>
    </dgm:pt>
    <dgm:pt modelId="{09B76663-5F52-4EB5-8700-6F00176D04AE}" type="pres">
      <dgm:prSet presAssocID="{FB57227A-68A4-4240-B169-8208EAA3506D}" presName="horzSpace2" presStyleCnt="0"/>
      <dgm:spPr/>
    </dgm:pt>
    <dgm:pt modelId="{1A141987-FB5A-4B55-A0DE-452E92886C2C}" type="pres">
      <dgm:prSet presAssocID="{FB57227A-68A4-4240-B169-8208EAA3506D}" presName="tx2" presStyleLbl="revTx" presStyleIdx="4" presStyleCnt="6"/>
      <dgm:spPr/>
    </dgm:pt>
    <dgm:pt modelId="{AA143268-9F66-4901-9A95-DDFACBCB9A44}" type="pres">
      <dgm:prSet presAssocID="{FB57227A-68A4-4240-B169-8208EAA3506D}" presName="vert2" presStyleCnt="0"/>
      <dgm:spPr/>
    </dgm:pt>
    <dgm:pt modelId="{8D187A7B-95ED-4772-99F6-A80F98041F2A}" type="pres">
      <dgm:prSet presAssocID="{FB57227A-68A4-4240-B169-8208EAA3506D}" presName="thinLine2b" presStyleLbl="callout" presStyleIdx="2" presStyleCnt="4"/>
      <dgm:spPr/>
    </dgm:pt>
    <dgm:pt modelId="{F2156750-55A5-4300-A516-3E0E379E6943}" type="pres">
      <dgm:prSet presAssocID="{FB57227A-68A4-4240-B169-8208EAA3506D}" presName="vertSpace2b" presStyleCnt="0"/>
      <dgm:spPr/>
    </dgm:pt>
    <dgm:pt modelId="{016739DD-BC1A-4156-B7A3-A67ED86E8A4E}" type="pres">
      <dgm:prSet presAssocID="{CEA69858-FB87-439F-B88D-78A743E55BE7}" presName="horz2" presStyleCnt="0"/>
      <dgm:spPr/>
    </dgm:pt>
    <dgm:pt modelId="{A5CD172E-976F-40AF-8B83-E571FAF5066D}" type="pres">
      <dgm:prSet presAssocID="{CEA69858-FB87-439F-B88D-78A743E55BE7}" presName="horzSpace2" presStyleCnt="0"/>
      <dgm:spPr/>
    </dgm:pt>
    <dgm:pt modelId="{4F2A7901-D805-4BB3-B00D-6CC022387076}" type="pres">
      <dgm:prSet presAssocID="{CEA69858-FB87-439F-B88D-78A743E55BE7}" presName="tx2" presStyleLbl="revTx" presStyleIdx="5" presStyleCnt="6"/>
      <dgm:spPr/>
    </dgm:pt>
    <dgm:pt modelId="{1517F2D7-ED86-4841-BE97-B1FBACF6F28F}" type="pres">
      <dgm:prSet presAssocID="{CEA69858-FB87-439F-B88D-78A743E55BE7}" presName="vert2" presStyleCnt="0"/>
      <dgm:spPr/>
    </dgm:pt>
    <dgm:pt modelId="{AF50B199-442B-422E-8535-850E6C68F0E4}" type="pres">
      <dgm:prSet presAssocID="{CEA69858-FB87-439F-B88D-78A743E55BE7}" presName="thinLine2b" presStyleLbl="callout" presStyleIdx="3" presStyleCnt="4"/>
      <dgm:spPr/>
    </dgm:pt>
    <dgm:pt modelId="{73601FBA-4750-4423-A5E1-A13420A0DD4E}" type="pres">
      <dgm:prSet presAssocID="{CEA69858-FB87-439F-B88D-78A743E55BE7}" presName="vertSpace2b" presStyleCnt="0"/>
      <dgm:spPr/>
    </dgm:pt>
  </dgm:ptLst>
  <dgm:cxnLst>
    <dgm:cxn modelId="{0F2AAD27-9E54-4EA3-A260-90D0C76384E0}" srcId="{78DC9DC9-E3F5-4B15-9A30-AFAF020C93F5}" destId="{28759A6A-6300-4CB5-9311-AEB232413901}" srcOrd="1" destOrd="0" parTransId="{3D469BEF-8834-43E4-926E-10BAF4B8BDFB}" sibTransId="{CA4B6097-75EC-4015-8B3C-0702B94B3DB7}"/>
    <dgm:cxn modelId="{AA834037-9206-4624-A5A8-8BE6CD483C63}" srcId="{FD02E7CA-C2DC-43E6-84E5-67E15D14EACA}" destId="{DF0DCA94-9C1A-4311-BA00-C492344C6704}" srcOrd="1" destOrd="0" parTransId="{4D27B445-7037-4EF3-89EA-1E8D0620B5E1}" sibTransId="{44136260-7D33-47D9-A7FB-FF1666065B1A}"/>
    <dgm:cxn modelId="{A8D30E41-BD96-4AF2-9785-2C2B73339AFE}" type="presOf" srcId="{406A64D0-30AA-406E-BEC7-399807905A7F}" destId="{B77D13DB-F35C-46B9-A444-8B9D72EC0C62}" srcOrd="0" destOrd="0" presId="urn:microsoft.com/office/officeart/2008/layout/LinedList"/>
    <dgm:cxn modelId="{D175A556-B28D-4508-BDB3-43BB32D5A63B}" srcId="{DF0DCA94-9C1A-4311-BA00-C492344C6704}" destId="{FB57227A-68A4-4240-B169-8208EAA3506D}" srcOrd="0" destOrd="0" parTransId="{8FDA18FF-CC04-4452-97C3-8B1D6AA0DF91}" sibTransId="{9DD784A8-827F-4324-9BFF-49BD5E5ECDBC}"/>
    <dgm:cxn modelId="{D483C258-CDC1-49AE-893F-D99D4DC5212A}" srcId="{FD02E7CA-C2DC-43E6-84E5-67E15D14EACA}" destId="{78DC9DC9-E3F5-4B15-9A30-AFAF020C93F5}" srcOrd="0" destOrd="0" parTransId="{25FFD1E3-4E43-41B2-AFD8-2002FB1EEB0C}" sibTransId="{5418F7F7-C87A-43DB-934B-EF1A059B8522}"/>
    <dgm:cxn modelId="{C8F7E55A-BD30-4A44-9028-C90992D69E28}" type="presOf" srcId="{FD02E7CA-C2DC-43E6-84E5-67E15D14EACA}" destId="{6D5EF6B4-A87B-418C-9CD3-6D4B8C6AD81B}" srcOrd="0" destOrd="0" presId="urn:microsoft.com/office/officeart/2008/layout/LinedList"/>
    <dgm:cxn modelId="{B8B04C7C-9143-4E04-AE84-12C78F477327}" type="presOf" srcId="{28759A6A-6300-4CB5-9311-AEB232413901}" destId="{2B4D593F-BCF6-4262-BCD1-BBCC1068C92C}" srcOrd="0" destOrd="0" presId="urn:microsoft.com/office/officeart/2008/layout/LinedList"/>
    <dgm:cxn modelId="{51971796-7268-4EFC-AEAC-7222FE8B3DD1}" type="presOf" srcId="{DF0DCA94-9C1A-4311-BA00-C492344C6704}" destId="{2158C05C-D60C-4F27-8014-5A23ADF51204}" srcOrd="0" destOrd="0" presId="urn:microsoft.com/office/officeart/2008/layout/LinedList"/>
    <dgm:cxn modelId="{707199BC-242D-49B5-943E-A4C15C831EF5}" type="presOf" srcId="{FB57227A-68A4-4240-B169-8208EAA3506D}" destId="{1A141987-FB5A-4B55-A0DE-452E92886C2C}" srcOrd="0" destOrd="0" presId="urn:microsoft.com/office/officeart/2008/layout/LinedList"/>
    <dgm:cxn modelId="{77DF13C3-D638-42BE-9DE0-5112F917B35C}" type="presOf" srcId="{CEA69858-FB87-439F-B88D-78A743E55BE7}" destId="{4F2A7901-D805-4BB3-B00D-6CC022387076}" srcOrd="0" destOrd="0" presId="urn:microsoft.com/office/officeart/2008/layout/LinedList"/>
    <dgm:cxn modelId="{73F322D2-B403-496D-9DD9-0178F8C2BF12}" type="presOf" srcId="{78DC9DC9-E3F5-4B15-9A30-AFAF020C93F5}" destId="{008730A5-A5B3-4FF0-9DBD-CB2608340867}" srcOrd="0" destOrd="0" presId="urn:microsoft.com/office/officeart/2008/layout/LinedList"/>
    <dgm:cxn modelId="{5F5069D3-3407-486C-AE4C-2E04527BD6F1}" srcId="{78DC9DC9-E3F5-4B15-9A30-AFAF020C93F5}" destId="{406A64D0-30AA-406E-BEC7-399807905A7F}" srcOrd="0" destOrd="0" parTransId="{3296794D-9A90-44B0-B3D5-FE4B147398D3}" sibTransId="{1A7BCF4A-0065-4D15-9611-2996991B20F9}"/>
    <dgm:cxn modelId="{61946FE5-BEC5-4E40-B7E8-AC39AF3564C9}" srcId="{DF0DCA94-9C1A-4311-BA00-C492344C6704}" destId="{CEA69858-FB87-439F-B88D-78A743E55BE7}" srcOrd="1" destOrd="0" parTransId="{B149F6D3-47DF-4103-A4CC-F49E3D5C94B5}" sibTransId="{84EE36EA-E7F6-456E-A999-756E20AEB5AB}"/>
    <dgm:cxn modelId="{D3B042F7-5D53-4DC9-AB5A-5D1E1E67D55F}" type="presParOf" srcId="{6D5EF6B4-A87B-418C-9CD3-6D4B8C6AD81B}" destId="{51D696FB-EAA0-4A88-81DA-DD507DB81E85}" srcOrd="0" destOrd="0" presId="urn:microsoft.com/office/officeart/2008/layout/LinedList"/>
    <dgm:cxn modelId="{317DA870-953A-4A6F-8CF1-00056B6951D6}" type="presParOf" srcId="{6D5EF6B4-A87B-418C-9CD3-6D4B8C6AD81B}" destId="{815299AB-D4BA-492E-A635-262839534B24}" srcOrd="1" destOrd="0" presId="urn:microsoft.com/office/officeart/2008/layout/LinedList"/>
    <dgm:cxn modelId="{D031D021-4079-4A0C-AA17-5A532916C85C}" type="presParOf" srcId="{815299AB-D4BA-492E-A635-262839534B24}" destId="{008730A5-A5B3-4FF0-9DBD-CB2608340867}" srcOrd="0" destOrd="0" presId="urn:microsoft.com/office/officeart/2008/layout/LinedList"/>
    <dgm:cxn modelId="{7A1A2B99-16D6-4997-80C0-E9132836206D}" type="presParOf" srcId="{815299AB-D4BA-492E-A635-262839534B24}" destId="{7BA7C8A7-025B-43EB-BADA-1CA8D78F3C5A}" srcOrd="1" destOrd="0" presId="urn:microsoft.com/office/officeart/2008/layout/LinedList"/>
    <dgm:cxn modelId="{95AE1BDF-7323-470F-83F9-3B1AA31F0E74}" type="presParOf" srcId="{7BA7C8A7-025B-43EB-BADA-1CA8D78F3C5A}" destId="{3D53AA59-3A24-4204-86F5-DE6739C96627}" srcOrd="0" destOrd="0" presId="urn:microsoft.com/office/officeart/2008/layout/LinedList"/>
    <dgm:cxn modelId="{F9B8969F-9F2D-4E6E-A8A7-D435128EEA22}" type="presParOf" srcId="{7BA7C8A7-025B-43EB-BADA-1CA8D78F3C5A}" destId="{9A777BE1-2469-4A16-9ACF-9FAB5C4378B2}" srcOrd="1" destOrd="0" presId="urn:microsoft.com/office/officeart/2008/layout/LinedList"/>
    <dgm:cxn modelId="{91D664B3-1A58-4380-AA79-BE71DA759E98}" type="presParOf" srcId="{9A777BE1-2469-4A16-9ACF-9FAB5C4378B2}" destId="{9F851103-4AF2-4B37-9E28-43A545218289}" srcOrd="0" destOrd="0" presId="urn:microsoft.com/office/officeart/2008/layout/LinedList"/>
    <dgm:cxn modelId="{92B7F187-20C3-4EED-8CAE-8BE03E913C0A}" type="presParOf" srcId="{9A777BE1-2469-4A16-9ACF-9FAB5C4378B2}" destId="{B77D13DB-F35C-46B9-A444-8B9D72EC0C62}" srcOrd="1" destOrd="0" presId="urn:microsoft.com/office/officeart/2008/layout/LinedList"/>
    <dgm:cxn modelId="{37BF69D8-ECD3-44D9-86B8-FDCE91772206}" type="presParOf" srcId="{9A777BE1-2469-4A16-9ACF-9FAB5C4378B2}" destId="{325C8797-A27C-4F58-ACD3-14849C296CC7}" srcOrd="2" destOrd="0" presId="urn:microsoft.com/office/officeart/2008/layout/LinedList"/>
    <dgm:cxn modelId="{BB4F4B0D-B307-4510-A8EA-D423F1C11467}" type="presParOf" srcId="{7BA7C8A7-025B-43EB-BADA-1CA8D78F3C5A}" destId="{1C208D29-FC2C-4DAD-82A4-DF213EBBC34E}" srcOrd="2" destOrd="0" presId="urn:microsoft.com/office/officeart/2008/layout/LinedList"/>
    <dgm:cxn modelId="{AA513585-C5B7-434C-8CD7-FA8A2545D5D4}" type="presParOf" srcId="{7BA7C8A7-025B-43EB-BADA-1CA8D78F3C5A}" destId="{327F3692-27D2-4342-99CB-8FD5134A2BFA}" srcOrd="3" destOrd="0" presId="urn:microsoft.com/office/officeart/2008/layout/LinedList"/>
    <dgm:cxn modelId="{3EDF8DC3-9566-4032-A127-18C7711E45B4}" type="presParOf" srcId="{7BA7C8A7-025B-43EB-BADA-1CA8D78F3C5A}" destId="{F58E2992-1380-498C-A56D-5BCA65C61F58}" srcOrd="4" destOrd="0" presId="urn:microsoft.com/office/officeart/2008/layout/LinedList"/>
    <dgm:cxn modelId="{64D79A1C-7CEC-4BFD-AA3C-DAB18DCDD5D7}" type="presParOf" srcId="{F58E2992-1380-498C-A56D-5BCA65C61F58}" destId="{1BE993E4-9DE7-4615-B4B1-E05F74FF25A9}" srcOrd="0" destOrd="0" presId="urn:microsoft.com/office/officeart/2008/layout/LinedList"/>
    <dgm:cxn modelId="{6A800D6E-19A9-476F-B1D5-5AB44B92A8A4}" type="presParOf" srcId="{F58E2992-1380-498C-A56D-5BCA65C61F58}" destId="{2B4D593F-BCF6-4262-BCD1-BBCC1068C92C}" srcOrd="1" destOrd="0" presId="urn:microsoft.com/office/officeart/2008/layout/LinedList"/>
    <dgm:cxn modelId="{6467826B-FA7D-4A30-BAD9-DBAC51B06CB2}" type="presParOf" srcId="{F58E2992-1380-498C-A56D-5BCA65C61F58}" destId="{1A2884B8-9205-450F-8827-860F7408ED2B}" srcOrd="2" destOrd="0" presId="urn:microsoft.com/office/officeart/2008/layout/LinedList"/>
    <dgm:cxn modelId="{9F6F418F-AEEE-48AE-A37E-24D481233A99}" type="presParOf" srcId="{7BA7C8A7-025B-43EB-BADA-1CA8D78F3C5A}" destId="{E05A9B5B-7FCD-430C-9EB4-29282E130B0C}" srcOrd="5" destOrd="0" presId="urn:microsoft.com/office/officeart/2008/layout/LinedList"/>
    <dgm:cxn modelId="{CF1675A4-CA82-475D-98EB-4ADF19D2B00F}" type="presParOf" srcId="{7BA7C8A7-025B-43EB-BADA-1CA8D78F3C5A}" destId="{EAD41788-38B6-49F4-AE62-10D09CF070FA}" srcOrd="6" destOrd="0" presId="urn:microsoft.com/office/officeart/2008/layout/LinedList"/>
    <dgm:cxn modelId="{891A8FD2-CF9F-4EBD-B3EF-0E11C5007D64}" type="presParOf" srcId="{6D5EF6B4-A87B-418C-9CD3-6D4B8C6AD81B}" destId="{0D4A398C-CEAB-447B-8D05-2B61CFF2D823}" srcOrd="2" destOrd="0" presId="urn:microsoft.com/office/officeart/2008/layout/LinedList"/>
    <dgm:cxn modelId="{598BF121-95D3-4E8B-B6CE-796BF2815348}" type="presParOf" srcId="{6D5EF6B4-A87B-418C-9CD3-6D4B8C6AD81B}" destId="{CBF5EF4F-28AC-4EC3-9A34-C645333F100D}" srcOrd="3" destOrd="0" presId="urn:microsoft.com/office/officeart/2008/layout/LinedList"/>
    <dgm:cxn modelId="{8BA05B46-FFF2-4E94-8EDC-B51723B2FF2D}" type="presParOf" srcId="{CBF5EF4F-28AC-4EC3-9A34-C645333F100D}" destId="{2158C05C-D60C-4F27-8014-5A23ADF51204}" srcOrd="0" destOrd="0" presId="urn:microsoft.com/office/officeart/2008/layout/LinedList"/>
    <dgm:cxn modelId="{67610D36-7EFB-440D-9E35-3AC00551E2B6}" type="presParOf" srcId="{CBF5EF4F-28AC-4EC3-9A34-C645333F100D}" destId="{1D28EAE8-7F72-4358-9E64-6559ACF90A99}" srcOrd="1" destOrd="0" presId="urn:microsoft.com/office/officeart/2008/layout/LinedList"/>
    <dgm:cxn modelId="{BA2E515E-905A-436C-9C8F-74E4EE95C465}" type="presParOf" srcId="{1D28EAE8-7F72-4358-9E64-6559ACF90A99}" destId="{65AE8D62-D843-404F-A09E-229647FE170C}" srcOrd="0" destOrd="0" presId="urn:microsoft.com/office/officeart/2008/layout/LinedList"/>
    <dgm:cxn modelId="{884390C5-46F5-46A0-A093-8FCC3267F803}" type="presParOf" srcId="{1D28EAE8-7F72-4358-9E64-6559ACF90A99}" destId="{4C440806-8EEF-4D94-8002-4E68672B9551}" srcOrd="1" destOrd="0" presId="urn:microsoft.com/office/officeart/2008/layout/LinedList"/>
    <dgm:cxn modelId="{FF75F213-DF83-4BD2-9971-53992EA7FA83}" type="presParOf" srcId="{4C440806-8EEF-4D94-8002-4E68672B9551}" destId="{09B76663-5F52-4EB5-8700-6F00176D04AE}" srcOrd="0" destOrd="0" presId="urn:microsoft.com/office/officeart/2008/layout/LinedList"/>
    <dgm:cxn modelId="{05668268-B575-4814-A65F-ED3125DDDBFD}" type="presParOf" srcId="{4C440806-8EEF-4D94-8002-4E68672B9551}" destId="{1A141987-FB5A-4B55-A0DE-452E92886C2C}" srcOrd="1" destOrd="0" presId="urn:microsoft.com/office/officeart/2008/layout/LinedList"/>
    <dgm:cxn modelId="{8A8235AD-247A-41A5-8CE5-0EDCA3A00C87}" type="presParOf" srcId="{4C440806-8EEF-4D94-8002-4E68672B9551}" destId="{AA143268-9F66-4901-9A95-DDFACBCB9A44}" srcOrd="2" destOrd="0" presId="urn:microsoft.com/office/officeart/2008/layout/LinedList"/>
    <dgm:cxn modelId="{A65D2AEB-DAE6-41D3-B6B5-F554FD36115E}" type="presParOf" srcId="{1D28EAE8-7F72-4358-9E64-6559ACF90A99}" destId="{8D187A7B-95ED-4772-99F6-A80F98041F2A}" srcOrd="2" destOrd="0" presId="urn:microsoft.com/office/officeart/2008/layout/LinedList"/>
    <dgm:cxn modelId="{7BEC831A-F0A1-4E3D-A988-7E66D8998B94}" type="presParOf" srcId="{1D28EAE8-7F72-4358-9E64-6559ACF90A99}" destId="{F2156750-55A5-4300-A516-3E0E379E6943}" srcOrd="3" destOrd="0" presId="urn:microsoft.com/office/officeart/2008/layout/LinedList"/>
    <dgm:cxn modelId="{E4FC760E-A9AE-4932-A048-30D961F18511}" type="presParOf" srcId="{1D28EAE8-7F72-4358-9E64-6559ACF90A99}" destId="{016739DD-BC1A-4156-B7A3-A67ED86E8A4E}" srcOrd="4" destOrd="0" presId="urn:microsoft.com/office/officeart/2008/layout/LinedList"/>
    <dgm:cxn modelId="{0D5B88DC-913E-4F66-9553-53F218017A91}" type="presParOf" srcId="{016739DD-BC1A-4156-B7A3-A67ED86E8A4E}" destId="{A5CD172E-976F-40AF-8B83-E571FAF5066D}" srcOrd="0" destOrd="0" presId="urn:microsoft.com/office/officeart/2008/layout/LinedList"/>
    <dgm:cxn modelId="{B4FDE743-B579-4B70-ADAA-F329E8DC1B6D}" type="presParOf" srcId="{016739DD-BC1A-4156-B7A3-A67ED86E8A4E}" destId="{4F2A7901-D805-4BB3-B00D-6CC022387076}" srcOrd="1" destOrd="0" presId="urn:microsoft.com/office/officeart/2008/layout/LinedList"/>
    <dgm:cxn modelId="{A0D54FBD-2954-467F-B97D-B3D0EA87867F}" type="presParOf" srcId="{016739DD-BC1A-4156-B7A3-A67ED86E8A4E}" destId="{1517F2D7-ED86-4841-BE97-B1FBACF6F28F}" srcOrd="2" destOrd="0" presId="urn:microsoft.com/office/officeart/2008/layout/LinedList"/>
    <dgm:cxn modelId="{9878ED19-520A-44D4-9E79-A2D21CC8FF76}" type="presParOf" srcId="{1D28EAE8-7F72-4358-9E64-6559ACF90A99}" destId="{AF50B199-442B-422E-8535-850E6C68F0E4}" srcOrd="5" destOrd="0" presId="urn:microsoft.com/office/officeart/2008/layout/LinedList"/>
    <dgm:cxn modelId="{02B0B357-179C-4B98-A08A-AAEC9F6FA8C5}" type="presParOf" srcId="{1D28EAE8-7F72-4358-9E64-6559ACF90A99}" destId="{73601FBA-4750-4423-A5E1-A13420A0DD4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2E7CA-C2DC-43E6-84E5-67E15D14EA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DC9DC9-E3F5-4B15-9A30-AFAF020C93F5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25FFD1E3-4E43-41B2-AFD8-2002FB1EEB0C}" type="par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8F7F7-C87A-43DB-934B-EF1A059B8522}" type="sib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6A64D0-30AA-406E-BEC7-399807905A7F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Tuesday and reduced gradually after Tuesday.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96794D-9A90-44B0-B3D5-FE4B147398D3}" type="par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BCF4A-0065-4D15-9611-2996991B20F9}" type="sib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759A6A-6300-4CB5-9311-AEB232413901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lowest was on Sunday followed by Saturday.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469BEF-8834-43E4-926E-10BAF4B8BDFB}" type="par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B6097-75EC-4015-8B3C-0702B94B3DB7}" type="sib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0DCA94-9C1A-4311-BA00-C492344C6704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D27B445-7037-4EF3-89EA-1E8D0620B5E1}" type="par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36260-7D33-47D9-A7FB-FF1666065B1A}" type="sib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7227A-68A4-4240-B169-8208EAA3506D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Saturday, followed by Sunday and Friday.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DA18FF-CC04-4452-97C3-8B1D6AA0DF91}" type="par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D784A8-827F-4324-9BFF-49BD5E5ECDBC}" type="sib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A69858-FB87-439F-B88D-78A743E55BE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ride utilization was observed higher on Friday, Saturday, and Sunday.</a:t>
          </a:r>
        </a:p>
      </dgm:t>
    </dgm:pt>
    <dgm:pt modelId="{B149F6D3-47DF-4103-A4CC-F49E3D5C94B5}" type="par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EE36EA-E7F6-456E-A999-756E20AEB5AB}" type="sib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C7CF2F-6A60-4613-AC24-0416EEE70519}" type="pres">
      <dgm:prSet presAssocID="{FD02E7CA-C2DC-43E6-84E5-67E15D14EACA}" presName="vert0" presStyleCnt="0">
        <dgm:presLayoutVars>
          <dgm:dir/>
          <dgm:animOne val="branch"/>
          <dgm:animLvl val="lvl"/>
        </dgm:presLayoutVars>
      </dgm:prSet>
      <dgm:spPr/>
    </dgm:pt>
    <dgm:pt modelId="{62F9624B-28C0-4674-87DD-99730A547BF4}" type="pres">
      <dgm:prSet presAssocID="{78DC9DC9-E3F5-4B15-9A30-AFAF020C93F5}" presName="thickLine" presStyleLbl="alignNode1" presStyleIdx="0" presStyleCnt="2"/>
      <dgm:spPr/>
    </dgm:pt>
    <dgm:pt modelId="{8219EE5C-6BE9-422E-B674-443DFDE8BDCB}" type="pres">
      <dgm:prSet presAssocID="{78DC9DC9-E3F5-4B15-9A30-AFAF020C93F5}" presName="horz1" presStyleCnt="0"/>
      <dgm:spPr/>
    </dgm:pt>
    <dgm:pt modelId="{77642D0B-D534-4428-AF76-1797F6409C2A}" type="pres">
      <dgm:prSet presAssocID="{78DC9DC9-E3F5-4B15-9A30-AFAF020C93F5}" presName="tx1" presStyleLbl="revTx" presStyleIdx="0" presStyleCnt="6"/>
      <dgm:spPr/>
    </dgm:pt>
    <dgm:pt modelId="{0EA5444E-CFC9-4C96-A8ED-67284E8A2C03}" type="pres">
      <dgm:prSet presAssocID="{78DC9DC9-E3F5-4B15-9A30-AFAF020C93F5}" presName="vert1" presStyleCnt="0"/>
      <dgm:spPr/>
    </dgm:pt>
    <dgm:pt modelId="{93598825-B2D4-449E-9974-226B0E26F1AA}" type="pres">
      <dgm:prSet presAssocID="{406A64D0-30AA-406E-BEC7-399807905A7F}" presName="vertSpace2a" presStyleCnt="0"/>
      <dgm:spPr/>
    </dgm:pt>
    <dgm:pt modelId="{010D9F79-435C-4575-8E6C-14D83EF99068}" type="pres">
      <dgm:prSet presAssocID="{406A64D0-30AA-406E-BEC7-399807905A7F}" presName="horz2" presStyleCnt="0"/>
      <dgm:spPr/>
    </dgm:pt>
    <dgm:pt modelId="{FE19F7E4-8C2C-4E2D-8C4B-5A7B729309BE}" type="pres">
      <dgm:prSet presAssocID="{406A64D0-30AA-406E-BEC7-399807905A7F}" presName="horzSpace2" presStyleCnt="0"/>
      <dgm:spPr/>
    </dgm:pt>
    <dgm:pt modelId="{AD6A7981-FABA-4E35-9483-1F410ED1475F}" type="pres">
      <dgm:prSet presAssocID="{406A64D0-30AA-406E-BEC7-399807905A7F}" presName="tx2" presStyleLbl="revTx" presStyleIdx="1" presStyleCnt="6"/>
      <dgm:spPr/>
    </dgm:pt>
    <dgm:pt modelId="{5B9943A5-B727-466A-BBF4-AD5D089B46ED}" type="pres">
      <dgm:prSet presAssocID="{406A64D0-30AA-406E-BEC7-399807905A7F}" presName="vert2" presStyleCnt="0"/>
      <dgm:spPr/>
    </dgm:pt>
    <dgm:pt modelId="{93BAB194-DFBD-4DFA-84C6-1BC1322C7B50}" type="pres">
      <dgm:prSet presAssocID="{406A64D0-30AA-406E-BEC7-399807905A7F}" presName="thinLine2b" presStyleLbl="callout" presStyleIdx="0" presStyleCnt="4"/>
      <dgm:spPr/>
    </dgm:pt>
    <dgm:pt modelId="{F2B5FC98-6FC4-4CEA-AE7E-942D620948FC}" type="pres">
      <dgm:prSet presAssocID="{406A64D0-30AA-406E-BEC7-399807905A7F}" presName="vertSpace2b" presStyleCnt="0"/>
      <dgm:spPr/>
    </dgm:pt>
    <dgm:pt modelId="{CDA98175-71FC-4189-9D1C-5D08A02BD0EF}" type="pres">
      <dgm:prSet presAssocID="{28759A6A-6300-4CB5-9311-AEB232413901}" presName="horz2" presStyleCnt="0"/>
      <dgm:spPr/>
    </dgm:pt>
    <dgm:pt modelId="{8AF6AFC1-9978-455A-9637-822B7D8E68FA}" type="pres">
      <dgm:prSet presAssocID="{28759A6A-6300-4CB5-9311-AEB232413901}" presName="horzSpace2" presStyleCnt="0"/>
      <dgm:spPr/>
    </dgm:pt>
    <dgm:pt modelId="{A7827B57-5C2F-4163-8141-27F017065340}" type="pres">
      <dgm:prSet presAssocID="{28759A6A-6300-4CB5-9311-AEB232413901}" presName="tx2" presStyleLbl="revTx" presStyleIdx="2" presStyleCnt="6"/>
      <dgm:spPr/>
    </dgm:pt>
    <dgm:pt modelId="{5C6310E2-BB86-414D-9B18-725E25B90921}" type="pres">
      <dgm:prSet presAssocID="{28759A6A-6300-4CB5-9311-AEB232413901}" presName="vert2" presStyleCnt="0"/>
      <dgm:spPr/>
    </dgm:pt>
    <dgm:pt modelId="{5FAD819F-EBC7-4498-B70C-0D41F1217B2E}" type="pres">
      <dgm:prSet presAssocID="{28759A6A-6300-4CB5-9311-AEB232413901}" presName="thinLine2b" presStyleLbl="callout" presStyleIdx="1" presStyleCnt="4"/>
      <dgm:spPr/>
    </dgm:pt>
    <dgm:pt modelId="{DDB7125F-4F6A-4B75-8D1E-B5F9F54C1FBF}" type="pres">
      <dgm:prSet presAssocID="{28759A6A-6300-4CB5-9311-AEB232413901}" presName="vertSpace2b" presStyleCnt="0"/>
      <dgm:spPr/>
    </dgm:pt>
    <dgm:pt modelId="{BA5895E1-83DB-4AA8-97E3-FF1D62A4379E}" type="pres">
      <dgm:prSet presAssocID="{DF0DCA94-9C1A-4311-BA00-C492344C6704}" presName="thickLine" presStyleLbl="alignNode1" presStyleIdx="1" presStyleCnt="2"/>
      <dgm:spPr/>
    </dgm:pt>
    <dgm:pt modelId="{389FB092-4C4B-4C50-8B0A-51B4A90FCDD9}" type="pres">
      <dgm:prSet presAssocID="{DF0DCA94-9C1A-4311-BA00-C492344C6704}" presName="horz1" presStyleCnt="0"/>
      <dgm:spPr/>
    </dgm:pt>
    <dgm:pt modelId="{6D38552B-E187-47AE-B58F-22F5D8E6B14C}" type="pres">
      <dgm:prSet presAssocID="{DF0DCA94-9C1A-4311-BA00-C492344C6704}" presName="tx1" presStyleLbl="revTx" presStyleIdx="3" presStyleCnt="6"/>
      <dgm:spPr/>
    </dgm:pt>
    <dgm:pt modelId="{AA304513-4F46-4B85-BE87-50A1E5B231BF}" type="pres">
      <dgm:prSet presAssocID="{DF0DCA94-9C1A-4311-BA00-C492344C6704}" presName="vert1" presStyleCnt="0"/>
      <dgm:spPr/>
    </dgm:pt>
    <dgm:pt modelId="{87F8F912-8DB7-4BDB-87C0-E32B8BEBDF51}" type="pres">
      <dgm:prSet presAssocID="{FB57227A-68A4-4240-B169-8208EAA3506D}" presName="vertSpace2a" presStyleCnt="0"/>
      <dgm:spPr/>
    </dgm:pt>
    <dgm:pt modelId="{C5FFAA24-5532-4F5C-9135-CF8B5FF7018A}" type="pres">
      <dgm:prSet presAssocID="{FB57227A-68A4-4240-B169-8208EAA3506D}" presName="horz2" presStyleCnt="0"/>
      <dgm:spPr/>
    </dgm:pt>
    <dgm:pt modelId="{72AC0A36-2A5F-434B-BEC0-05F92987A416}" type="pres">
      <dgm:prSet presAssocID="{FB57227A-68A4-4240-B169-8208EAA3506D}" presName="horzSpace2" presStyleCnt="0"/>
      <dgm:spPr/>
    </dgm:pt>
    <dgm:pt modelId="{D242C80C-DF9B-4717-80EA-A3CA0B71ED31}" type="pres">
      <dgm:prSet presAssocID="{FB57227A-68A4-4240-B169-8208EAA3506D}" presName="tx2" presStyleLbl="revTx" presStyleIdx="4" presStyleCnt="6"/>
      <dgm:spPr/>
    </dgm:pt>
    <dgm:pt modelId="{61D1FF39-EBE8-44E3-9484-5280F4ABD641}" type="pres">
      <dgm:prSet presAssocID="{FB57227A-68A4-4240-B169-8208EAA3506D}" presName="vert2" presStyleCnt="0"/>
      <dgm:spPr/>
    </dgm:pt>
    <dgm:pt modelId="{173BEE6C-A9B8-4AC5-81B5-2E2F0341B9C0}" type="pres">
      <dgm:prSet presAssocID="{FB57227A-68A4-4240-B169-8208EAA3506D}" presName="thinLine2b" presStyleLbl="callout" presStyleIdx="2" presStyleCnt="4"/>
      <dgm:spPr/>
    </dgm:pt>
    <dgm:pt modelId="{2396EA6F-F8FF-464E-A588-FD67465C50E1}" type="pres">
      <dgm:prSet presAssocID="{FB57227A-68A4-4240-B169-8208EAA3506D}" presName="vertSpace2b" presStyleCnt="0"/>
      <dgm:spPr/>
    </dgm:pt>
    <dgm:pt modelId="{EB639AB3-4746-4ECC-A98B-4B8E2E899885}" type="pres">
      <dgm:prSet presAssocID="{CEA69858-FB87-439F-B88D-78A743E55BE7}" presName="horz2" presStyleCnt="0"/>
      <dgm:spPr/>
    </dgm:pt>
    <dgm:pt modelId="{7F29E524-5EA2-4AEA-8A09-FA935D4070F1}" type="pres">
      <dgm:prSet presAssocID="{CEA69858-FB87-439F-B88D-78A743E55BE7}" presName="horzSpace2" presStyleCnt="0"/>
      <dgm:spPr/>
    </dgm:pt>
    <dgm:pt modelId="{93505BDC-DE7D-4C3B-8086-CB13534550C7}" type="pres">
      <dgm:prSet presAssocID="{CEA69858-FB87-439F-B88D-78A743E55BE7}" presName="tx2" presStyleLbl="revTx" presStyleIdx="5" presStyleCnt="6"/>
      <dgm:spPr/>
    </dgm:pt>
    <dgm:pt modelId="{2DFCD4C3-7B88-4716-9627-DD80A2F1B5CD}" type="pres">
      <dgm:prSet presAssocID="{CEA69858-FB87-439F-B88D-78A743E55BE7}" presName="vert2" presStyleCnt="0"/>
      <dgm:spPr/>
    </dgm:pt>
    <dgm:pt modelId="{725FFDD2-A931-4722-81DC-51F1EB1D7BE9}" type="pres">
      <dgm:prSet presAssocID="{CEA69858-FB87-439F-B88D-78A743E55BE7}" presName="thinLine2b" presStyleLbl="callout" presStyleIdx="3" presStyleCnt="4"/>
      <dgm:spPr/>
    </dgm:pt>
    <dgm:pt modelId="{1D93B925-47EF-496B-B40C-9BF5FCF417F5}" type="pres">
      <dgm:prSet presAssocID="{CEA69858-FB87-439F-B88D-78A743E55BE7}" presName="vertSpace2b" presStyleCnt="0"/>
      <dgm:spPr/>
    </dgm:pt>
  </dgm:ptLst>
  <dgm:cxnLst>
    <dgm:cxn modelId="{68C42305-9A8B-40F7-AE87-ADF66FC5839D}" type="presOf" srcId="{78DC9DC9-E3F5-4B15-9A30-AFAF020C93F5}" destId="{77642D0B-D534-4428-AF76-1797F6409C2A}" srcOrd="0" destOrd="0" presId="urn:microsoft.com/office/officeart/2008/layout/LinedList"/>
    <dgm:cxn modelId="{0F2AAD27-9E54-4EA3-A260-90D0C76384E0}" srcId="{78DC9DC9-E3F5-4B15-9A30-AFAF020C93F5}" destId="{28759A6A-6300-4CB5-9311-AEB232413901}" srcOrd="1" destOrd="0" parTransId="{3D469BEF-8834-43E4-926E-10BAF4B8BDFB}" sibTransId="{CA4B6097-75EC-4015-8B3C-0702B94B3DB7}"/>
    <dgm:cxn modelId="{AA834037-9206-4624-A5A8-8BE6CD483C63}" srcId="{FD02E7CA-C2DC-43E6-84E5-67E15D14EACA}" destId="{DF0DCA94-9C1A-4311-BA00-C492344C6704}" srcOrd="1" destOrd="0" parTransId="{4D27B445-7037-4EF3-89EA-1E8D0620B5E1}" sibTransId="{44136260-7D33-47D9-A7FB-FF1666065B1A}"/>
    <dgm:cxn modelId="{7C6BDE40-C43B-413F-B55C-54ACFB964AD0}" type="presOf" srcId="{406A64D0-30AA-406E-BEC7-399807905A7F}" destId="{AD6A7981-FABA-4E35-9483-1F410ED1475F}" srcOrd="0" destOrd="0" presId="urn:microsoft.com/office/officeart/2008/layout/LinedList"/>
    <dgm:cxn modelId="{3FDC7F60-5E3D-4EB8-8EAC-72512AB23572}" type="presOf" srcId="{28759A6A-6300-4CB5-9311-AEB232413901}" destId="{A7827B57-5C2F-4163-8141-27F017065340}" srcOrd="0" destOrd="0" presId="urn:microsoft.com/office/officeart/2008/layout/LinedList"/>
    <dgm:cxn modelId="{D175A556-B28D-4508-BDB3-43BB32D5A63B}" srcId="{DF0DCA94-9C1A-4311-BA00-C492344C6704}" destId="{FB57227A-68A4-4240-B169-8208EAA3506D}" srcOrd="0" destOrd="0" parTransId="{8FDA18FF-CC04-4452-97C3-8B1D6AA0DF91}" sibTransId="{9DD784A8-827F-4324-9BFF-49BD5E5ECDBC}"/>
    <dgm:cxn modelId="{D483C258-CDC1-49AE-893F-D99D4DC5212A}" srcId="{FD02E7CA-C2DC-43E6-84E5-67E15D14EACA}" destId="{78DC9DC9-E3F5-4B15-9A30-AFAF020C93F5}" srcOrd="0" destOrd="0" parTransId="{25FFD1E3-4E43-41B2-AFD8-2002FB1EEB0C}" sibTransId="{5418F7F7-C87A-43DB-934B-EF1A059B8522}"/>
    <dgm:cxn modelId="{6F4EEC98-AC3E-4DAF-8724-7CABBFE5410F}" type="presOf" srcId="{DF0DCA94-9C1A-4311-BA00-C492344C6704}" destId="{6D38552B-E187-47AE-B58F-22F5D8E6B14C}" srcOrd="0" destOrd="0" presId="urn:microsoft.com/office/officeart/2008/layout/LinedList"/>
    <dgm:cxn modelId="{9DD489A2-8828-4C56-A1A9-65B46F11886C}" type="presOf" srcId="{CEA69858-FB87-439F-B88D-78A743E55BE7}" destId="{93505BDC-DE7D-4C3B-8086-CB13534550C7}" srcOrd="0" destOrd="0" presId="urn:microsoft.com/office/officeart/2008/layout/LinedList"/>
    <dgm:cxn modelId="{0136A2B9-C7A7-459B-9561-5B55544D3C2B}" type="presOf" srcId="{FB57227A-68A4-4240-B169-8208EAA3506D}" destId="{D242C80C-DF9B-4717-80EA-A3CA0B71ED31}" srcOrd="0" destOrd="0" presId="urn:microsoft.com/office/officeart/2008/layout/LinedList"/>
    <dgm:cxn modelId="{D1F754CE-4177-4AE0-B761-B10A55911F54}" type="presOf" srcId="{FD02E7CA-C2DC-43E6-84E5-67E15D14EACA}" destId="{A3C7CF2F-6A60-4613-AC24-0416EEE70519}" srcOrd="0" destOrd="0" presId="urn:microsoft.com/office/officeart/2008/layout/LinedList"/>
    <dgm:cxn modelId="{5F5069D3-3407-486C-AE4C-2E04527BD6F1}" srcId="{78DC9DC9-E3F5-4B15-9A30-AFAF020C93F5}" destId="{406A64D0-30AA-406E-BEC7-399807905A7F}" srcOrd="0" destOrd="0" parTransId="{3296794D-9A90-44B0-B3D5-FE4B147398D3}" sibTransId="{1A7BCF4A-0065-4D15-9611-2996991B20F9}"/>
    <dgm:cxn modelId="{61946FE5-BEC5-4E40-B7E8-AC39AF3564C9}" srcId="{DF0DCA94-9C1A-4311-BA00-C492344C6704}" destId="{CEA69858-FB87-439F-B88D-78A743E55BE7}" srcOrd="1" destOrd="0" parTransId="{B149F6D3-47DF-4103-A4CC-F49E3D5C94B5}" sibTransId="{84EE36EA-E7F6-456E-A999-756E20AEB5AB}"/>
    <dgm:cxn modelId="{01667FC3-1885-4A5B-9429-06BB2D71825F}" type="presParOf" srcId="{A3C7CF2F-6A60-4613-AC24-0416EEE70519}" destId="{62F9624B-28C0-4674-87DD-99730A547BF4}" srcOrd="0" destOrd="0" presId="urn:microsoft.com/office/officeart/2008/layout/LinedList"/>
    <dgm:cxn modelId="{BD3D1B2C-4673-42DF-83FD-E4662A04DB8D}" type="presParOf" srcId="{A3C7CF2F-6A60-4613-AC24-0416EEE70519}" destId="{8219EE5C-6BE9-422E-B674-443DFDE8BDCB}" srcOrd="1" destOrd="0" presId="urn:microsoft.com/office/officeart/2008/layout/LinedList"/>
    <dgm:cxn modelId="{37345D5F-6EC7-42A4-A154-08DA4BA2BB7A}" type="presParOf" srcId="{8219EE5C-6BE9-422E-B674-443DFDE8BDCB}" destId="{77642D0B-D534-4428-AF76-1797F6409C2A}" srcOrd="0" destOrd="0" presId="urn:microsoft.com/office/officeart/2008/layout/LinedList"/>
    <dgm:cxn modelId="{B9079175-1F80-40F8-A7BE-29D4192AE7C3}" type="presParOf" srcId="{8219EE5C-6BE9-422E-B674-443DFDE8BDCB}" destId="{0EA5444E-CFC9-4C96-A8ED-67284E8A2C03}" srcOrd="1" destOrd="0" presId="urn:microsoft.com/office/officeart/2008/layout/LinedList"/>
    <dgm:cxn modelId="{161D7248-20F1-401A-AA84-2F3E9DD05244}" type="presParOf" srcId="{0EA5444E-CFC9-4C96-A8ED-67284E8A2C03}" destId="{93598825-B2D4-449E-9974-226B0E26F1AA}" srcOrd="0" destOrd="0" presId="urn:microsoft.com/office/officeart/2008/layout/LinedList"/>
    <dgm:cxn modelId="{1D395685-F5D7-4780-8BAA-C5E8D8133462}" type="presParOf" srcId="{0EA5444E-CFC9-4C96-A8ED-67284E8A2C03}" destId="{010D9F79-435C-4575-8E6C-14D83EF99068}" srcOrd="1" destOrd="0" presId="urn:microsoft.com/office/officeart/2008/layout/LinedList"/>
    <dgm:cxn modelId="{7B567717-F3AD-4A5E-B364-0E8960893E95}" type="presParOf" srcId="{010D9F79-435C-4575-8E6C-14D83EF99068}" destId="{FE19F7E4-8C2C-4E2D-8C4B-5A7B729309BE}" srcOrd="0" destOrd="0" presId="urn:microsoft.com/office/officeart/2008/layout/LinedList"/>
    <dgm:cxn modelId="{9284B333-9CE5-444E-8CE9-A529E7EB20EC}" type="presParOf" srcId="{010D9F79-435C-4575-8E6C-14D83EF99068}" destId="{AD6A7981-FABA-4E35-9483-1F410ED1475F}" srcOrd="1" destOrd="0" presId="urn:microsoft.com/office/officeart/2008/layout/LinedList"/>
    <dgm:cxn modelId="{D0477041-6F32-47D4-A3EA-512A28EA2FF7}" type="presParOf" srcId="{010D9F79-435C-4575-8E6C-14D83EF99068}" destId="{5B9943A5-B727-466A-BBF4-AD5D089B46ED}" srcOrd="2" destOrd="0" presId="urn:microsoft.com/office/officeart/2008/layout/LinedList"/>
    <dgm:cxn modelId="{0FADF0EC-9C1E-47CC-A3CA-1608A6B0E1ED}" type="presParOf" srcId="{0EA5444E-CFC9-4C96-A8ED-67284E8A2C03}" destId="{93BAB194-DFBD-4DFA-84C6-1BC1322C7B50}" srcOrd="2" destOrd="0" presId="urn:microsoft.com/office/officeart/2008/layout/LinedList"/>
    <dgm:cxn modelId="{B7766457-62A2-449C-B39A-DE7490A5BE2C}" type="presParOf" srcId="{0EA5444E-CFC9-4C96-A8ED-67284E8A2C03}" destId="{F2B5FC98-6FC4-4CEA-AE7E-942D620948FC}" srcOrd="3" destOrd="0" presId="urn:microsoft.com/office/officeart/2008/layout/LinedList"/>
    <dgm:cxn modelId="{4932FA81-72A4-4397-A6E9-ADC0841C540F}" type="presParOf" srcId="{0EA5444E-CFC9-4C96-A8ED-67284E8A2C03}" destId="{CDA98175-71FC-4189-9D1C-5D08A02BD0EF}" srcOrd="4" destOrd="0" presId="urn:microsoft.com/office/officeart/2008/layout/LinedList"/>
    <dgm:cxn modelId="{BA19C9CD-A345-4621-80FC-C1F585C448AB}" type="presParOf" srcId="{CDA98175-71FC-4189-9D1C-5D08A02BD0EF}" destId="{8AF6AFC1-9978-455A-9637-822B7D8E68FA}" srcOrd="0" destOrd="0" presId="urn:microsoft.com/office/officeart/2008/layout/LinedList"/>
    <dgm:cxn modelId="{8FBF95A1-407B-435F-966A-A65ECE4FF2C2}" type="presParOf" srcId="{CDA98175-71FC-4189-9D1C-5D08A02BD0EF}" destId="{A7827B57-5C2F-4163-8141-27F017065340}" srcOrd="1" destOrd="0" presId="urn:microsoft.com/office/officeart/2008/layout/LinedList"/>
    <dgm:cxn modelId="{B510EF4C-610A-480B-A738-6AC3970AEA9C}" type="presParOf" srcId="{CDA98175-71FC-4189-9D1C-5D08A02BD0EF}" destId="{5C6310E2-BB86-414D-9B18-725E25B90921}" srcOrd="2" destOrd="0" presId="urn:microsoft.com/office/officeart/2008/layout/LinedList"/>
    <dgm:cxn modelId="{D8E9B5B4-E2F8-4C5D-BE6E-458D05300FF0}" type="presParOf" srcId="{0EA5444E-CFC9-4C96-A8ED-67284E8A2C03}" destId="{5FAD819F-EBC7-4498-B70C-0D41F1217B2E}" srcOrd="5" destOrd="0" presId="urn:microsoft.com/office/officeart/2008/layout/LinedList"/>
    <dgm:cxn modelId="{0A1BFEFF-4BB5-4EFA-92D0-E3BD0DA959A1}" type="presParOf" srcId="{0EA5444E-CFC9-4C96-A8ED-67284E8A2C03}" destId="{DDB7125F-4F6A-4B75-8D1E-B5F9F54C1FBF}" srcOrd="6" destOrd="0" presId="urn:microsoft.com/office/officeart/2008/layout/LinedList"/>
    <dgm:cxn modelId="{1C4D899F-2BAF-4622-8D4A-0B36FF5D5CD7}" type="presParOf" srcId="{A3C7CF2F-6A60-4613-AC24-0416EEE70519}" destId="{BA5895E1-83DB-4AA8-97E3-FF1D62A4379E}" srcOrd="2" destOrd="0" presId="urn:microsoft.com/office/officeart/2008/layout/LinedList"/>
    <dgm:cxn modelId="{47C211A1-7CB6-4A80-A7AE-475118AE808C}" type="presParOf" srcId="{A3C7CF2F-6A60-4613-AC24-0416EEE70519}" destId="{389FB092-4C4B-4C50-8B0A-51B4A90FCDD9}" srcOrd="3" destOrd="0" presId="urn:microsoft.com/office/officeart/2008/layout/LinedList"/>
    <dgm:cxn modelId="{F51A27C7-C3DC-4CA5-89A9-647FBBDB714C}" type="presParOf" srcId="{389FB092-4C4B-4C50-8B0A-51B4A90FCDD9}" destId="{6D38552B-E187-47AE-B58F-22F5D8E6B14C}" srcOrd="0" destOrd="0" presId="urn:microsoft.com/office/officeart/2008/layout/LinedList"/>
    <dgm:cxn modelId="{4AD6E176-679C-4144-8D6C-B7663EF1EC5B}" type="presParOf" srcId="{389FB092-4C4B-4C50-8B0A-51B4A90FCDD9}" destId="{AA304513-4F46-4B85-BE87-50A1E5B231BF}" srcOrd="1" destOrd="0" presId="urn:microsoft.com/office/officeart/2008/layout/LinedList"/>
    <dgm:cxn modelId="{D99C83C1-1CF7-4615-8448-C7E3772DA389}" type="presParOf" srcId="{AA304513-4F46-4B85-BE87-50A1E5B231BF}" destId="{87F8F912-8DB7-4BDB-87C0-E32B8BEBDF51}" srcOrd="0" destOrd="0" presId="urn:microsoft.com/office/officeart/2008/layout/LinedList"/>
    <dgm:cxn modelId="{58622E1F-F00D-4E36-8038-8CEC512C258C}" type="presParOf" srcId="{AA304513-4F46-4B85-BE87-50A1E5B231BF}" destId="{C5FFAA24-5532-4F5C-9135-CF8B5FF7018A}" srcOrd="1" destOrd="0" presId="urn:microsoft.com/office/officeart/2008/layout/LinedList"/>
    <dgm:cxn modelId="{7B24D367-F94F-41B9-A664-E722555ECEF7}" type="presParOf" srcId="{C5FFAA24-5532-4F5C-9135-CF8B5FF7018A}" destId="{72AC0A36-2A5F-434B-BEC0-05F92987A416}" srcOrd="0" destOrd="0" presId="urn:microsoft.com/office/officeart/2008/layout/LinedList"/>
    <dgm:cxn modelId="{C2F349E9-92E5-4077-9F72-6B54C6643BC3}" type="presParOf" srcId="{C5FFAA24-5532-4F5C-9135-CF8B5FF7018A}" destId="{D242C80C-DF9B-4717-80EA-A3CA0B71ED31}" srcOrd="1" destOrd="0" presId="urn:microsoft.com/office/officeart/2008/layout/LinedList"/>
    <dgm:cxn modelId="{A921D8B1-E24F-45D8-BCCB-8AF9AFBB5474}" type="presParOf" srcId="{C5FFAA24-5532-4F5C-9135-CF8B5FF7018A}" destId="{61D1FF39-EBE8-44E3-9484-5280F4ABD641}" srcOrd="2" destOrd="0" presId="urn:microsoft.com/office/officeart/2008/layout/LinedList"/>
    <dgm:cxn modelId="{3EB73A5C-4D91-491C-AE6C-76B9CA219EF9}" type="presParOf" srcId="{AA304513-4F46-4B85-BE87-50A1E5B231BF}" destId="{173BEE6C-A9B8-4AC5-81B5-2E2F0341B9C0}" srcOrd="2" destOrd="0" presId="urn:microsoft.com/office/officeart/2008/layout/LinedList"/>
    <dgm:cxn modelId="{67F8A767-4E74-4CAA-B0E8-F96CBB13C2E9}" type="presParOf" srcId="{AA304513-4F46-4B85-BE87-50A1E5B231BF}" destId="{2396EA6F-F8FF-464E-A588-FD67465C50E1}" srcOrd="3" destOrd="0" presId="urn:microsoft.com/office/officeart/2008/layout/LinedList"/>
    <dgm:cxn modelId="{ED326834-DEFA-4549-BD65-FFEA5BF10FD6}" type="presParOf" srcId="{AA304513-4F46-4B85-BE87-50A1E5B231BF}" destId="{EB639AB3-4746-4ECC-A98B-4B8E2E899885}" srcOrd="4" destOrd="0" presId="urn:microsoft.com/office/officeart/2008/layout/LinedList"/>
    <dgm:cxn modelId="{7F6BCB0E-508E-4BAF-8BEB-3AAD2657BBFB}" type="presParOf" srcId="{EB639AB3-4746-4ECC-A98B-4B8E2E899885}" destId="{7F29E524-5EA2-4AEA-8A09-FA935D4070F1}" srcOrd="0" destOrd="0" presId="urn:microsoft.com/office/officeart/2008/layout/LinedList"/>
    <dgm:cxn modelId="{B7D6AB43-CF0E-469F-8BED-11A283EF74CF}" type="presParOf" srcId="{EB639AB3-4746-4ECC-A98B-4B8E2E899885}" destId="{93505BDC-DE7D-4C3B-8086-CB13534550C7}" srcOrd="1" destOrd="0" presId="urn:microsoft.com/office/officeart/2008/layout/LinedList"/>
    <dgm:cxn modelId="{FFEAE72A-DAD4-4D10-868E-14756283DEB3}" type="presParOf" srcId="{EB639AB3-4746-4ECC-A98B-4B8E2E899885}" destId="{2DFCD4C3-7B88-4716-9627-DD80A2F1B5CD}" srcOrd="2" destOrd="0" presId="urn:microsoft.com/office/officeart/2008/layout/LinedList"/>
    <dgm:cxn modelId="{63759121-60E2-4DEF-B4DA-E4FF86BE177C}" type="presParOf" srcId="{AA304513-4F46-4B85-BE87-50A1E5B231BF}" destId="{725FFDD2-A931-4722-81DC-51F1EB1D7BE9}" srcOrd="5" destOrd="0" presId="urn:microsoft.com/office/officeart/2008/layout/LinedList"/>
    <dgm:cxn modelId="{446BFCDC-938D-4DA2-8B9A-7155441E1958}" type="presParOf" srcId="{AA304513-4F46-4B85-BE87-50A1E5B231BF}" destId="{1D93B925-47EF-496B-B40C-9BF5FCF417F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02E7CA-C2DC-43E6-84E5-67E15D14EA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DC9DC9-E3F5-4B15-9A30-AFAF020C93F5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FFD1E3-4E43-41B2-AFD8-2002FB1EEB0C}" type="par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8F7F7-C87A-43DB-934B-EF1A059B8522}" type="sib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6A64D0-30AA-406E-BEC7-399807905A7F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approximately two times lower than non-members.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96794D-9A90-44B0-B3D5-FE4B147398D3}" type="par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BCF4A-0065-4D15-9611-2996991B20F9}" type="sib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759A6A-6300-4CB5-9311-AEB232413901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on weekends, the average trips time is approximately higher by 1 minute.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469BEF-8834-43E4-926E-10BAF4B8BDFB}" type="par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B6097-75EC-4015-8B3C-0702B94B3DB7}" type="sib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0DCA94-9C1A-4311-BA00-C492344C6704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27B445-7037-4EF3-89EA-1E8D0620B5E1}" type="par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36260-7D33-47D9-A7FB-FF1666065B1A}" type="sib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7227A-68A4-4240-B169-8208EAA3506D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higher on Saturday and Sunday, followed by Monday and Friday.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DA18FF-CC04-4452-97C3-8B1D6AA0DF91}" type="par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D784A8-827F-4324-9BFF-49BD5E5ECDBC}" type="sib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A69858-FB87-439F-B88D-78A743E55BE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compared with members, the average trip time in minutes is two times higher.</a:t>
          </a:r>
        </a:p>
      </dgm:t>
    </dgm:pt>
    <dgm:pt modelId="{B149F6D3-47DF-4103-A4CC-F49E3D5C94B5}" type="par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EE36EA-E7F6-456E-A999-756E20AEB5AB}" type="sib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C7CF2F-6A60-4613-AC24-0416EEE70519}" type="pres">
      <dgm:prSet presAssocID="{FD02E7CA-C2DC-43E6-84E5-67E15D14EACA}" presName="vert0" presStyleCnt="0">
        <dgm:presLayoutVars>
          <dgm:dir/>
          <dgm:animOne val="branch"/>
          <dgm:animLvl val="lvl"/>
        </dgm:presLayoutVars>
      </dgm:prSet>
      <dgm:spPr/>
    </dgm:pt>
    <dgm:pt modelId="{62F9624B-28C0-4674-87DD-99730A547BF4}" type="pres">
      <dgm:prSet presAssocID="{78DC9DC9-E3F5-4B15-9A30-AFAF020C93F5}" presName="thickLine" presStyleLbl="alignNode1" presStyleIdx="0" presStyleCnt="2"/>
      <dgm:spPr/>
    </dgm:pt>
    <dgm:pt modelId="{8219EE5C-6BE9-422E-B674-443DFDE8BDCB}" type="pres">
      <dgm:prSet presAssocID="{78DC9DC9-E3F5-4B15-9A30-AFAF020C93F5}" presName="horz1" presStyleCnt="0"/>
      <dgm:spPr/>
    </dgm:pt>
    <dgm:pt modelId="{77642D0B-D534-4428-AF76-1797F6409C2A}" type="pres">
      <dgm:prSet presAssocID="{78DC9DC9-E3F5-4B15-9A30-AFAF020C93F5}" presName="tx1" presStyleLbl="revTx" presStyleIdx="0" presStyleCnt="6"/>
      <dgm:spPr/>
    </dgm:pt>
    <dgm:pt modelId="{0EA5444E-CFC9-4C96-A8ED-67284E8A2C03}" type="pres">
      <dgm:prSet presAssocID="{78DC9DC9-E3F5-4B15-9A30-AFAF020C93F5}" presName="vert1" presStyleCnt="0"/>
      <dgm:spPr/>
    </dgm:pt>
    <dgm:pt modelId="{93598825-B2D4-449E-9974-226B0E26F1AA}" type="pres">
      <dgm:prSet presAssocID="{406A64D0-30AA-406E-BEC7-399807905A7F}" presName="vertSpace2a" presStyleCnt="0"/>
      <dgm:spPr/>
    </dgm:pt>
    <dgm:pt modelId="{010D9F79-435C-4575-8E6C-14D83EF99068}" type="pres">
      <dgm:prSet presAssocID="{406A64D0-30AA-406E-BEC7-399807905A7F}" presName="horz2" presStyleCnt="0"/>
      <dgm:spPr/>
    </dgm:pt>
    <dgm:pt modelId="{FE19F7E4-8C2C-4E2D-8C4B-5A7B729309BE}" type="pres">
      <dgm:prSet presAssocID="{406A64D0-30AA-406E-BEC7-399807905A7F}" presName="horzSpace2" presStyleCnt="0"/>
      <dgm:spPr/>
    </dgm:pt>
    <dgm:pt modelId="{AD6A7981-FABA-4E35-9483-1F410ED1475F}" type="pres">
      <dgm:prSet presAssocID="{406A64D0-30AA-406E-BEC7-399807905A7F}" presName="tx2" presStyleLbl="revTx" presStyleIdx="1" presStyleCnt="6"/>
      <dgm:spPr/>
    </dgm:pt>
    <dgm:pt modelId="{5B9943A5-B727-466A-BBF4-AD5D089B46ED}" type="pres">
      <dgm:prSet presAssocID="{406A64D0-30AA-406E-BEC7-399807905A7F}" presName="vert2" presStyleCnt="0"/>
      <dgm:spPr/>
    </dgm:pt>
    <dgm:pt modelId="{93BAB194-DFBD-4DFA-84C6-1BC1322C7B50}" type="pres">
      <dgm:prSet presAssocID="{406A64D0-30AA-406E-BEC7-399807905A7F}" presName="thinLine2b" presStyleLbl="callout" presStyleIdx="0" presStyleCnt="4"/>
      <dgm:spPr/>
    </dgm:pt>
    <dgm:pt modelId="{F2B5FC98-6FC4-4CEA-AE7E-942D620948FC}" type="pres">
      <dgm:prSet presAssocID="{406A64D0-30AA-406E-BEC7-399807905A7F}" presName="vertSpace2b" presStyleCnt="0"/>
      <dgm:spPr/>
    </dgm:pt>
    <dgm:pt modelId="{CDA98175-71FC-4189-9D1C-5D08A02BD0EF}" type="pres">
      <dgm:prSet presAssocID="{28759A6A-6300-4CB5-9311-AEB232413901}" presName="horz2" presStyleCnt="0"/>
      <dgm:spPr/>
    </dgm:pt>
    <dgm:pt modelId="{8AF6AFC1-9978-455A-9637-822B7D8E68FA}" type="pres">
      <dgm:prSet presAssocID="{28759A6A-6300-4CB5-9311-AEB232413901}" presName="horzSpace2" presStyleCnt="0"/>
      <dgm:spPr/>
    </dgm:pt>
    <dgm:pt modelId="{A7827B57-5C2F-4163-8141-27F017065340}" type="pres">
      <dgm:prSet presAssocID="{28759A6A-6300-4CB5-9311-AEB232413901}" presName="tx2" presStyleLbl="revTx" presStyleIdx="2" presStyleCnt="6"/>
      <dgm:spPr/>
    </dgm:pt>
    <dgm:pt modelId="{5C6310E2-BB86-414D-9B18-725E25B90921}" type="pres">
      <dgm:prSet presAssocID="{28759A6A-6300-4CB5-9311-AEB232413901}" presName="vert2" presStyleCnt="0"/>
      <dgm:spPr/>
    </dgm:pt>
    <dgm:pt modelId="{5FAD819F-EBC7-4498-B70C-0D41F1217B2E}" type="pres">
      <dgm:prSet presAssocID="{28759A6A-6300-4CB5-9311-AEB232413901}" presName="thinLine2b" presStyleLbl="callout" presStyleIdx="1" presStyleCnt="4"/>
      <dgm:spPr/>
    </dgm:pt>
    <dgm:pt modelId="{DDB7125F-4F6A-4B75-8D1E-B5F9F54C1FBF}" type="pres">
      <dgm:prSet presAssocID="{28759A6A-6300-4CB5-9311-AEB232413901}" presName="vertSpace2b" presStyleCnt="0"/>
      <dgm:spPr/>
    </dgm:pt>
    <dgm:pt modelId="{BA5895E1-83DB-4AA8-97E3-FF1D62A4379E}" type="pres">
      <dgm:prSet presAssocID="{DF0DCA94-9C1A-4311-BA00-C492344C6704}" presName="thickLine" presStyleLbl="alignNode1" presStyleIdx="1" presStyleCnt="2"/>
      <dgm:spPr/>
    </dgm:pt>
    <dgm:pt modelId="{389FB092-4C4B-4C50-8B0A-51B4A90FCDD9}" type="pres">
      <dgm:prSet presAssocID="{DF0DCA94-9C1A-4311-BA00-C492344C6704}" presName="horz1" presStyleCnt="0"/>
      <dgm:spPr/>
    </dgm:pt>
    <dgm:pt modelId="{6D38552B-E187-47AE-B58F-22F5D8E6B14C}" type="pres">
      <dgm:prSet presAssocID="{DF0DCA94-9C1A-4311-BA00-C492344C6704}" presName="tx1" presStyleLbl="revTx" presStyleIdx="3" presStyleCnt="6"/>
      <dgm:spPr/>
    </dgm:pt>
    <dgm:pt modelId="{AA304513-4F46-4B85-BE87-50A1E5B231BF}" type="pres">
      <dgm:prSet presAssocID="{DF0DCA94-9C1A-4311-BA00-C492344C6704}" presName="vert1" presStyleCnt="0"/>
      <dgm:spPr/>
    </dgm:pt>
    <dgm:pt modelId="{87F8F912-8DB7-4BDB-87C0-E32B8BEBDF51}" type="pres">
      <dgm:prSet presAssocID="{FB57227A-68A4-4240-B169-8208EAA3506D}" presName="vertSpace2a" presStyleCnt="0"/>
      <dgm:spPr/>
    </dgm:pt>
    <dgm:pt modelId="{C5FFAA24-5532-4F5C-9135-CF8B5FF7018A}" type="pres">
      <dgm:prSet presAssocID="{FB57227A-68A4-4240-B169-8208EAA3506D}" presName="horz2" presStyleCnt="0"/>
      <dgm:spPr/>
    </dgm:pt>
    <dgm:pt modelId="{72AC0A36-2A5F-434B-BEC0-05F92987A416}" type="pres">
      <dgm:prSet presAssocID="{FB57227A-68A4-4240-B169-8208EAA3506D}" presName="horzSpace2" presStyleCnt="0"/>
      <dgm:spPr/>
    </dgm:pt>
    <dgm:pt modelId="{D242C80C-DF9B-4717-80EA-A3CA0B71ED31}" type="pres">
      <dgm:prSet presAssocID="{FB57227A-68A4-4240-B169-8208EAA3506D}" presName="tx2" presStyleLbl="revTx" presStyleIdx="4" presStyleCnt="6"/>
      <dgm:spPr/>
    </dgm:pt>
    <dgm:pt modelId="{61D1FF39-EBE8-44E3-9484-5280F4ABD641}" type="pres">
      <dgm:prSet presAssocID="{FB57227A-68A4-4240-B169-8208EAA3506D}" presName="vert2" presStyleCnt="0"/>
      <dgm:spPr/>
    </dgm:pt>
    <dgm:pt modelId="{173BEE6C-A9B8-4AC5-81B5-2E2F0341B9C0}" type="pres">
      <dgm:prSet presAssocID="{FB57227A-68A4-4240-B169-8208EAA3506D}" presName="thinLine2b" presStyleLbl="callout" presStyleIdx="2" presStyleCnt="4"/>
      <dgm:spPr/>
    </dgm:pt>
    <dgm:pt modelId="{2396EA6F-F8FF-464E-A588-FD67465C50E1}" type="pres">
      <dgm:prSet presAssocID="{FB57227A-68A4-4240-B169-8208EAA3506D}" presName="vertSpace2b" presStyleCnt="0"/>
      <dgm:spPr/>
    </dgm:pt>
    <dgm:pt modelId="{EB639AB3-4746-4ECC-A98B-4B8E2E899885}" type="pres">
      <dgm:prSet presAssocID="{CEA69858-FB87-439F-B88D-78A743E55BE7}" presName="horz2" presStyleCnt="0"/>
      <dgm:spPr/>
    </dgm:pt>
    <dgm:pt modelId="{7F29E524-5EA2-4AEA-8A09-FA935D4070F1}" type="pres">
      <dgm:prSet presAssocID="{CEA69858-FB87-439F-B88D-78A743E55BE7}" presName="horzSpace2" presStyleCnt="0"/>
      <dgm:spPr/>
    </dgm:pt>
    <dgm:pt modelId="{93505BDC-DE7D-4C3B-8086-CB13534550C7}" type="pres">
      <dgm:prSet presAssocID="{CEA69858-FB87-439F-B88D-78A743E55BE7}" presName="tx2" presStyleLbl="revTx" presStyleIdx="5" presStyleCnt="6"/>
      <dgm:spPr/>
    </dgm:pt>
    <dgm:pt modelId="{2DFCD4C3-7B88-4716-9627-DD80A2F1B5CD}" type="pres">
      <dgm:prSet presAssocID="{CEA69858-FB87-439F-B88D-78A743E55BE7}" presName="vert2" presStyleCnt="0"/>
      <dgm:spPr/>
    </dgm:pt>
    <dgm:pt modelId="{725FFDD2-A931-4722-81DC-51F1EB1D7BE9}" type="pres">
      <dgm:prSet presAssocID="{CEA69858-FB87-439F-B88D-78A743E55BE7}" presName="thinLine2b" presStyleLbl="callout" presStyleIdx="3" presStyleCnt="4"/>
      <dgm:spPr/>
    </dgm:pt>
    <dgm:pt modelId="{1D93B925-47EF-496B-B40C-9BF5FCF417F5}" type="pres">
      <dgm:prSet presAssocID="{CEA69858-FB87-439F-B88D-78A743E55BE7}" presName="vertSpace2b" presStyleCnt="0"/>
      <dgm:spPr/>
    </dgm:pt>
  </dgm:ptLst>
  <dgm:cxnLst>
    <dgm:cxn modelId="{97DE5004-D417-4D18-B2A4-8BF737CB498E}" type="presOf" srcId="{CEA69858-FB87-439F-B88D-78A743E55BE7}" destId="{93505BDC-DE7D-4C3B-8086-CB13534550C7}" srcOrd="0" destOrd="0" presId="urn:microsoft.com/office/officeart/2008/layout/LinedList"/>
    <dgm:cxn modelId="{15DC0710-427E-4306-830B-D55CA8623794}" type="presOf" srcId="{28759A6A-6300-4CB5-9311-AEB232413901}" destId="{A7827B57-5C2F-4163-8141-27F017065340}" srcOrd="0" destOrd="0" presId="urn:microsoft.com/office/officeart/2008/layout/LinedList"/>
    <dgm:cxn modelId="{0F2AAD27-9E54-4EA3-A260-90D0C76384E0}" srcId="{78DC9DC9-E3F5-4B15-9A30-AFAF020C93F5}" destId="{28759A6A-6300-4CB5-9311-AEB232413901}" srcOrd="1" destOrd="0" parTransId="{3D469BEF-8834-43E4-926E-10BAF4B8BDFB}" sibTransId="{CA4B6097-75EC-4015-8B3C-0702B94B3DB7}"/>
    <dgm:cxn modelId="{AA834037-9206-4624-A5A8-8BE6CD483C63}" srcId="{FD02E7CA-C2DC-43E6-84E5-67E15D14EACA}" destId="{DF0DCA94-9C1A-4311-BA00-C492344C6704}" srcOrd="1" destOrd="0" parTransId="{4D27B445-7037-4EF3-89EA-1E8D0620B5E1}" sibTransId="{44136260-7D33-47D9-A7FB-FF1666065B1A}"/>
    <dgm:cxn modelId="{ED6A7446-B7A4-40BF-A4CD-79516D8C9390}" type="presOf" srcId="{406A64D0-30AA-406E-BEC7-399807905A7F}" destId="{AD6A7981-FABA-4E35-9483-1F410ED1475F}" srcOrd="0" destOrd="0" presId="urn:microsoft.com/office/officeart/2008/layout/LinedList"/>
    <dgm:cxn modelId="{D175A556-B28D-4508-BDB3-43BB32D5A63B}" srcId="{DF0DCA94-9C1A-4311-BA00-C492344C6704}" destId="{FB57227A-68A4-4240-B169-8208EAA3506D}" srcOrd="0" destOrd="0" parTransId="{8FDA18FF-CC04-4452-97C3-8B1D6AA0DF91}" sibTransId="{9DD784A8-827F-4324-9BFF-49BD5E5ECDBC}"/>
    <dgm:cxn modelId="{D483C258-CDC1-49AE-893F-D99D4DC5212A}" srcId="{FD02E7CA-C2DC-43E6-84E5-67E15D14EACA}" destId="{78DC9DC9-E3F5-4B15-9A30-AFAF020C93F5}" srcOrd="0" destOrd="0" parTransId="{25FFD1E3-4E43-41B2-AFD8-2002FB1EEB0C}" sibTransId="{5418F7F7-C87A-43DB-934B-EF1A059B8522}"/>
    <dgm:cxn modelId="{B96FCE8C-7966-4476-ACE6-E39615F20801}" type="presOf" srcId="{DF0DCA94-9C1A-4311-BA00-C492344C6704}" destId="{6D38552B-E187-47AE-B58F-22F5D8E6B14C}" srcOrd="0" destOrd="0" presId="urn:microsoft.com/office/officeart/2008/layout/LinedList"/>
    <dgm:cxn modelId="{614CAEAD-93B0-4B0C-A155-7841F6EB1983}" type="presOf" srcId="{FB57227A-68A4-4240-B169-8208EAA3506D}" destId="{D242C80C-DF9B-4717-80EA-A3CA0B71ED31}" srcOrd="0" destOrd="0" presId="urn:microsoft.com/office/officeart/2008/layout/LinedList"/>
    <dgm:cxn modelId="{5F5069D3-3407-486C-AE4C-2E04527BD6F1}" srcId="{78DC9DC9-E3F5-4B15-9A30-AFAF020C93F5}" destId="{406A64D0-30AA-406E-BEC7-399807905A7F}" srcOrd="0" destOrd="0" parTransId="{3296794D-9A90-44B0-B3D5-FE4B147398D3}" sibTransId="{1A7BCF4A-0065-4D15-9611-2996991B20F9}"/>
    <dgm:cxn modelId="{33D94AD9-19D7-4EF1-BA75-E9828EF99691}" type="presOf" srcId="{78DC9DC9-E3F5-4B15-9A30-AFAF020C93F5}" destId="{77642D0B-D534-4428-AF76-1797F6409C2A}" srcOrd="0" destOrd="0" presId="urn:microsoft.com/office/officeart/2008/layout/LinedList"/>
    <dgm:cxn modelId="{119E50DD-99DA-44AC-B2CE-F58C63BC43BC}" type="presOf" srcId="{FD02E7CA-C2DC-43E6-84E5-67E15D14EACA}" destId="{A3C7CF2F-6A60-4613-AC24-0416EEE70519}" srcOrd="0" destOrd="0" presId="urn:microsoft.com/office/officeart/2008/layout/LinedList"/>
    <dgm:cxn modelId="{61946FE5-BEC5-4E40-B7E8-AC39AF3564C9}" srcId="{DF0DCA94-9C1A-4311-BA00-C492344C6704}" destId="{CEA69858-FB87-439F-B88D-78A743E55BE7}" srcOrd="1" destOrd="0" parTransId="{B149F6D3-47DF-4103-A4CC-F49E3D5C94B5}" sibTransId="{84EE36EA-E7F6-456E-A999-756E20AEB5AB}"/>
    <dgm:cxn modelId="{3E30B039-D3C8-455B-BBCC-925C89A3DE8B}" type="presParOf" srcId="{A3C7CF2F-6A60-4613-AC24-0416EEE70519}" destId="{62F9624B-28C0-4674-87DD-99730A547BF4}" srcOrd="0" destOrd="0" presId="urn:microsoft.com/office/officeart/2008/layout/LinedList"/>
    <dgm:cxn modelId="{D707D34C-AC64-42CB-9294-99619DF359AE}" type="presParOf" srcId="{A3C7CF2F-6A60-4613-AC24-0416EEE70519}" destId="{8219EE5C-6BE9-422E-B674-443DFDE8BDCB}" srcOrd="1" destOrd="0" presId="urn:microsoft.com/office/officeart/2008/layout/LinedList"/>
    <dgm:cxn modelId="{9BF7AE72-27A5-4F2B-BBD7-CE2A52D67F50}" type="presParOf" srcId="{8219EE5C-6BE9-422E-B674-443DFDE8BDCB}" destId="{77642D0B-D534-4428-AF76-1797F6409C2A}" srcOrd="0" destOrd="0" presId="urn:microsoft.com/office/officeart/2008/layout/LinedList"/>
    <dgm:cxn modelId="{87FAFF06-0014-47C5-B8DB-D3DB1F28BD38}" type="presParOf" srcId="{8219EE5C-6BE9-422E-B674-443DFDE8BDCB}" destId="{0EA5444E-CFC9-4C96-A8ED-67284E8A2C03}" srcOrd="1" destOrd="0" presId="urn:microsoft.com/office/officeart/2008/layout/LinedList"/>
    <dgm:cxn modelId="{C75BE8AF-EB3F-49EC-9848-06246DFBFC80}" type="presParOf" srcId="{0EA5444E-CFC9-4C96-A8ED-67284E8A2C03}" destId="{93598825-B2D4-449E-9974-226B0E26F1AA}" srcOrd="0" destOrd="0" presId="urn:microsoft.com/office/officeart/2008/layout/LinedList"/>
    <dgm:cxn modelId="{DB169AFD-9E1D-44D7-9C91-6EA2733B9F34}" type="presParOf" srcId="{0EA5444E-CFC9-4C96-A8ED-67284E8A2C03}" destId="{010D9F79-435C-4575-8E6C-14D83EF99068}" srcOrd="1" destOrd="0" presId="urn:microsoft.com/office/officeart/2008/layout/LinedList"/>
    <dgm:cxn modelId="{EB2549F4-20F1-4F56-9F4B-1A18419F029A}" type="presParOf" srcId="{010D9F79-435C-4575-8E6C-14D83EF99068}" destId="{FE19F7E4-8C2C-4E2D-8C4B-5A7B729309BE}" srcOrd="0" destOrd="0" presId="urn:microsoft.com/office/officeart/2008/layout/LinedList"/>
    <dgm:cxn modelId="{6C6375EE-9590-4E0F-8C50-9F048F47BDC5}" type="presParOf" srcId="{010D9F79-435C-4575-8E6C-14D83EF99068}" destId="{AD6A7981-FABA-4E35-9483-1F410ED1475F}" srcOrd="1" destOrd="0" presId="urn:microsoft.com/office/officeart/2008/layout/LinedList"/>
    <dgm:cxn modelId="{57AB7CC6-5FBC-4F97-AFB1-C9B90BC3BFB0}" type="presParOf" srcId="{010D9F79-435C-4575-8E6C-14D83EF99068}" destId="{5B9943A5-B727-466A-BBF4-AD5D089B46ED}" srcOrd="2" destOrd="0" presId="urn:microsoft.com/office/officeart/2008/layout/LinedList"/>
    <dgm:cxn modelId="{19172C14-5A7A-40D8-9A42-1F9E8CD67316}" type="presParOf" srcId="{0EA5444E-CFC9-4C96-A8ED-67284E8A2C03}" destId="{93BAB194-DFBD-4DFA-84C6-1BC1322C7B50}" srcOrd="2" destOrd="0" presId="urn:microsoft.com/office/officeart/2008/layout/LinedList"/>
    <dgm:cxn modelId="{1B1028D9-C646-4F84-9273-7AF79212D21E}" type="presParOf" srcId="{0EA5444E-CFC9-4C96-A8ED-67284E8A2C03}" destId="{F2B5FC98-6FC4-4CEA-AE7E-942D620948FC}" srcOrd="3" destOrd="0" presId="urn:microsoft.com/office/officeart/2008/layout/LinedList"/>
    <dgm:cxn modelId="{92178434-A423-4330-921A-5D46C612A135}" type="presParOf" srcId="{0EA5444E-CFC9-4C96-A8ED-67284E8A2C03}" destId="{CDA98175-71FC-4189-9D1C-5D08A02BD0EF}" srcOrd="4" destOrd="0" presId="urn:microsoft.com/office/officeart/2008/layout/LinedList"/>
    <dgm:cxn modelId="{7B4774A7-2943-42AD-B1AF-F359CEF75346}" type="presParOf" srcId="{CDA98175-71FC-4189-9D1C-5D08A02BD0EF}" destId="{8AF6AFC1-9978-455A-9637-822B7D8E68FA}" srcOrd="0" destOrd="0" presId="urn:microsoft.com/office/officeart/2008/layout/LinedList"/>
    <dgm:cxn modelId="{07C6FFF8-E8F7-473B-A272-24BC35CA35AD}" type="presParOf" srcId="{CDA98175-71FC-4189-9D1C-5D08A02BD0EF}" destId="{A7827B57-5C2F-4163-8141-27F017065340}" srcOrd="1" destOrd="0" presId="urn:microsoft.com/office/officeart/2008/layout/LinedList"/>
    <dgm:cxn modelId="{05F813F5-F950-488F-8AE0-B68BE2138FD7}" type="presParOf" srcId="{CDA98175-71FC-4189-9D1C-5D08A02BD0EF}" destId="{5C6310E2-BB86-414D-9B18-725E25B90921}" srcOrd="2" destOrd="0" presId="urn:microsoft.com/office/officeart/2008/layout/LinedList"/>
    <dgm:cxn modelId="{DBF700E0-19BB-453A-BBDF-A0D65159BE95}" type="presParOf" srcId="{0EA5444E-CFC9-4C96-A8ED-67284E8A2C03}" destId="{5FAD819F-EBC7-4498-B70C-0D41F1217B2E}" srcOrd="5" destOrd="0" presId="urn:microsoft.com/office/officeart/2008/layout/LinedList"/>
    <dgm:cxn modelId="{D1339C84-4316-4A14-A5CD-7A1A68A0C54F}" type="presParOf" srcId="{0EA5444E-CFC9-4C96-A8ED-67284E8A2C03}" destId="{DDB7125F-4F6A-4B75-8D1E-B5F9F54C1FBF}" srcOrd="6" destOrd="0" presId="urn:microsoft.com/office/officeart/2008/layout/LinedList"/>
    <dgm:cxn modelId="{31E9F940-3A4B-47B1-8F99-32258D18D2C9}" type="presParOf" srcId="{A3C7CF2F-6A60-4613-AC24-0416EEE70519}" destId="{BA5895E1-83DB-4AA8-97E3-FF1D62A4379E}" srcOrd="2" destOrd="0" presId="urn:microsoft.com/office/officeart/2008/layout/LinedList"/>
    <dgm:cxn modelId="{0EF1E863-0031-4699-A10C-EF6EA77F95C6}" type="presParOf" srcId="{A3C7CF2F-6A60-4613-AC24-0416EEE70519}" destId="{389FB092-4C4B-4C50-8B0A-51B4A90FCDD9}" srcOrd="3" destOrd="0" presId="urn:microsoft.com/office/officeart/2008/layout/LinedList"/>
    <dgm:cxn modelId="{550C27D0-405E-492B-B360-C6D54B123D3E}" type="presParOf" srcId="{389FB092-4C4B-4C50-8B0A-51B4A90FCDD9}" destId="{6D38552B-E187-47AE-B58F-22F5D8E6B14C}" srcOrd="0" destOrd="0" presId="urn:microsoft.com/office/officeart/2008/layout/LinedList"/>
    <dgm:cxn modelId="{029224A9-EB9D-47AF-B3BF-BC5B804885E4}" type="presParOf" srcId="{389FB092-4C4B-4C50-8B0A-51B4A90FCDD9}" destId="{AA304513-4F46-4B85-BE87-50A1E5B231BF}" srcOrd="1" destOrd="0" presId="urn:microsoft.com/office/officeart/2008/layout/LinedList"/>
    <dgm:cxn modelId="{B54A1A6F-548E-42B7-A2A9-8FAAD4A7318A}" type="presParOf" srcId="{AA304513-4F46-4B85-BE87-50A1E5B231BF}" destId="{87F8F912-8DB7-4BDB-87C0-E32B8BEBDF51}" srcOrd="0" destOrd="0" presId="urn:microsoft.com/office/officeart/2008/layout/LinedList"/>
    <dgm:cxn modelId="{231206AF-FA32-4239-8798-E59EA7AE4F1F}" type="presParOf" srcId="{AA304513-4F46-4B85-BE87-50A1E5B231BF}" destId="{C5FFAA24-5532-4F5C-9135-CF8B5FF7018A}" srcOrd="1" destOrd="0" presId="urn:microsoft.com/office/officeart/2008/layout/LinedList"/>
    <dgm:cxn modelId="{E7A5B6DE-49F8-49AB-B5C6-A14F6B79FF90}" type="presParOf" srcId="{C5FFAA24-5532-4F5C-9135-CF8B5FF7018A}" destId="{72AC0A36-2A5F-434B-BEC0-05F92987A416}" srcOrd="0" destOrd="0" presId="urn:microsoft.com/office/officeart/2008/layout/LinedList"/>
    <dgm:cxn modelId="{88CD1F62-F063-4B80-BCC4-79ADBE539B23}" type="presParOf" srcId="{C5FFAA24-5532-4F5C-9135-CF8B5FF7018A}" destId="{D242C80C-DF9B-4717-80EA-A3CA0B71ED31}" srcOrd="1" destOrd="0" presId="urn:microsoft.com/office/officeart/2008/layout/LinedList"/>
    <dgm:cxn modelId="{FCBEC7E8-B051-4138-8990-142E44EFB292}" type="presParOf" srcId="{C5FFAA24-5532-4F5C-9135-CF8B5FF7018A}" destId="{61D1FF39-EBE8-44E3-9484-5280F4ABD641}" srcOrd="2" destOrd="0" presId="urn:microsoft.com/office/officeart/2008/layout/LinedList"/>
    <dgm:cxn modelId="{267D3B87-10B9-431F-9CF9-6A99BA850895}" type="presParOf" srcId="{AA304513-4F46-4B85-BE87-50A1E5B231BF}" destId="{173BEE6C-A9B8-4AC5-81B5-2E2F0341B9C0}" srcOrd="2" destOrd="0" presId="urn:microsoft.com/office/officeart/2008/layout/LinedList"/>
    <dgm:cxn modelId="{7E9A419A-A895-4157-A5D3-8CA0C0ED8CAB}" type="presParOf" srcId="{AA304513-4F46-4B85-BE87-50A1E5B231BF}" destId="{2396EA6F-F8FF-464E-A588-FD67465C50E1}" srcOrd="3" destOrd="0" presId="urn:microsoft.com/office/officeart/2008/layout/LinedList"/>
    <dgm:cxn modelId="{5C4D7936-A288-4707-86C5-B7393BA0C791}" type="presParOf" srcId="{AA304513-4F46-4B85-BE87-50A1E5B231BF}" destId="{EB639AB3-4746-4ECC-A98B-4B8E2E899885}" srcOrd="4" destOrd="0" presId="urn:microsoft.com/office/officeart/2008/layout/LinedList"/>
    <dgm:cxn modelId="{34883B3A-977B-40C8-9767-02AF33163604}" type="presParOf" srcId="{EB639AB3-4746-4ECC-A98B-4B8E2E899885}" destId="{7F29E524-5EA2-4AEA-8A09-FA935D4070F1}" srcOrd="0" destOrd="0" presId="urn:microsoft.com/office/officeart/2008/layout/LinedList"/>
    <dgm:cxn modelId="{8F4F4B60-6475-44B3-8C5D-F1228DD582E4}" type="presParOf" srcId="{EB639AB3-4746-4ECC-A98B-4B8E2E899885}" destId="{93505BDC-DE7D-4C3B-8086-CB13534550C7}" srcOrd="1" destOrd="0" presId="urn:microsoft.com/office/officeart/2008/layout/LinedList"/>
    <dgm:cxn modelId="{DAE23C23-AD46-4D6A-B030-D3647CB99D78}" type="presParOf" srcId="{EB639AB3-4746-4ECC-A98B-4B8E2E899885}" destId="{2DFCD4C3-7B88-4716-9627-DD80A2F1B5CD}" srcOrd="2" destOrd="0" presId="urn:microsoft.com/office/officeart/2008/layout/LinedList"/>
    <dgm:cxn modelId="{700BB59D-BB8F-4CDF-98DD-C11D6C5B8A53}" type="presParOf" srcId="{AA304513-4F46-4B85-BE87-50A1E5B231BF}" destId="{725FFDD2-A931-4722-81DC-51F1EB1D7BE9}" srcOrd="5" destOrd="0" presId="urn:microsoft.com/office/officeart/2008/layout/LinedList"/>
    <dgm:cxn modelId="{3350B358-C107-41FA-851A-CAFCFC373604}" type="presParOf" srcId="{AA304513-4F46-4B85-BE87-50A1E5B231BF}" destId="{1D93B925-47EF-496B-B40C-9BF5FCF417F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503A4A-DA0D-45BD-AC9E-5FC380D506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1F81F01-994E-4547-ADA0-C04251BC2280}">
      <dgm:prSet/>
      <dgm:spPr/>
      <dgm:t>
        <a:bodyPr/>
        <a:lstStyle/>
        <a:p>
          <a:pPr>
            <a:defRPr b="1"/>
          </a:pPr>
          <a:r>
            <a:rPr lang="en-US"/>
            <a:t>Apr. 2019</a:t>
          </a:r>
        </a:p>
      </dgm:t>
    </dgm:pt>
    <dgm:pt modelId="{93B6A262-78A3-411D-9209-74DFBC716192}" type="parTrans" cxnId="{DB90561C-9C44-4D68-9669-941AD1E042DA}">
      <dgm:prSet/>
      <dgm:spPr/>
      <dgm:t>
        <a:bodyPr/>
        <a:lstStyle/>
        <a:p>
          <a:endParaRPr lang="en-US"/>
        </a:p>
      </dgm:t>
    </dgm:pt>
    <dgm:pt modelId="{11CFEF96-6B00-4F79-B6BB-F9E8BFADB46A}" type="sibTrans" cxnId="{DB90561C-9C44-4D68-9669-941AD1E042DA}">
      <dgm:prSet/>
      <dgm:spPr/>
      <dgm:t>
        <a:bodyPr/>
        <a:lstStyle/>
        <a:p>
          <a:endParaRPr lang="en-US"/>
        </a:p>
      </dgm:t>
    </dgm:pt>
    <dgm:pt modelId="{B205507B-6164-4728-8442-CE6BEEEC1540}">
      <dgm:prSet/>
      <dgm:spPr/>
      <dgm:t>
        <a:bodyPr/>
        <a:lstStyle/>
        <a:p>
          <a:r>
            <a:rPr lang="en-US" dirty="0"/>
            <a:t>The number of trips for both members and non-members increased from April 2019 and peaked in July 2019. </a:t>
          </a:r>
        </a:p>
      </dgm:t>
    </dgm:pt>
    <dgm:pt modelId="{44B541F4-CF99-4604-B892-0D10DF55B202}" type="parTrans" cxnId="{5FAFD19E-9CA4-4555-9618-1E8B3CB2901D}">
      <dgm:prSet/>
      <dgm:spPr/>
      <dgm:t>
        <a:bodyPr/>
        <a:lstStyle/>
        <a:p>
          <a:endParaRPr lang="en-US"/>
        </a:p>
      </dgm:t>
    </dgm:pt>
    <dgm:pt modelId="{ECFEDB43-6AB2-4745-9C60-DAC5518CB2BD}" type="sibTrans" cxnId="{5FAFD19E-9CA4-4555-9618-1E8B3CB2901D}">
      <dgm:prSet/>
      <dgm:spPr/>
      <dgm:t>
        <a:bodyPr/>
        <a:lstStyle/>
        <a:p>
          <a:endParaRPr lang="en-US"/>
        </a:p>
      </dgm:t>
    </dgm:pt>
    <dgm:pt modelId="{A29899C8-0DB8-484A-9D66-D95C10E45C04}">
      <dgm:prSet/>
      <dgm:spPr/>
      <dgm:t>
        <a:bodyPr/>
        <a:lstStyle/>
        <a:p>
          <a:pPr>
            <a:defRPr b="1"/>
          </a:pPr>
          <a:r>
            <a:rPr lang="en-US"/>
            <a:t>Aug. 2019</a:t>
          </a:r>
        </a:p>
      </dgm:t>
    </dgm:pt>
    <dgm:pt modelId="{DDBAD0BA-504C-43A8-9556-58009B255F53}" type="parTrans" cxnId="{61D5AFF7-C2C8-4B26-9AFE-CDE90239811C}">
      <dgm:prSet/>
      <dgm:spPr/>
      <dgm:t>
        <a:bodyPr/>
        <a:lstStyle/>
        <a:p>
          <a:endParaRPr lang="en-US"/>
        </a:p>
      </dgm:t>
    </dgm:pt>
    <dgm:pt modelId="{408AB91E-EEEA-4F14-9E34-7E1EE0911220}" type="sibTrans" cxnId="{61D5AFF7-C2C8-4B26-9AFE-CDE90239811C}">
      <dgm:prSet/>
      <dgm:spPr/>
      <dgm:t>
        <a:bodyPr/>
        <a:lstStyle/>
        <a:p>
          <a:endParaRPr lang="en-US"/>
        </a:p>
      </dgm:t>
    </dgm:pt>
    <dgm:pt modelId="{149385A5-6996-402E-A087-40E890227140}">
      <dgm:prSet/>
      <dgm:spPr/>
      <dgm:t>
        <a:bodyPr/>
        <a:lstStyle/>
        <a:p>
          <a:r>
            <a:rPr lang="en-US" dirty="0"/>
            <a:t>After Aug 2019, it showed decreasing trend till November. It remained steady till Feb 2020 in the cased of members, and for non-members, it was March 2020.</a:t>
          </a:r>
        </a:p>
      </dgm:t>
    </dgm:pt>
    <dgm:pt modelId="{32E83F31-A24D-4A09-8917-A07AD0DEFDC3}" type="parTrans" cxnId="{59E49928-017F-4AB1-98A1-09C8BA89BCDB}">
      <dgm:prSet/>
      <dgm:spPr/>
      <dgm:t>
        <a:bodyPr/>
        <a:lstStyle/>
        <a:p>
          <a:endParaRPr lang="en-US"/>
        </a:p>
      </dgm:t>
    </dgm:pt>
    <dgm:pt modelId="{E6212E1B-E3B8-4EE3-B6A0-1B0BFE4C8037}" type="sibTrans" cxnId="{59E49928-017F-4AB1-98A1-09C8BA89BCDB}">
      <dgm:prSet/>
      <dgm:spPr/>
      <dgm:t>
        <a:bodyPr/>
        <a:lstStyle/>
        <a:p>
          <a:endParaRPr lang="en-US"/>
        </a:p>
      </dgm:t>
    </dgm:pt>
    <dgm:pt modelId="{13513DB8-E5D5-42AE-9960-A7410885E9C2}">
      <dgm:prSet/>
      <dgm:spPr/>
      <dgm:t>
        <a:bodyPr/>
        <a:lstStyle/>
        <a:p>
          <a:pPr>
            <a:defRPr b="1"/>
          </a:pPr>
          <a:r>
            <a:rPr lang="en-US"/>
            <a:t>Oct. 2019</a:t>
          </a:r>
        </a:p>
      </dgm:t>
    </dgm:pt>
    <dgm:pt modelId="{5FEC137B-0459-483E-972C-E506CAED07D8}" type="parTrans" cxnId="{E87070A9-09A7-4A95-96BF-357152EF22F2}">
      <dgm:prSet/>
      <dgm:spPr/>
      <dgm:t>
        <a:bodyPr/>
        <a:lstStyle/>
        <a:p>
          <a:endParaRPr lang="en-US"/>
        </a:p>
      </dgm:t>
    </dgm:pt>
    <dgm:pt modelId="{5052142E-BC8E-4466-B872-A62AE98D2A94}" type="sibTrans" cxnId="{E87070A9-09A7-4A95-96BF-357152EF22F2}">
      <dgm:prSet/>
      <dgm:spPr/>
      <dgm:t>
        <a:bodyPr/>
        <a:lstStyle/>
        <a:p>
          <a:endParaRPr lang="en-US"/>
        </a:p>
      </dgm:t>
    </dgm:pt>
    <dgm:pt modelId="{8491F620-E7AC-4054-8194-6C89806982C1}">
      <dgm:prSet/>
      <dgm:spPr/>
      <dgm:t>
        <a:bodyPr/>
        <a:lstStyle/>
        <a:p>
          <a:r>
            <a:rPr lang="en-US" dirty="0"/>
            <a:t>The trend of non-members was steep declined compared to members. The same pattern in members was observed after Oct 2019, which remained until Nov 2019.</a:t>
          </a:r>
        </a:p>
      </dgm:t>
    </dgm:pt>
    <dgm:pt modelId="{D7B817F7-9906-4ED1-9320-E9DDE5FFEE04}" type="parTrans" cxnId="{700D2CEA-0BC1-4D0B-BB9B-050E28BB9CD4}">
      <dgm:prSet/>
      <dgm:spPr/>
      <dgm:t>
        <a:bodyPr/>
        <a:lstStyle/>
        <a:p>
          <a:endParaRPr lang="en-US"/>
        </a:p>
      </dgm:t>
    </dgm:pt>
    <dgm:pt modelId="{71FB171D-CF38-4BD9-B197-3533A5B9A3FC}" type="sibTrans" cxnId="{700D2CEA-0BC1-4D0B-BB9B-050E28BB9CD4}">
      <dgm:prSet/>
      <dgm:spPr/>
      <dgm:t>
        <a:bodyPr/>
        <a:lstStyle/>
        <a:p>
          <a:endParaRPr lang="en-US"/>
        </a:p>
      </dgm:t>
    </dgm:pt>
    <dgm:pt modelId="{D6A59DF3-EE23-40FC-9A9E-6F2EC943C879}" type="pres">
      <dgm:prSet presAssocID="{1E503A4A-DA0D-45BD-AC9E-5FC380D50699}" presName="root" presStyleCnt="0">
        <dgm:presLayoutVars>
          <dgm:dir/>
          <dgm:resizeHandles val="exact"/>
        </dgm:presLayoutVars>
      </dgm:prSet>
      <dgm:spPr/>
    </dgm:pt>
    <dgm:pt modelId="{B4E2B207-CF35-48D7-A19D-C7292E073E30}" type="pres">
      <dgm:prSet presAssocID="{91F81F01-994E-4547-ADA0-C04251BC2280}" presName="compNode" presStyleCnt="0"/>
      <dgm:spPr/>
    </dgm:pt>
    <dgm:pt modelId="{60D47A58-8468-4204-964F-131949B41D48}" type="pres">
      <dgm:prSet presAssocID="{91F81F01-994E-4547-ADA0-C04251BC2280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2D8623B-65D3-44CD-8D1C-73A95721717F}" type="pres">
      <dgm:prSet presAssocID="{91F81F01-994E-4547-ADA0-C04251BC2280}" presName="iconSpace" presStyleCnt="0"/>
      <dgm:spPr/>
    </dgm:pt>
    <dgm:pt modelId="{2F470414-BAC1-4923-A29F-ECA1D1814745}" type="pres">
      <dgm:prSet presAssocID="{91F81F01-994E-4547-ADA0-C04251BC2280}" presName="parTx" presStyleLbl="revTx" presStyleIdx="0" presStyleCnt="6">
        <dgm:presLayoutVars>
          <dgm:chMax val="0"/>
          <dgm:chPref val="0"/>
        </dgm:presLayoutVars>
      </dgm:prSet>
      <dgm:spPr/>
    </dgm:pt>
    <dgm:pt modelId="{2CE40BDB-CBD9-4221-87EE-ADADE1C9F419}" type="pres">
      <dgm:prSet presAssocID="{91F81F01-994E-4547-ADA0-C04251BC2280}" presName="txSpace" presStyleCnt="0"/>
      <dgm:spPr/>
    </dgm:pt>
    <dgm:pt modelId="{56F35EF3-AEEF-4A23-BD61-63BE2D11C49E}" type="pres">
      <dgm:prSet presAssocID="{91F81F01-994E-4547-ADA0-C04251BC2280}" presName="desTx" presStyleLbl="revTx" presStyleIdx="1" presStyleCnt="6">
        <dgm:presLayoutVars/>
      </dgm:prSet>
      <dgm:spPr/>
    </dgm:pt>
    <dgm:pt modelId="{FFA85E37-BEDD-47D0-AB2B-598D87EB671F}" type="pres">
      <dgm:prSet presAssocID="{11CFEF96-6B00-4F79-B6BB-F9E8BFADB46A}" presName="sibTrans" presStyleCnt="0"/>
      <dgm:spPr/>
    </dgm:pt>
    <dgm:pt modelId="{D0E9DF83-2DB2-47A1-A0A3-96B1FD41450D}" type="pres">
      <dgm:prSet presAssocID="{A29899C8-0DB8-484A-9D66-D95C10E45C04}" presName="compNode" presStyleCnt="0"/>
      <dgm:spPr/>
    </dgm:pt>
    <dgm:pt modelId="{32BA1E3D-2570-4195-BEB4-5F63FCDA32D9}" type="pres">
      <dgm:prSet presAssocID="{A29899C8-0DB8-484A-9D66-D95C10E45C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3AAA4296-FCE9-4F9A-B9D8-8D7EC9ABC0CC}" type="pres">
      <dgm:prSet presAssocID="{A29899C8-0DB8-484A-9D66-D95C10E45C04}" presName="iconSpace" presStyleCnt="0"/>
      <dgm:spPr/>
    </dgm:pt>
    <dgm:pt modelId="{1C54B6A1-81B8-4110-A042-2B8BE038F547}" type="pres">
      <dgm:prSet presAssocID="{A29899C8-0DB8-484A-9D66-D95C10E45C04}" presName="parTx" presStyleLbl="revTx" presStyleIdx="2" presStyleCnt="6">
        <dgm:presLayoutVars>
          <dgm:chMax val="0"/>
          <dgm:chPref val="0"/>
        </dgm:presLayoutVars>
      </dgm:prSet>
      <dgm:spPr/>
    </dgm:pt>
    <dgm:pt modelId="{FC2CA3D3-6182-45F1-8C26-69DD904527E7}" type="pres">
      <dgm:prSet presAssocID="{A29899C8-0DB8-484A-9D66-D95C10E45C04}" presName="txSpace" presStyleCnt="0"/>
      <dgm:spPr/>
    </dgm:pt>
    <dgm:pt modelId="{A91D6EC3-96FF-4D00-8DEB-37BC98AFF3EC}" type="pres">
      <dgm:prSet presAssocID="{A29899C8-0DB8-484A-9D66-D95C10E45C04}" presName="desTx" presStyleLbl="revTx" presStyleIdx="3" presStyleCnt="6">
        <dgm:presLayoutVars/>
      </dgm:prSet>
      <dgm:spPr/>
    </dgm:pt>
    <dgm:pt modelId="{F45DD089-70D9-4B52-ABE4-C17634498135}" type="pres">
      <dgm:prSet presAssocID="{408AB91E-EEEA-4F14-9E34-7E1EE0911220}" presName="sibTrans" presStyleCnt="0"/>
      <dgm:spPr/>
    </dgm:pt>
    <dgm:pt modelId="{15DE3E93-D977-4320-81C2-7D225DD6AAF8}" type="pres">
      <dgm:prSet presAssocID="{13513DB8-E5D5-42AE-9960-A7410885E9C2}" presName="compNode" presStyleCnt="0"/>
      <dgm:spPr/>
    </dgm:pt>
    <dgm:pt modelId="{069CB0B8-82F9-4000-85E9-61180A2C9F48}" type="pres">
      <dgm:prSet presAssocID="{13513DB8-E5D5-42AE-9960-A7410885E9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DFACDA2-2ED2-4F6A-BC42-54ADDAEAF4EA}" type="pres">
      <dgm:prSet presAssocID="{13513DB8-E5D5-42AE-9960-A7410885E9C2}" presName="iconSpace" presStyleCnt="0"/>
      <dgm:spPr/>
    </dgm:pt>
    <dgm:pt modelId="{2CEA409C-7815-4096-9D6B-3A63E10CE7A3}" type="pres">
      <dgm:prSet presAssocID="{13513DB8-E5D5-42AE-9960-A7410885E9C2}" presName="parTx" presStyleLbl="revTx" presStyleIdx="4" presStyleCnt="6">
        <dgm:presLayoutVars>
          <dgm:chMax val="0"/>
          <dgm:chPref val="0"/>
        </dgm:presLayoutVars>
      </dgm:prSet>
      <dgm:spPr/>
    </dgm:pt>
    <dgm:pt modelId="{6CEF8967-21EE-4F6A-9E46-074C7F406970}" type="pres">
      <dgm:prSet presAssocID="{13513DB8-E5D5-42AE-9960-A7410885E9C2}" presName="txSpace" presStyleCnt="0"/>
      <dgm:spPr/>
    </dgm:pt>
    <dgm:pt modelId="{70C9234B-A2CD-45E1-9D43-BA88E13A2DBC}" type="pres">
      <dgm:prSet presAssocID="{13513DB8-E5D5-42AE-9960-A7410885E9C2}" presName="desTx" presStyleLbl="revTx" presStyleIdx="5" presStyleCnt="6">
        <dgm:presLayoutVars/>
      </dgm:prSet>
      <dgm:spPr/>
    </dgm:pt>
  </dgm:ptLst>
  <dgm:cxnLst>
    <dgm:cxn modelId="{DB90561C-9C44-4D68-9669-941AD1E042DA}" srcId="{1E503A4A-DA0D-45BD-AC9E-5FC380D50699}" destId="{91F81F01-994E-4547-ADA0-C04251BC2280}" srcOrd="0" destOrd="0" parTransId="{93B6A262-78A3-411D-9209-74DFBC716192}" sibTransId="{11CFEF96-6B00-4F79-B6BB-F9E8BFADB46A}"/>
    <dgm:cxn modelId="{5A106922-5171-46D7-9B0A-67F5F14EA8E0}" type="presOf" srcId="{B205507B-6164-4728-8442-CE6BEEEC1540}" destId="{56F35EF3-AEEF-4A23-BD61-63BE2D11C49E}" srcOrd="0" destOrd="0" presId="urn:microsoft.com/office/officeart/2018/2/layout/IconLabelDescriptionList"/>
    <dgm:cxn modelId="{59E49928-017F-4AB1-98A1-09C8BA89BCDB}" srcId="{A29899C8-0DB8-484A-9D66-D95C10E45C04}" destId="{149385A5-6996-402E-A087-40E890227140}" srcOrd="0" destOrd="0" parTransId="{32E83F31-A24D-4A09-8917-A07AD0DEFDC3}" sibTransId="{E6212E1B-E3B8-4EE3-B6A0-1B0BFE4C8037}"/>
    <dgm:cxn modelId="{C31B425E-6CA6-43C1-A9FB-3C8D40059EAC}" type="presOf" srcId="{13513DB8-E5D5-42AE-9960-A7410885E9C2}" destId="{2CEA409C-7815-4096-9D6B-3A63E10CE7A3}" srcOrd="0" destOrd="0" presId="urn:microsoft.com/office/officeart/2018/2/layout/IconLabelDescriptionList"/>
    <dgm:cxn modelId="{FECAEE4A-5C11-4D7A-91DD-1FE5242BF09F}" type="presOf" srcId="{91F81F01-994E-4547-ADA0-C04251BC2280}" destId="{2F470414-BAC1-4923-A29F-ECA1D1814745}" srcOrd="0" destOrd="0" presId="urn:microsoft.com/office/officeart/2018/2/layout/IconLabelDescriptionList"/>
    <dgm:cxn modelId="{A973E68F-52D9-4E36-B020-3752DC5DD6F9}" type="presOf" srcId="{149385A5-6996-402E-A087-40E890227140}" destId="{A91D6EC3-96FF-4D00-8DEB-37BC98AFF3EC}" srcOrd="0" destOrd="0" presId="urn:microsoft.com/office/officeart/2018/2/layout/IconLabelDescriptionList"/>
    <dgm:cxn modelId="{5FAFD19E-9CA4-4555-9618-1E8B3CB2901D}" srcId="{91F81F01-994E-4547-ADA0-C04251BC2280}" destId="{B205507B-6164-4728-8442-CE6BEEEC1540}" srcOrd="0" destOrd="0" parTransId="{44B541F4-CF99-4604-B892-0D10DF55B202}" sibTransId="{ECFEDB43-6AB2-4745-9C60-DAC5518CB2BD}"/>
    <dgm:cxn modelId="{D7B45DA2-3435-4482-9A4C-B5768B069BBE}" type="presOf" srcId="{1E503A4A-DA0D-45BD-AC9E-5FC380D50699}" destId="{D6A59DF3-EE23-40FC-9A9E-6F2EC943C879}" srcOrd="0" destOrd="0" presId="urn:microsoft.com/office/officeart/2018/2/layout/IconLabelDescriptionList"/>
    <dgm:cxn modelId="{E87070A9-09A7-4A95-96BF-357152EF22F2}" srcId="{1E503A4A-DA0D-45BD-AC9E-5FC380D50699}" destId="{13513DB8-E5D5-42AE-9960-A7410885E9C2}" srcOrd="2" destOrd="0" parTransId="{5FEC137B-0459-483E-972C-E506CAED07D8}" sibTransId="{5052142E-BC8E-4466-B872-A62AE98D2A94}"/>
    <dgm:cxn modelId="{C08319B2-2BCB-473A-BDCD-63311D2C5621}" type="presOf" srcId="{8491F620-E7AC-4054-8194-6C89806982C1}" destId="{70C9234B-A2CD-45E1-9D43-BA88E13A2DBC}" srcOrd="0" destOrd="0" presId="urn:microsoft.com/office/officeart/2018/2/layout/IconLabelDescriptionList"/>
    <dgm:cxn modelId="{700D2CEA-0BC1-4D0B-BB9B-050E28BB9CD4}" srcId="{13513DB8-E5D5-42AE-9960-A7410885E9C2}" destId="{8491F620-E7AC-4054-8194-6C89806982C1}" srcOrd="0" destOrd="0" parTransId="{D7B817F7-9906-4ED1-9320-E9DDE5FFEE04}" sibTransId="{71FB171D-CF38-4BD9-B197-3533A5B9A3FC}"/>
    <dgm:cxn modelId="{61D5AFF7-C2C8-4B26-9AFE-CDE90239811C}" srcId="{1E503A4A-DA0D-45BD-AC9E-5FC380D50699}" destId="{A29899C8-0DB8-484A-9D66-D95C10E45C04}" srcOrd="1" destOrd="0" parTransId="{DDBAD0BA-504C-43A8-9556-58009B255F53}" sibTransId="{408AB91E-EEEA-4F14-9E34-7E1EE0911220}"/>
    <dgm:cxn modelId="{CB66D8FC-0364-4709-82C8-F0E0EAA7947A}" type="presOf" srcId="{A29899C8-0DB8-484A-9D66-D95C10E45C04}" destId="{1C54B6A1-81B8-4110-A042-2B8BE038F547}" srcOrd="0" destOrd="0" presId="urn:microsoft.com/office/officeart/2018/2/layout/IconLabelDescriptionList"/>
    <dgm:cxn modelId="{EF9CBDC1-2407-467C-9FF3-308E4EAC709C}" type="presParOf" srcId="{D6A59DF3-EE23-40FC-9A9E-6F2EC943C879}" destId="{B4E2B207-CF35-48D7-A19D-C7292E073E30}" srcOrd="0" destOrd="0" presId="urn:microsoft.com/office/officeart/2018/2/layout/IconLabelDescriptionList"/>
    <dgm:cxn modelId="{9490A9D3-2AD8-4BDB-BF20-846BCC386F19}" type="presParOf" srcId="{B4E2B207-CF35-48D7-A19D-C7292E073E30}" destId="{60D47A58-8468-4204-964F-131949B41D48}" srcOrd="0" destOrd="0" presId="urn:microsoft.com/office/officeart/2018/2/layout/IconLabelDescriptionList"/>
    <dgm:cxn modelId="{CCC647A9-B6F2-4D8C-AA4E-BBCDDF24D534}" type="presParOf" srcId="{B4E2B207-CF35-48D7-A19D-C7292E073E30}" destId="{E2D8623B-65D3-44CD-8D1C-73A95721717F}" srcOrd="1" destOrd="0" presId="urn:microsoft.com/office/officeart/2018/2/layout/IconLabelDescriptionList"/>
    <dgm:cxn modelId="{CDF51D42-2B4B-4ED9-B525-AAED39F9A73F}" type="presParOf" srcId="{B4E2B207-CF35-48D7-A19D-C7292E073E30}" destId="{2F470414-BAC1-4923-A29F-ECA1D1814745}" srcOrd="2" destOrd="0" presId="urn:microsoft.com/office/officeart/2018/2/layout/IconLabelDescriptionList"/>
    <dgm:cxn modelId="{091A5AD8-52A9-4577-B590-EAF003D54A54}" type="presParOf" srcId="{B4E2B207-CF35-48D7-A19D-C7292E073E30}" destId="{2CE40BDB-CBD9-4221-87EE-ADADE1C9F419}" srcOrd="3" destOrd="0" presId="urn:microsoft.com/office/officeart/2018/2/layout/IconLabelDescriptionList"/>
    <dgm:cxn modelId="{1C37EDD3-A8B8-4CC6-9D73-BAE4C8942A68}" type="presParOf" srcId="{B4E2B207-CF35-48D7-A19D-C7292E073E30}" destId="{56F35EF3-AEEF-4A23-BD61-63BE2D11C49E}" srcOrd="4" destOrd="0" presId="urn:microsoft.com/office/officeart/2018/2/layout/IconLabelDescriptionList"/>
    <dgm:cxn modelId="{5A13C879-8F61-4AE6-A1A4-B37750FC9816}" type="presParOf" srcId="{D6A59DF3-EE23-40FC-9A9E-6F2EC943C879}" destId="{FFA85E37-BEDD-47D0-AB2B-598D87EB671F}" srcOrd="1" destOrd="0" presId="urn:microsoft.com/office/officeart/2018/2/layout/IconLabelDescriptionList"/>
    <dgm:cxn modelId="{FF1A22BB-DAF2-44EA-93DC-9E7A0F5F727A}" type="presParOf" srcId="{D6A59DF3-EE23-40FC-9A9E-6F2EC943C879}" destId="{D0E9DF83-2DB2-47A1-A0A3-96B1FD41450D}" srcOrd="2" destOrd="0" presId="urn:microsoft.com/office/officeart/2018/2/layout/IconLabelDescriptionList"/>
    <dgm:cxn modelId="{71188057-AB6B-4667-BE5F-5EDB98C69D3D}" type="presParOf" srcId="{D0E9DF83-2DB2-47A1-A0A3-96B1FD41450D}" destId="{32BA1E3D-2570-4195-BEB4-5F63FCDA32D9}" srcOrd="0" destOrd="0" presId="urn:microsoft.com/office/officeart/2018/2/layout/IconLabelDescriptionList"/>
    <dgm:cxn modelId="{23F766BD-228A-428F-97E6-6ED5D27DEA09}" type="presParOf" srcId="{D0E9DF83-2DB2-47A1-A0A3-96B1FD41450D}" destId="{3AAA4296-FCE9-4F9A-B9D8-8D7EC9ABC0CC}" srcOrd="1" destOrd="0" presId="urn:microsoft.com/office/officeart/2018/2/layout/IconLabelDescriptionList"/>
    <dgm:cxn modelId="{1794260D-F047-408F-8660-2DE2F63F4475}" type="presParOf" srcId="{D0E9DF83-2DB2-47A1-A0A3-96B1FD41450D}" destId="{1C54B6A1-81B8-4110-A042-2B8BE038F547}" srcOrd="2" destOrd="0" presId="urn:microsoft.com/office/officeart/2018/2/layout/IconLabelDescriptionList"/>
    <dgm:cxn modelId="{12EFD96E-3AE8-46BC-8D07-5B9C724AE985}" type="presParOf" srcId="{D0E9DF83-2DB2-47A1-A0A3-96B1FD41450D}" destId="{FC2CA3D3-6182-45F1-8C26-69DD904527E7}" srcOrd="3" destOrd="0" presId="urn:microsoft.com/office/officeart/2018/2/layout/IconLabelDescriptionList"/>
    <dgm:cxn modelId="{B07C7212-56DD-4871-AB6F-B55D4DDA42A2}" type="presParOf" srcId="{D0E9DF83-2DB2-47A1-A0A3-96B1FD41450D}" destId="{A91D6EC3-96FF-4D00-8DEB-37BC98AFF3EC}" srcOrd="4" destOrd="0" presId="urn:microsoft.com/office/officeart/2018/2/layout/IconLabelDescriptionList"/>
    <dgm:cxn modelId="{7A7DD007-BB68-46AF-8A1C-A790F8327E98}" type="presParOf" srcId="{D6A59DF3-EE23-40FC-9A9E-6F2EC943C879}" destId="{F45DD089-70D9-4B52-ABE4-C17634498135}" srcOrd="3" destOrd="0" presId="urn:microsoft.com/office/officeart/2018/2/layout/IconLabelDescriptionList"/>
    <dgm:cxn modelId="{BACCD838-77B8-4C2D-9EBB-0AF6980FA76F}" type="presParOf" srcId="{D6A59DF3-EE23-40FC-9A9E-6F2EC943C879}" destId="{15DE3E93-D977-4320-81C2-7D225DD6AAF8}" srcOrd="4" destOrd="0" presId="urn:microsoft.com/office/officeart/2018/2/layout/IconLabelDescriptionList"/>
    <dgm:cxn modelId="{7B3B0B7A-CF4F-4946-B2D7-22B7078280B9}" type="presParOf" srcId="{15DE3E93-D977-4320-81C2-7D225DD6AAF8}" destId="{069CB0B8-82F9-4000-85E9-61180A2C9F48}" srcOrd="0" destOrd="0" presId="urn:microsoft.com/office/officeart/2018/2/layout/IconLabelDescriptionList"/>
    <dgm:cxn modelId="{31D0A0E3-C6E8-4D59-89C6-2003BBD3DBF2}" type="presParOf" srcId="{15DE3E93-D977-4320-81C2-7D225DD6AAF8}" destId="{CDFACDA2-2ED2-4F6A-BC42-54ADDAEAF4EA}" srcOrd="1" destOrd="0" presId="urn:microsoft.com/office/officeart/2018/2/layout/IconLabelDescriptionList"/>
    <dgm:cxn modelId="{AF6BBA64-69E3-4000-B46B-9D75D656148F}" type="presParOf" srcId="{15DE3E93-D977-4320-81C2-7D225DD6AAF8}" destId="{2CEA409C-7815-4096-9D6B-3A63E10CE7A3}" srcOrd="2" destOrd="0" presId="urn:microsoft.com/office/officeart/2018/2/layout/IconLabelDescriptionList"/>
    <dgm:cxn modelId="{813C6EA9-F0E5-48AC-BD6B-77A5AB28B445}" type="presParOf" srcId="{15DE3E93-D977-4320-81C2-7D225DD6AAF8}" destId="{6CEF8967-21EE-4F6A-9E46-074C7F406970}" srcOrd="3" destOrd="0" presId="urn:microsoft.com/office/officeart/2018/2/layout/IconLabelDescriptionList"/>
    <dgm:cxn modelId="{23C0FBD4-603E-4204-9F79-BF9F0D6FA417}" type="presParOf" srcId="{15DE3E93-D977-4320-81C2-7D225DD6AAF8}" destId="{70C9234B-A2CD-45E1-9D43-BA88E13A2D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1F5A97-39B1-4E10-AC24-FBFCF931B2FD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179EC6-EE90-43C3-9BC8-EC7484D5F823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1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399D4BA-26AB-4314-A2D9-B653EF94B16F}" type="par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53D780-C27A-4B34-9AA4-0B4C99ACED0A}" type="sib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349C8B-C811-48DF-8B55-475B75DB8C0D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A similar pattern for members was observed for total ride time in minutes as we followed the way in the total number of rides. </a:t>
          </a:r>
        </a:p>
      </dgm:t>
    </dgm:pt>
    <dgm:pt modelId="{3DCE80D4-738A-4976-B25E-2611A8AEDD0D}" type="par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ED5A3E-F5E4-4390-9F94-A8664A3F021B}" type="sib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91D336-9E63-404C-A926-31F8CE2F7A06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The ride time minutes reduced gradually from Aug 2019 till the end of September 2019. From September 2019, it was a steep decrease in total ride time till the end of Oct 2019. slightly decreased in whole ride minutes observed from November 2019 and remained steady from February to March 2020.</a:t>
          </a:r>
        </a:p>
      </dgm:t>
    </dgm:pt>
    <dgm:pt modelId="{F4986092-5531-422D-A7E3-2BDFD6255332}" type="par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8D06C4-6829-45EE-AF91-3D25DA474154}" type="sib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67CB8B-78FF-481A-B92E-9F45D95E6D62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gm:t>
    </dgm:pt>
    <dgm:pt modelId="{0B2F8BAB-F624-418E-950E-FEAE3FC884C6}" type="par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46D03E-1691-4228-94CF-EC01A1925574}" type="sib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159B9F-56AF-44F3-A88E-B29059BE62D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ride time (minutes) from November- to December 2019. The ride time minutes was again increased from Feb 2019.  </a:t>
          </a:r>
        </a:p>
      </dgm:t>
    </dgm:pt>
    <dgm:pt modelId="{79CB38AF-EB2D-4FC7-8E21-2890B5818D00}" type="par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BE17F2-D45F-4964-8666-177CEE9F8CEB}" type="sib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F1E8D8-DF50-4F11-97A6-9E913909397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the total ride time (minutes) from November- to December 2019. This ride time (minutes)  increased again from Feb 2019. </a:t>
          </a:r>
        </a:p>
      </dgm:t>
    </dgm:pt>
    <dgm:pt modelId="{F6B4D88D-A284-4E2D-9DC3-853C31275BC5}" type="par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507E6-7165-4DC3-BAA3-090909925068}" type="sib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2B3F38-7FEB-458A-AB30-503AE6BE9022}" type="pres">
      <dgm:prSet presAssocID="{CD1F5A97-39B1-4E10-AC24-FBFCF931B2FD}" presName="vert0" presStyleCnt="0">
        <dgm:presLayoutVars>
          <dgm:dir/>
          <dgm:animOne val="branch"/>
          <dgm:animLvl val="lvl"/>
        </dgm:presLayoutVars>
      </dgm:prSet>
      <dgm:spPr/>
    </dgm:pt>
    <dgm:pt modelId="{94DC821F-C734-4248-893A-709123152ED1}" type="pres">
      <dgm:prSet presAssocID="{DB179EC6-EE90-43C3-9BC8-EC7484D5F823}" presName="thickLine" presStyleLbl="alignNode1" presStyleIdx="0" presStyleCnt="2"/>
      <dgm:spPr/>
    </dgm:pt>
    <dgm:pt modelId="{7FE5613C-4840-4D01-A4DF-2181B6CBF778}" type="pres">
      <dgm:prSet presAssocID="{DB179EC6-EE90-43C3-9BC8-EC7484D5F823}" presName="horz1" presStyleCnt="0"/>
      <dgm:spPr/>
    </dgm:pt>
    <dgm:pt modelId="{1BB85AE1-ACE4-4D99-8938-D0221CFB9E52}" type="pres">
      <dgm:prSet presAssocID="{DB179EC6-EE90-43C3-9BC8-EC7484D5F823}" presName="tx1" presStyleLbl="revTx" presStyleIdx="0" presStyleCnt="6"/>
      <dgm:spPr/>
    </dgm:pt>
    <dgm:pt modelId="{BA9E26EC-DBD6-43BA-98CB-53BE3B7D43B3}" type="pres">
      <dgm:prSet presAssocID="{DB179EC6-EE90-43C3-9BC8-EC7484D5F823}" presName="vert1" presStyleCnt="0"/>
      <dgm:spPr/>
    </dgm:pt>
    <dgm:pt modelId="{159329F2-2BC8-43BE-BB2E-14F961B23A74}" type="pres">
      <dgm:prSet presAssocID="{AA349C8B-C811-48DF-8B55-475B75DB8C0D}" presName="vertSpace2a" presStyleCnt="0"/>
      <dgm:spPr/>
    </dgm:pt>
    <dgm:pt modelId="{308105BA-1A9F-4196-BB71-44A27E292290}" type="pres">
      <dgm:prSet presAssocID="{AA349C8B-C811-48DF-8B55-475B75DB8C0D}" presName="horz2" presStyleCnt="0"/>
      <dgm:spPr/>
    </dgm:pt>
    <dgm:pt modelId="{A1C44131-F129-438A-806F-A52E5E5FD01D}" type="pres">
      <dgm:prSet presAssocID="{AA349C8B-C811-48DF-8B55-475B75DB8C0D}" presName="horzSpace2" presStyleCnt="0"/>
      <dgm:spPr/>
    </dgm:pt>
    <dgm:pt modelId="{F27969DC-75E2-4B3D-B985-5E15C203D28A}" type="pres">
      <dgm:prSet presAssocID="{AA349C8B-C811-48DF-8B55-475B75DB8C0D}" presName="tx2" presStyleLbl="revTx" presStyleIdx="1" presStyleCnt="6" custScaleY="50565"/>
      <dgm:spPr/>
    </dgm:pt>
    <dgm:pt modelId="{243E3EE4-8049-4C27-A816-358214B669BA}" type="pres">
      <dgm:prSet presAssocID="{AA349C8B-C811-48DF-8B55-475B75DB8C0D}" presName="vert2" presStyleCnt="0"/>
      <dgm:spPr/>
    </dgm:pt>
    <dgm:pt modelId="{25DE46CA-6C8C-4B4C-B0DF-1B2B5E4BA0DB}" type="pres">
      <dgm:prSet presAssocID="{AA349C8B-C811-48DF-8B55-475B75DB8C0D}" presName="thinLine2b" presStyleLbl="callout" presStyleIdx="0" presStyleCnt="4"/>
      <dgm:spPr/>
    </dgm:pt>
    <dgm:pt modelId="{EA53F3E8-58EC-4AFE-8E8D-B15535FE3140}" type="pres">
      <dgm:prSet presAssocID="{AA349C8B-C811-48DF-8B55-475B75DB8C0D}" presName="vertSpace2b" presStyleCnt="0"/>
      <dgm:spPr/>
    </dgm:pt>
    <dgm:pt modelId="{0E6FEE9E-981B-4828-930C-2D624B2268DD}" type="pres">
      <dgm:prSet presAssocID="{A891D336-9E63-404C-A926-31F8CE2F7A06}" presName="horz2" presStyleCnt="0"/>
      <dgm:spPr/>
    </dgm:pt>
    <dgm:pt modelId="{903F82C5-95D5-4EC3-A4D2-1DE0A66F6597}" type="pres">
      <dgm:prSet presAssocID="{A891D336-9E63-404C-A926-31F8CE2F7A06}" presName="horzSpace2" presStyleCnt="0"/>
      <dgm:spPr/>
    </dgm:pt>
    <dgm:pt modelId="{4B45843C-7649-4AC2-AC61-186C9DDAD08F}" type="pres">
      <dgm:prSet presAssocID="{A891D336-9E63-404C-A926-31F8CE2F7A06}" presName="tx2" presStyleLbl="revTx" presStyleIdx="2" presStyleCnt="6" custScaleY="86043"/>
      <dgm:spPr/>
    </dgm:pt>
    <dgm:pt modelId="{CBFBCEC3-483B-4D7E-9CC6-61DDB21C99A3}" type="pres">
      <dgm:prSet presAssocID="{A891D336-9E63-404C-A926-31F8CE2F7A06}" presName="vert2" presStyleCnt="0"/>
      <dgm:spPr/>
    </dgm:pt>
    <dgm:pt modelId="{7E16843D-44D2-41CD-B050-0E52775100BC}" type="pres">
      <dgm:prSet presAssocID="{A891D336-9E63-404C-A926-31F8CE2F7A06}" presName="thinLine2b" presStyleLbl="callout" presStyleIdx="1" presStyleCnt="4"/>
      <dgm:spPr/>
    </dgm:pt>
    <dgm:pt modelId="{A2E1DA1B-C5EB-4631-BD80-921A12B579D9}" type="pres">
      <dgm:prSet presAssocID="{A891D336-9E63-404C-A926-31F8CE2F7A06}" presName="vertSpace2b" presStyleCnt="0"/>
      <dgm:spPr/>
    </dgm:pt>
    <dgm:pt modelId="{4347FC11-21F6-41CD-8F38-4DF222FF3B79}" type="pres">
      <dgm:prSet presAssocID="{1D67CB8B-78FF-481A-B92E-9F45D95E6D62}" presName="thickLine" presStyleLbl="alignNode1" presStyleIdx="1" presStyleCnt="2"/>
      <dgm:spPr/>
    </dgm:pt>
    <dgm:pt modelId="{8D8652BA-3B47-4D59-A282-7A0DFF71D33F}" type="pres">
      <dgm:prSet presAssocID="{1D67CB8B-78FF-481A-B92E-9F45D95E6D62}" presName="horz1" presStyleCnt="0"/>
      <dgm:spPr/>
    </dgm:pt>
    <dgm:pt modelId="{98A93854-A729-405B-B904-28484883921D}" type="pres">
      <dgm:prSet presAssocID="{1D67CB8B-78FF-481A-B92E-9F45D95E6D62}" presName="tx1" presStyleLbl="revTx" presStyleIdx="3" presStyleCnt="6"/>
      <dgm:spPr/>
    </dgm:pt>
    <dgm:pt modelId="{CE1E4CA2-A33E-4A30-BD64-B6CE4F3BB41D}" type="pres">
      <dgm:prSet presAssocID="{1D67CB8B-78FF-481A-B92E-9F45D95E6D62}" presName="vert1" presStyleCnt="0"/>
      <dgm:spPr/>
    </dgm:pt>
    <dgm:pt modelId="{A9054E21-2B87-4841-86D8-5B650E691F10}" type="pres">
      <dgm:prSet presAssocID="{86159B9F-56AF-44F3-A88E-B29059BE62D1}" presName="vertSpace2a" presStyleCnt="0"/>
      <dgm:spPr/>
    </dgm:pt>
    <dgm:pt modelId="{592DC946-5B8A-4DF5-8A8F-FA943E8F5E8E}" type="pres">
      <dgm:prSet presAssocID="{86159B9F-56AF-44F3-A88E-B29059BE62D1}" presName="horz2" presStyleCnt="0"/>
      <dgm:spPr/>
    </dgm:pt>
    <dgm:pt modelId="{E1BE5703-A42E-4EE6-869F-878FA35F4A9A}" type="pres">
      <dgm:prSet presAssocID="{86159B9F-56AF-44F3-A88E-B29059BE62D1}" presName="horzSpace2" presStyleCnt="0"/>
      <dgm:spPr/>
    </dgm:pt>
    <dgm:pt modelId="{B6714946-ED6D-4A3F-AB33-CD31FC9AC4C6}" type="pres">
      <dgm:prSet presAssocID="{86159B9F-56AF-44F3-A88E-B29059BE62D1}" presName="tx2" presStyleLbl="revTx" presStyleIdx="4" presStyleCnt="6"/>
      <dgm:spPr/>
    </dgm:pt>
    <dgm:pt modelId="{2F0C0D79-2A8C-4726-A64E-65C5318B2E8F}" type="pres">
      <dgm:prSet presAssocID="{86159B9F-56AF-44F3-A88E-B29059BE62D1}" presName="vert2" presStyleCnt="0"/>
      <dgm:spPr/>
    </dgm:pt>
    <dgm:pt modelId="{007F69EE-98D5-426F-A1E2-1E36E076569B}" type="pres">
      <dgm:prSet presAssocID="{86159B9F-56AF-44F3-A88E-B29059BE62D1}" presName="thinLine2b" presStyleLbl="callout" presStyleIdx="2" presStyleCnt="4"/>
      <dgm:spPr/>
    </dgm:pt>
    <dgm:pt modelId="{EC13E2DE-3986-4520-A7AA-D8B4B2060F32}" type="pres">
      <dgm:prSet presAssocID="{86159B9F-56AF-44F3-A88E-B29059BE62D1}" presName="vertSpace2b" presStyleCnt="0"/>
      <dgm:spPr/>
    </dgm:pt>
    <dgm:pt modelId="{FF0FA621-FD5F-48EE-8662-75CF429EC89B}" type="pres">
      <dgm:prSet presAssocID="{EDF1E8D8-DF50-4F11-97A6-9E913909397F}" presName="horz2" presStyleCnt="0"/>
      <dgm:spPr/>
    </dgm:pt>
    <dgm:pt modelId="{116A808B-3E09-4DD5-9BC4-D52F2CFFAAB9}" type="pres">
      <dgm:prSet presAssocID="{EDF1E8D8-DF50-4F11-97A6-9E913909397F}" presName="horzSpace2" presStyleCnt="0"/>
      <dgm:spPr/>
    </dgm:pt>
    <dgm:pt modelId="{C0F65A36-5E7E-463E-946D-0C68B4666597}" type="pres">
      <dgm:prSet presAssocID="{EDF1E8D8-DF50-4F11-97A6-9E913909397F}" presName="tx2" presStyleLbl="revTx" presStyleIdx="5" presStyleCnt="6"/>
      <dgm:spPr/>
    </dgm:pt>
    <dgm:pt modelId="{6D097C74-10B0-42E8-9293-37671E7EE636}" type="pres">
      <dgm:prSet presAssocID="{EDF1E8D8-DF50-4F11-97A6-9E913909397F}" presName="vert2" presStyleCnt="0"/>
      <dgm:spPr/>
    </dgm:pt>
    <dgm:pt modelId="{C9A25FE0-4096-4478-88D6-E051E6D31EB2}" type="pres">
      <dgm:prSet presAssocID="{EDF1E8D8-DF50-4F11-97A6-9E913909397F}" presName="thinLine2b" presStyleLbl="callout" presStyleIdx="3" presStyleCnt="4"/>
      <dgm:spPr/>
    </dgm:pt>
    <dgm:pt modelId="{DBD4BC3D-4B04-4BF3-A7B5-D47A9D47AEC9}" type="pres">
      <dgm:prSet presAssocID="{EDF1E8D8-DF50-4F11-97A6-9E913909397F}" presName="vertSpace2b" presStyleCnt="0"/>
      <dgm:spPr/>
    </dgm:pt>
  </dgm:ptLst>
  <dgm:cxnLst>
    <dgm:cxn modelId="{9FB65301-56A2-462E-86D8-7B0356314C6F}" type="presOf" srcId="{AA349C8B-C811-48DF-8B55-475B75DB8C0D}" destId="{F27969DC-75E2-4B3D-B985-5E15C203D28A}" srcOrd="0" destOrd="0" presId="urn:microsoft.com/office/officeart/2008/layout/LinedList"/>
    <dgm:cxn modelId="{B38D7A28-F5E4-4607-AA8F-0DF51D02AA9F}" type="presOf" srcId="{CD1F5A97-39B1-4E10-AC24-FBFCF931B2FD}" destId="{882B3F38-7FEB-458A-AB30-503AE6BE9022}" srcOrd="0" destOrd="0" presId="urn:microsoft.com/office/officeart/2008/layout/LinedList"/>
    <dgm:cxn modelId="{E3CFAF3A-817A-48FB-978F-AE91709BDD49}" type="presOf" srcId="{EDF1E8D8-DF50-4F11-97A6-9E913909397F}" destId="{C0F65A36-5E7E-463E-946D-0C68B4666597}" srcOrd="0" destOrd="0" presId="urn:microsoft.com/office/officeart/2008/layout/LinedList"/>
    <dgm:cxn modelId="{E37B525E-03BF-4EFC-AF5F-2F8181BBDD2E}" srcId="{CD1F5A97-39B1-4E10-AC24-FBFCF931B2FD}" destId="{1D67CB8B-78FF-481A-B92E-9F45D95E6D62}" srcOrd="1" destOrd="0" parTransId="{0B2F8BAB-F624-418E-950E-FEAE3FC884C6}" sibTransId="{6246D03E-1691-4228-94CF-EC01A1925574}"/>
    <dgm:cxn modelId="{CDF61268-E864-4D4D-8153-784FCC5B799E}" srcId="{DB179EC6-EE90-43C3-9BC8-EC7484D5F823}" destId="{A891D336-9E63-404C-A926-31F8CE2F7A06}" srcOrd="1" destOrd="0" parTransId="{F4986092-5531-422D-A7E3-2BDFD6255332}" sibTransId="{A08D06C4-6829-45EE-AF91-3D25DA474154}"/>
    <dgm:cxn modelId="{2185336D-4207-4141-84F5-7F1CEEC1ADDE}" type="presOf" srcId="{1D67CB8B-78FF-481A-B92E-9F45D95E6D62}" destId="{98A93854-A729-405B-B904-28484883921D}" srcOrd="0" destOrd="0" presId="urn:microsoft.com/office/officeart/2008/layout/LinedList"/>
    <dgm:cxn modelId="{248B8E4F-9FD8-4910-8C26-4B3C759631C5}" srcId="{DB179EC6-EE90-43C3-9BC8-EC7484D5F823}" destId="{AA349C8B-C811-48DF-8B55-475B75DB8C0D}" srcOrd="0" destOrd="0" parTransId="{3DCE80D4-738A-4976-B25E-2611A8AEDD0D}" sibTransId="{62ED5A3E-F5E4-4390-9F94-A8664A3F021B}"/>
    <dgm:cxn modelId="{E005737E-F8F1-4D5B-A8E4-99A7A61D2C00}" srcId="{1D67CB8B-78FF-481A-B92E-9F45D95E6D62}" destId="{86159B9F-56AF-44F3-A88E-B29059BE62D1}" srcOrd="0" destOrd="0" parTransId="{79CB38AF-EB2D-4FC7-8E21-2890B5818D00}" sibTransId="{DABE17F2-D45F-4964-8666-177CEE9F8CEB}"/>
    <dgm:cxn modelId="{2F8E169E-357A-4206-B469-BB5ED1D2432B}" type="presOf" srcId="{86159B9F-56AF-44F3-A88E-B29059BE62D1}" destId="{B6714946-ED6D-4A3F-AB33-CD31FC9AC4C6}" srcOrd="0" destOrd="0" presId="urn:microsoft.com/office/officeart/2008/layout/LinedList"/>
    <dgm:cxn modelId="{356E14A1-C7AA-45A0-B820-4103B6E28BA5}" srcId="{CD1F5A97-39B1-4E10-AC24-FBFCF931B2FD}" destId="{DB179EC6-EE90-43C3-9BC8-EC7484D5F823}" srcOrd="0" destOrd="0" parTransId="{4399D4BA-26AB-4314-A2D9-B653EF94B16F}" sibTransId="{2653D780-C27A-4B34-9AA4-0B4C99ACED0A}"/>
    <dgm:cxn modelId="{EB3A07C9-7D21-4EA2-B24F-C5DFFA1616F5}" srcId="{1D67CB8B-78FF-481A-B92E-9F45D95E6D62}" destId="{EDF1E8D8-DF50-4F11-97A6-9E913909397F}" srcOrd="1" destOrd="0" parTransId="{F6B4D88D-A284-4E2D-9DC3-853C31275BC5}" sibTransId="{2AB507E6-7165-4DC3-BAA3-090909925068}"/>
    <dgm:cxn modelId="{91E0CBD1-C361-4576-A22F-71A0D5BB91DE}" type="presOf" srcId="{A891D336-9E63-404C-A926-31F8CE2F7A06}" destId="{4B45843C-7649-4AC2-AC61-186C9DDAD08F}" srcOrd="0" destOrd="0" presId="urn:microsoft.com/office/officeart/2008/layout/LinedList"/>
    <dgm:cxn modelId="{3D9BECF1-F8DD-4799-8773-82DA518D7675}" type="presOf" srcId="{DB179EC6-EE90-43C3-9BC8-EC7484D5F823}" destId="{1BB85AE1-ACE4-4D99-8938-D0221CFB9E52}" srcOrd="0" destOrd="0" presId="urn:microsoft.com/office/officeart/2008/layout/LinedList"/>
    <dgm:cxn modelId="{74BDD73F-A9CF-49BD-9867-71EC7DE58C1A}" type="presParOf" srcId="{882B3F38-7FEB-458A-AB30-503AE6BE9022}" destId="{94DC821F-C734-4248-893A-709123152ED1}" srcOrd="0" destOrd="0" presId="urn:microsoft.com/office/officeart/2008/layout/LinedList"/>
    <dgm:cxn modelId="{0B95ED54-4A2B-4570-8E63-7B75AE4E173F}" type="presParOf" srcId="{882B3F38-7FEB-458A-AB30-503AE6BE9022}" destId="{7FE5613C-4840-4D01-A4DF-2181B6CBF778}" srcOrd="1" destOrd="0" presId="urn:microsoft.com/office/officeart/2008/layout/LinedList"/>
    <dgm:cxn modelId="{98F4CD73-91C8-4CC7-B649-1182F17A6AE2}" type="presParOf" srcId="{7FE5613C-4840-4D01-A4DF-2181B6CBF778}" destId="{1BB85AE1-ACE4-4D99-8938-D0221CFB9E52}" srcOrd="0" destOrd="0" presId="urn:microsoft.com/office/officeart/2008/layout/LinedList"/>
    <dgm:cxn modelId="{FD972584-6178-4EAB-908D-AA2081B7A44A}" type="presParOf" srcId="{7FE5613C-4840-4D01-A4DF-2181B6CBF778}" destId="{BA9E26EC-DBD6-43BA-98CB-53BE3B7D43B3}" srcOrd="1" destOrd="0" presId="urn:microsoft.com/office/officeart/2008/layout/LinedList"/>
    <dgm:cxn modelId="{9B2BD3D9-9940-4E6B-B06D-E9283B7D9B67}" type="presParOf" srcId="{BA9E26EC-DBD6-43BA-98CB-53BE3B7D43B3}" destId="{159329F2-2BC8-43BE-BB2E-14F961B23A74}" srcOrd="0" destOrd="0" presId="urn:microsoft.com/office/officeart/2008/layout/LinedList"/>
    <dgm:cxn modelId="{332509D9-524F-421F-BBC3-BA570981F4A6}" type="presParOf" srcId="{BA9E26EC-DBD6-43BA-98CB-53BE3B7D43B3}" destId="{308105BA-1A9F-4196-BB71-44A27E292290}" srcOrd="1" destOrd="0" presId="urn:microsoft.com/office/officeart/2008/layout/LinedList"/>
    <dgm:cxn modelId="{4792BEBF-5188-4FE3-81C5-E4145B607E9F}" type="presParOf" srcId="{308105BA-1A9F-4196-BB71-44A27E292290}" destId="{A1C44131-F129-438A-806F-A52E5E5FD01D}" srcOrd="0" destOrd="0" presId="urn:microsoft.com/office/officeart/2008/layout/LinedList"/>
    <dgm:cxn modelId="{9EDE0089-71E0-4144-A378-7EFFC2F05FFE}" type="presParOf" srcId="{308105BA-1A9F-4196-BB71-44A27E292290}" destId="{F27969DC-75E2-4B3D-B985-5E15C203D28A}" srcOrd="1" destOrd="0" presId="urn:microsoft.com/office/officeart/2008/layout/LinedList"/>
    <dgm:cxn modelId="{FB8BB49C-D563-4A32-B774-27C70DB7FA0D}" type="presParOf" srcId="{308105BA-1A9F-4196-BB71-44A27E292290}" destId="{243E3EE4-8049-4C27-A816-358214B669BA}" srcOrd="2" destOrd="0" presId="urn:microsoft.com/office/officeart/2008/layout/LinedList"/>
    <dgm:cxn modelId="{46E207FE-0528-4D83-B2D3-36693F6589E5}" type="presParOf" srcId="{BA9E26EC-DBD6-43BA-98CB-53BE3B7D43B3}" destId="{25DE46CA-6C8C-4B4C-B0DF-1B2B5E4BA0DB}" srcOrd="2" destOrd="0" presId="urn:microsoft.com/office/officeart/2008/layout/LinedList"/>
    <dgm:cxn modelId="{DA853955-DADC-4FCA-ABC7-DE5B299C2ABC}" type="presParOf" srcId="{BA9E26EC-DBD6-43BA-98CB-53BE3B7D43B3}" destId="{EA53F3E8-58EC-4AFE-8E8D-B15535FE3140}" srcOrd="3" destOrd="0" presId="urn:microsoft.com/office/officeart/2008/layout/LinedList"/>
    <dgm:cxn modelId="{F49CA9EF-0AE9-403E-B1BF-25DC12468CC3}" type="presParOf" srcId="{BA9E26EC-DBD6-43BA-98CB-53BE3B7D43B3}" destId="{0E6FEE9E-981B-4828-930C-2D624B2268DD}" srcOrd="4" destOrd="0" presId="urn:microsoft.com/office/officeart/2008/layout/LinedList"/>
    <dgm:cxn modelId="{BB3498C9-86A2-44A5-91B1-72476FB832A5}" type="presParOf" srcId="{0E6FEE9E-981B-4828-930C-2D624B2268DD}" destId="{903F82C5-95D5-4EC3-A4D2-1DE0A66F6597}" srcOrd="0" destOrd="0" presId="urn:microsoft.com/office/officeart/2008/layout/LinedList"/>
    <dgm:cxn modelId="{3BEACA57-F593-4D32-AD3B-41A56C19296F}" type="presParOf" srcId="{0E6FEE9E-981B-4828-930C-2D624B2268DD}" destId="{4B45843C-7649-4AC2-AC61-186C9DDAD08F}" srcOrd="1" destOrd="0" presId="urn:microsoft.com/office/officeart/2008/layout/LinedList"/>
    <dgm:cxn modelId="{6148B25C-6261-4802-8D0E-B64B2494E48F}" type="presParOf" srcId="{0E6FEE9E-981B-4828-930C-2D624B2268DD}" destId="{CBFBCEC3-483B-4D7E-9CC6-61DDB21C99A3}" srcOrd="2" destOrd="0" presId="urn:microsoft.com/office/officeart/2008/layout/LinedList"/>
    <dgm:cxn modelId="{8F21DC56-4FF6-498E-A0B3-240B632068D9}" type="presParOf" srcId="{BA9E26EC-DBD6-43BA-98CB-53BE3B7D43B3}" destId="{7E16843D-44D2-41CD-B050-0E52775100BC}" srcOrd="5" destOrd="0" presId="urn:microsoft.com/office/officeart/2008/layout/LinedList"/>
    <dgm:cxn modelId="{66B49807-C37F-44F7-BF3E-E25E28BD8737}" type="presParOf" srcId="{BA9E26EC-DBD6-43BA-98CB-53BE3B7D43B3}" destId="{A2E1DA1B-C5EB-4631-BD80-921A12B579D9}" srcOrd="6" destOrd="0" presId="urn:microsoft.com/office/officeart/2008/layout/LinedList"/>
    <dgm:cxn modelId="{F23C799F-E428-4028-AD3D-7AEC4F09ACA0}" type="presParOf" srcId="{882B3F38-7FEB-458A-AB30-503AE6BE9022}" destId="{4347FC11-21F6-41CD-8F38-4DF222FF3B79}" srcOrd="2" destOrd="0" presId="urn:microsoft.com/office/officeart/2008/layout/LinedList"/>
    <dgm:cxn modelId="{941591F1-0559-4E77-82E9-12BFA5981F0D}" type="presParOf" srcId="{882B3F38-7FEB-458A-AB30-503AE6BE9022}" destId="{8D8652BA-3B47-4D59-A282-7A0DFF71D33F}" srcOrd="3" destOrd="0" presId="urn:microsoft.com/office/officeart/2008/layout/LinedList"/>
    <dgm:cxn modelId="{451C9865-CDEE-4D99-950A-E0946615147F}" type="presParOf" srcId="{8D8652BA-3B47-4D59-A282-7A0DFF71D33F}" destId="{98A93854-A729-405B-B904-28484883921D}" srcOrd="0" destOrd="0" presId="urn:microsoft.com/office/officeart/2008/layout/LinedList"/>
    <dgm:cxn modelId="{138E9840-8677-40AE-B423-B181526EF110}" type="presParOf" srcId="{8D8652BA-3B47-4D59-A282-7A0DFF71D33F}" destId="{CE1E4CA2-A33E-4A30-BD64-B6CE4F3BB41D}" srcOrd="1" destOrd="0" presId="urn:microsoft.com/office/officeart/2008/layout/LinedList"/>
    <dgm:cxn modelId="{BD777151-551B-47B1-BB49-DCEFEF69EFA8}" type="presParOf" srcId="{CE1E4CA2-A33E-4A30-BD64-B6CE4F3BB41D}" destId="{A9054E21-2B87-4841-86D8-5B650E691F10}" srcOrd="0" destOrd="0" presId="urn:microsoft.com/office/officeart/2008/layout/LinedList"/>
    <dgm:cxn modelId="{854C0DBF-2DF1-4719-89CC-A8B033340D22}" type="presParOf" srcId="{CE1E4CA2-A33E-4A30-BD64-B6CE4F3BB41D}" destId="{592DC946-5B8A-4DF5-8A8F-FA943E8F5E8E}" srcOrd="1" destOrd="0" presId="urn:microsoft.com/office/officeart/2008/layout/LinedList"/>
    <dgm:cxn modelId="{AF54E3DB-6D80-4377-B3D1-A3EF4342396A}" type="presParOf" srcId="{592DC946-5B8A-4DF5-8A8F-FA943E8F5E8E}" destId="{E1BE5703-A42E-4EE6-869F-878FA35F4A9A}" srcOrd="0" destOrd="0" presId="urn:microsoft.com/office/officeart/2008/layout/LinedList"/>
    <dgm:cxn modelId="{CBB8E594-71B9-45AC-AFAB-6684FA0207DA}" type="presParOf" srcId="{592DC946-5B8A-4DF5-8A8F-FA943E8F5E8E}" destId="{B6714946-ED6D-4A3F-AB33-CD31FC9AC4C6}" srcOrd="1" destOrd="0" presId="urn:microsoft.com/office/officeart/2008/layout/LinedList"/>
    <dgm:cxn modelId="{67454C2D-6647-443F-8B38-869867E4D74F}" type="presParOf" srcId="{592DC946-5B8A-4DF5-8A8F-FA943E8F5E8E}" destId="{2F0C0D79-2A8C-4726-A64E-65C5318B2E8F}" srcOrd="2" destOrd="0" presId="urn:microsoft.com/office/officeart/2008/layout/LinedList"/>
    <dgm:cxn modelId="{31091F6F-A5A9-4E94-83BD-EB1445477737}" type="presParOf" srcId="{CE1E4CA2-A33E-4A30-BD64-B6CE4F3BB41D}" destId="{007F69EE-98D5-426F-A1E2-1E36E076569B}" srcOrd="2" destOrd="0" presId="urn:microsoft.com/office/officeart/2008/layout/LinedList"/>
    <dgm:cxn modelId="{2AA2CD89-EE80-48C1-AB51-B2B9E80D3359}" type="presParOf" srcId="{CE1E4CA2-A33E-4A30-BD64-B6CE4F3BB41D}" destId="{EC13E2DE-3986-4520-A7AA-D8B4B2060F32}" srcOrd="3" destOrd="0" presId="urn:microsoft.com/office/officeart/2008/layout/LinedList"/>
    <dgm:cxn modelId="{CFC0700F-89FA-4DE9-B955-7FC11D9C067F}" type="presParOf" srcId="{CE1E4CA2-A33E-4A30-BD64-B6CE4F3BB41D}" destId="{FF0FA621-FD5F-48EE-8662-75CF429EC89B}" srcOrd="4" destOrd="0" presId="urn:microsoft.com/office/officeart/2008/layout/LinedList"/>
    <dgm:cxn modelId="{5A2112C6-752A-4B67-B8AD-B67FCE3B1B92}" type="presParOf" srcId="{FF0FA621-FD5F-48EE-8662-75CF429EC89B}" destId="{116A808B-3E09-4DD5-9BC4-D52F2CFFAAB9}" srcOrd="0" destOrd="0" presId="urn:microsoft.com/office/officeart/2008/layout/LinedList"/>
    <dgm:cxn modelId="{C08EA4C0-BC63-42E4-93EF-5C8197957F61}" type="presParOf" srcId="{FF0FA621-FD5F-48EE-8662-75CF429EC89B}" destId="{C0F65A36-5E7E-463E-946D-0C68B4666597}" srcOrd="1" destOrd="0" presId="urn:microsoft.com/office/officeart/2008/layout/LinedList"/>
    <dgm:cxn modelId="{67CFE16A-5CAD-4897-8B59-F6F69A2D976A}" type="presParOf" srcId="{FF0FA621-FD5F-48EE-8662-75CF429EC89B}" destId="{6D097C74-10B0-42E8-9293-37671E7EE636}" srcOrd="2" destOrd="0" presId="urn:microsoft.com/office/officeart/2008/layout/LinedList"/>
    <dgm:cxn modelId="{EF03F3D9-FC21-44FE-BAA4-00A2C5BC2825}" type="presParOf" srcId="{CE1E4CA2-A33E-4A30-BD64-B6CE4F3BB41D}" destId="{C9A25FE0-4096-4478-88D6-E051E6D31EB2}" srcOrd="5" destOrd="0" presId="urn:microsoft.com/office/officeart/2008/layout/LinedList"/>
    <dgm:cxn modelId="{4735323A-88B8-4D1E-BDF1-CE0357A92602}" type="presParOf" srcId="{CE1E4CA2-A33E-4A30-BD64-B6CE4F3BB41D}" destId="{DBD4BC3D-4B04-4BF3-A7B5-D47A9D47AEC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EA163-A160-4578-9178-0CD44B020DC7}">
      <dsp:nvSpPr>
        <dsp:cNvPr id="0" name=""/>
        <dsp:cNvSpPr/>
      </dsp:nvSpPr>
      <dsp:spPr>
        <a:xfrm>
          <a:off x="0" y="295258"/>
          <a:ext cx="5458837" cy="655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number of Data is 38,79,599.00</a:t>
          </a:r>
        </a:p>
      </dsp:txBody>
      <dsp:txXfrm>
        <a:off x="0" y="295258"/>
        <a:ext cx="5458837" cy="655987"/>
      </dsp:txXfrm>
    </dsp:sp>
    <dsp:sp modelId="{C48A881C-C4A6-4AFE-8CD6-227C832D032D}">
      <dsp:nvSpPr>
        <dsp:cNvPr id="0" name=""/>
        <dsp:cNvSpPr/>
      </dsp:nvSpPr>
      <dsp:spPr>
        <a:xfrm>
          <a:off x="272941" y="44338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Total</a:t>
          </a:r>
        </a:p>
      </dsp:txBody>
      <dsp:txXfrm>
        <a:off x="297439" y="68836"/>
        <a:ext cx="3772190" cy="452844"/>
      </dsp:txXfrm>
    </dsp:sp>
    <dsp:sp modelId="{7B1341DC-DB8F-4543-B8C2-FD9F1C338E89}">
      <dsp:nvSpPr>
        <dsp:cNvPr id="0" name=""/>
        <dsp:cNvSpPr/>
      </dsp:nvSpPr>
      <dsp:spPr>
        <a:xfrm>
          <a:off x="0" y="1293966"/>
          <a:ext cx="5458837" cy="655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Members is 29,73,861</a:t>
          </a:r>
        </a:p>
      </dsp:txBody>
      <dsp:txXfrm>
        <a:off x="0" y="1293966"/>
        <a:ext cx="5458837" cy="655987"/>
      </dsp:txXfrm>
    </dsp:sp>
    <dsp:sp modelId="{87E2F646-DA33-4BE7-B370-AA94CB49D00E}">
      <dsp:nvSpPr>
        <dsp:cNvPr id="0" name=""/>
        <dsp:cNvSpPr/>
      </dsp:nvSpPr>
      <dsp:spPr>
        <a:xfrm>
          <a:off x="272941" y="1043046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</a:p>
      </dsp:txBody>
      <dsp:txXfrm>
        <a:off x="297439" y="1067544"/>
        <a:ext cx="3772190" cy="452844"/>
      </dsp:txXfrm>
    </dsp:sp>
    <dsp:sp modelId="{7EF12486-C5CB-4093-B204-B27B85001D7F}">
      <dsp:nvSpPr>
        <dsp:cNvPr id="0" name=""/>
        <dsp:cNvSpPr/>
      </dsp:nvSpPr>
      <dsp:spPr>
        <a:xfrm>
          <a:off x="0" y="2292673"/>
          <a:ext cx="5458837" cy="655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non-members is 4,52,869</a:t>
          </a:r>
        </a:p>
      </dsp:txBody>
      <dsp:txXfrm>
        <a:off x="0" y="2292673"/>
        <a:ext cx="5458837" cy="655987"/>
      </dsp:txXfrm>
    </dsp:sp>
    <dsp:sp modelId="{2850CC22-3778-4F09-8DA4-904B89414509}">
      <dsp:nvSpPr>
        <dsp:cNvPr id="0" name=""/>
        <dsp:cNvSpPr/>
      </dsp:nvSpPr>
      <dsp:spPr>
        <a:xfrm>
          <a:off x="272941" y="2041753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sp:txBody>
      <dsp:txXfrm>
        <a:off x="297439" y="2066251"/>
        <a:ext cx="3772190" cy="452844"/>
      </dsp:txXfrm>
    </dsp:sp>
    <dsp:sp modelId="{F0FD1DAA-943A-4BDF-8804-19EFB07F718F}">
      <dsp:nvSpPr>
        <dsp:cNvPr id="0" name=""/>
        <dsp:cNvSpPr/>
      </dsp:nvSpPr>
      <dsp:spPr>
        <a:xfrm>
          <a:off x="0" y="3291381"/>
          <a:ext cx="545883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outliers from the members are 4.93%, while 8.19% are observed in the non-members.</a:t>
          </a:r>
        </a:p>
      </dsp:txBody>
      <dsp:txXfrm>
        <a:off x="0" y="3291381"/>
        <a:ext cx="5458837" cy="856800"/>
      </dsp:txXfrm>
    </dsp:sp>
    <dsp:sp modelId="{1A0E1DEF-4A44-4C5B-B33C-E9ADFE818E2D}">
      <dsp:nvSpPr>
        <dsp:cNvPr id="0" name=""/>
        <dsp:cNvSpPr/>
      </dsp:nvSpPr>
      <dsp:spPr>
        <a:xfrm>
          <a:off x="272941" y="3040461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Outliers</a:t>
          </a:r>
        </a:p>
      </dsp:txBody>
      <dsp:txXfrm>
        <a:off x="297439" y="3064959"/>
        <a:ext cx="3772190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F03DD-EC1E-4CD7-B47D-EBFEA14AA996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1738D-7DDE-4ED3-A55D-E8D37DD36D86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Members </a:t>
          </a:r>
        </a:p>
      </dsp:txBody>
      <dsp:txXfrm>
        <a:off x="0" y="0"/>
        <a:ext cx="1276593" cy="1108256"/>
      </dsp:txXfrm>
    </dsp:sp>
    <dsp:sp modelId="{697ED4D1-EB68-4B64-94F6-E20EAFD367CE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Mean ride time (minutes) increases from April 2019 until September 2019. It remained steady from October 2019 till February 2020. 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25758"/>
        <a:ext cx="5010628" cy="515165"/>
      </dsp:txXfrm>
    </dsp:sp>
    <dsp:sp modelId="{843F608D-2F79-46AC-9685-81DFF360E0E1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A4509-5CCE-4037-85EE-D1DFF50C83A4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mean trip time (minutes) is slightly raised from mid-Feb 2020.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566682"/>
        <a:ext cx="5010628" cy="515165"/>
      </dsp:txXfrm>
    </dsp:sp>
    <dsp:sp modelId="{6D234F47-B664-48BA-A33F-4F76C49EB981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F8FB3-AD01-43C4-B6FF-CA46878002CE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BC505-840D-4E8F-A883-B6112C257F31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sp:txBody>
      <dsp:txXfrm>
        <a:off x="0" y="1108256"/>
        <a:ext cx="1276593" cy="1108256"/>
      </dsp:txXfrm>
    </dsp:sp>
    <dsp:sp modelId="{C66FBC90-441E-4515-9BB0-089F016BBEA4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The mean ride time (minutes) slightly decreases from April 2019 until the mid of July 2019. The mean ride time reduction was comparatively higher from August 2019 until October 2019. 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34014"/>
        <a:ext cx="5010628" cy="515165"/>
      </dsp:txXfrm>
    </dsp:sp>
    <dsp:sp modelId="{5BD25AA7-728B-4156-A982-0BFB7B1B16D4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2D5D3-D198-4BBE-AFE6-BF407E5D67B3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 mean ride time increased in November 2019, decreased in December 2019, and raised from January 2020 onward. 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674938"/>
        <a:ext cx="5010628" cy="515165"/>
      </dsp:txXfrm>
    </dsp:sp>
    <dsp:sp modelId="{193C3917-AD96-49DB-813F-BC4D955CFBA5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67A7B-F766-4D79-B9D3-BAA13C2FBC8B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F6C70-7A2E-4E94-82F8-6A9896D09C4F}">
      <dsp:nvSpPr>
        <dsp:cNvPr id="0" name=""/>
        <dsp:cNvSpPr/>
      </dsp:nvSpPr>
      <dsp:spPr>
        <a:xfrm>
          <a:off x="0" y="0"/>
          <a:ext cx="1276593" cy="2216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from non-members was higher at start station ID [Name] </a:t>
          </a:r>
          <a:r>
            <a:rPr lang="en-IN" sz="1500" b="0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sz="1500" kern="1200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sz="1500" b="1" kern="1200" dirty="0"/>
        </a:p>
      </dsp:txBody>
      <dsp:txXfrm>
        <a:off x="0" y="0"/>
        <a:ext cx="1276593" cy="2216512"/>
      </dsp:txXfrm>
    </dsp:sp>
    <dsp:sp modelId="{9253035D-5C3E-479D-8DEB-A92F4FB85032}">
      <dsp:nvSpPr>
        <dsp:cNvPr id="0" name=""/>
        <dsp:cNvSpPr/>
      </dsp:nvSpPr>
      <dsp:spPr>
        <a:xfrm>
          <a:off x="1372337" y="17451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35 [</a:t>
          </a: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Streeter Dr &amp; Grand Ave]</a:t>
          </a:r>
        </a:p>
      </dsp:txBody>
      <dsp:txXfrm>
        <a:off x="1372337" y="17451"/>
        <a:ext cx="5010628" cy="349035"/>
      </dsp:txXfrm>
    </dsp:sp>
    <dsp:sp modelId="{F2682B5B-6BD4-4D60-81CC-EC2CAFD8C776}">
      <dsp:nvSpPr>
        <dsp:cNvPr id="0" name=""/>
        <dsp:cNvSpPr/>
      </dsp:nvSpPr>
      <dsp:spPr>
        <a:xfrm>
          <a:off x="1276593" y="366487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651C64-325B-4B38-B5B6-0BC430BF21D3}">
      <dsp:nvSpPr>
        <dsp:cNvPr id="0" name=""/>
        <dsp:cNvSpPr/>
      </dsp:nvSpPr>
      <dsp:spPr>
        <a:xfrm>
          <a:off x="1372337" y="383939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76 [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IN" sz="16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383939"/>
        <a:ext cx="5010628" cy="349035"/>
      </dsp:txXfrm>
    </dsp:sp>
    <dsp:sp modelId="{6CF0EC71-B580-43D6-A386-1E2E1AB21D7F}">
      <dsp:nvSpPr>
        <dsp:cNvPr id="0" name=""/>
        <dsp:cNvSpPr/>
      </dsp:nvSpPr>
      <dsp:spPr>
        <a:xfrm>
          <a:off x="1276593" y="732974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ABA0F5-5C15-42A4-8583-D24B3DF0934B}">
      <dsp:nvSpPr>
        <dsp:cNvPr id="0" name=""/>
        <dsp:cNvSpPr/>
      </dsp:nvSpPr>
      <dsp:spPr>
        <a:xfrm>
          <a:off x="1372337" y="750426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90 [Millennium Park]</a:t>
          </a:r>
          <a:endParaRPr lang="en-IN" sz="1600" kern="1200" dirty="0"/>
        </a:p>
      </dsp:txBody>
      <dsp:txXfrm>
        <a:off x="1372337" y="750426"/>
        <a:ext cx="5010628" cy="349035"/>
      </dsp:txXfrm>
    </dsp:sp>
    <dsp:sp modelId="{74CC9997-D986-4B5A-BE97-850763CF860C}">
      <dsp:nvSpPr>
        <dsp:cNvPr id="0" name=""/>
        <dsp:cNvSpPr/>
      </dsp:nvSpPr>
      <dsp:spPr>
        <a:xfrm>
          <a:off x="1276593" y="1099462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FB7A1F-E889-448A-B2D5-7454A106ACA5}">
      <dsp:nvSpPr>
        <dsp:cNvPr id="0" name=""/>
        <dsp:cNvSpPr/>
      </dsp:nvSpPr>
      <dsp:spPr>
        <a:xfrm>
          <a:off x="1372337" y="1116914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85 [Michigan Ave &amp; Oak St]</a:t>
          </a:r>
          <a:endParaRPr lang="en-IN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16914"/>
        <a:ext cx="5010628" cy="349035"/>
      </dsp:txXfrm>
    </dsp:sp>
    <dsp:sp modelId="{21EFB888-B9F7-4E10-92E4-75850A9E32B4}">
      <dsp:nvSpPr>
        <dsp:cNvPr id="0" name=""/>
        <dsp:cNvSpPr/>
      </dsp:nvSpPr>
      <dsp:spPr>
        <a:xfrm>
          <a:off x="1276593" y="1465949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3505F1-6309-455F-8DEC-5260A206752A}">
      <dsp:nvSpPr>
        <dsp:cNvPr id="0" name=""/>
        <dsp:cNvSpPr/>
      </dsp:nvSpPr>
      <dsp:spPr>
        <a:xfrm>
          <a:off x="1372337" y="1483401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268 [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483401"/>
        <a:ext cx="5010628" cy="349035"/>
      </dsp:txXfrm>
    </dsp:sp>
    <dsp:sp modelId="{B5774BCA-2C91-4AE0-B9D7-24F63E4D3F91}">
      <dsp:nvSpPr>
        <dsp:cNvPr id="0" name=""/>
        <dsp:cNvSpPr/>
      </dsp:nvSpPr>
      <dsp:spPr>
        <a:xfrm>
          <a:off x="1276593" y="1832437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0A4470-2B5F-4EE0-B4F9-B072262E2522}">
      <dsp:nvSpPr>
        <dsp:cNvPr id="0" name=""/>
        <dsp:cNvSpPr/>
      </dsp:nvSpPr>
      <dsp:spPr>
        <a:xfrm>
          <a:off x="1372337" y="1849889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 3 [Shedd Aquarium]</a:t>
          </a:r>
          <a:endParaRPr lang="en-IN" sz="1600" kern="1200" dirty="0"/>
        </a:p>
      </dsp:txBody>
      <dsp:txXfrm>
        <a:off x="1372337" y="1849889"/>
        <a:ext cx="5010628" cy="349035"/>
      </dsp:txXfrm>
    </dsp:sp>
    <dsp:sp modelId="{880B5EB6-DEE9-4F16-9E96-635E1DCF7A03}">
      <dsp:nvSpPr>
        <dsp:cNvPr id="0" name=""/>
        <dsp:cNvSpPr/>
      </dsp:nvSpPr>
      <dsp:spPr>
        <a:xfrm>
          <a:off x="1276593" y="2198924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AADB2-A0E0-46AB-A729-A2B8DDBCA95E}">
      <dsp:nvSpPr>
        <dsp:cNvPr id="0" name=""/>
        <dsp:cNvSpPr/>
      </dsp:nvSpPr>
      <dsp:spPr>
        <a:xfrm>
          <a:off x="0" y="793"/>
          <a:ext cx="638296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FAA161-D76C-4F2D-B6D3-258990265141}">
      <dsp:nvSpPr>
        <dsp:cNvPr id="0" name=""/>
        <dsp:cNvSpPr/>
      </dsp:nvSpPr>
      <dsp:spPr>
        <a:xfrm>
          <a:off x="0" y="793"/>
          <a:ext cx="3607424" cy="1623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The whole trip in minutes from non-members was higher at start station ID [Name]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sz="1400" b="1" kern="1200" dirty="0"/>
        </a:p>
      </dsp:txBody>
      <dsp:txXfrm>
        <a:off x="0" y="793"/>
        <a:ext cx="3607424" cy="1623483"/>
      </dsp:txXfrm>
    </dsp:sp>
    <dsp:sp modelId="{9AE705CC-9515-44BC-94B7-188E987C9A92}">
      <dsp:nvSpPr>
        <dsp:cNvPr id="0" name=""/>
        <dsp:cNvSpPr/>
      </dsp:nvSpPr>
      <dsp:spPr>
        <a:xfrm>
          <a:off x="3659410" y="13576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35 [Streeter Dr &amp; Grand Ave],</a:t>
          </a:r>
          <a:endParaRPr lang="en-IN" sz="1400" kern="1200" dirty="0"/>
        </a:p>
      </dsp:txBody>
      <dsp:txXfrm>
        <a:off x="3659410" y="13576"/>
        <a:ext cx="2720614" cy="255651"/>
      </dsp:txXfrm>
    </dsp:sp>
    <dsp:sp modelId="{BA26E7F1-41F4-4957-834E-05CCDFB4A619}">
      <dsp:nvSpPr>
        <dsp:cNvPr id="0" name=""/>
        <dsp:cNvSpPr/>
      </dsp:nvSpPr>
      <dsp:spPr>
        <a:xfrm>
          <a:off x="3607424" y="269227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B69BC1-88AD-4010-966B-7CA09A3047FD}">
      <dsp:nvSpPr>
        <dsp:cNvPr id="0" name=""/>
        <dsp:cNvSpPr/>
      </dsp:nvSpPr>
      <dsp:spPr>
        <a:xfrm>
          <a:off x="3659410" y="282009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76 [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</a:p>
      </dsp:txBody>
      <dsp:txXfrm>
        <a:off x="3659410" y="282009"/>
        <a:ext cx="2720614" cy="255651"/>
      </dsp:txXfrm>
    </dsp:sp>
    <dsp:sp modelId="{ACFE7726-0BE5-4786-A7E9-611A06993833}">
      <dsp:nvSpPr>
        <dsp:cNvPr id="0" name=""/>
        <dsp:cNvSpPr/>
      </dsp:nvSpPr>
      <dsp:spPr>
        <a:xfrm>
          <a:off x="3607424" y="537660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C6467F-0721-4D42-9E63-2C9DBB3DF78F}">
      <dsp:nvSpPr>
        <dsp:cNvPr id="0" name=""/>
        <dsp:cNvSpPr/>
      </dsp:nvSpPr>
      <dsp:spPr>
        <a:xfrm>
          <a:off x="3659410" y="550443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85 [Michigan Ave &amp; Oak St], </a:t>
          </a:r>
        </a:p>
      </dsp:txBody>
      <dsp:txXfrm>
        <a:off x="3659410" y="550443"/>
        <a:ext cx="2720614" cy="255651"/>
      </dsp:txXfrm>
    </dsp:sp>
    <dsp:sp modelId="{31692E1B-271B-4F9E-B037-E850602BDFD1}">
      <dsp:nvSpPr>
        <dsp:cNvPr id="0" name=""/>
        <dsp:cNvSpPr/>
      </dsp:nvSpPr>
      <dsp:spPr>
        <a:xfrm>
          <a:off x="3607424" y="806094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31EB15-2552-4CB9-AE19-102DC6FAFFD9}">
      <dsp:nvSpPr>
        <dsp:cNvPr id="0" name=""/>
        <dsp:cNvSpPr/>
      </dsp:nvSpPr>
      <dsp:spPr>
        <a:xfrm>
          <a:off x="3659410" y="818876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90 [Millennium Park], </a:t>
          </a:r>
        </a:p>
      </dsp:txBody>
      <dsp:txXfrm>
        <a:off x="3659410" y="818876"/>
        <a:ext cx="2720614" cy="255651"/>
      </dsp:txXfrm>
    </dsp:sp>
    <dsp:sp modelId="{EDD31F44-682A-4BE3-804C-F330D26379C1}">
      <dsp:nvSpPr>
        <dsp:cNvPr id="0" name=""/>
        <dsp:cNvSpPr/>
      </dsp:nvSpPr>
      <dsp:spPr>
        <a:xfrm>
          <a:off x="3607424" y="1074527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2934C1-4F05-4235-A98D-3AF4253CBC7F}">
      <dsp:nvSpPr>
        <dsp:cNvPr id="0" name=""/>
        <dsp:cNvSpPr/>
      </dsp:nvSpPr>
      <dsp:spPr>
        <a:xfrm>
          <a:off x="3659410" y="1087310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3 [Shedd Aquarium]</a:t>
          </a:r>
          <a:endParaRPr lang="en-IN" sz="1400" kern="1200" dirty="0"/>
        </a:p>
      </dsp:txBody>
      <dsp:txXfrm>
        <a:off x="3659410" y="1087310"/>
        <a:ext cx="2720614" cy="255651"/>
      </dsp:txXfrm>
    </dsp:sp>
    <dsp:sp modelId="{3C65496B-81B4-45DE-A5E5-D5B032E5A740}">
      <dsp:nvSpPr>
        <dsp:cNvPr id="0" name=""/>
        <dsp:cNvSpPr/>
      </dsp:nvSpPr>
      <dsp:spPr>
        <a:xfrm>
          <a:off x="3607424" y="1342961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47257-D058-42DC-9AA4-5E922EA6224C}">
      <dsp:nvSpPr>
        <dsp:cNvPr id="0" name=""/>
        <dsp:cNvSpPr/>
      </dsp:nvSpPr>
      <dsp:spPr>
        <a:xfrm>
          <a:off x="3659410" y="1355743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268 [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sz="1400" kern="1200" dirty="0"/>
        </a:p>
      </dsp:txBody>
      <dsp:txXfrm>
        <a:off x="3659410" y="1355743"/>
        <a:ext cx="2720614" cy="255651"/>
      </dsp:txXfrm>
    </dsp:sp>
    <dsp:sp modelId="{F668BFE0-F830-4FF3-A6F1-D3E476C72169}">
      <dsp:nvSpPr>
        <dsp:cNvPr id="0" name=""/>
        <dsp:cNvSpPr/>
      </dsp:nvSpPr>
      <dsp:spPr>
        <a:xfrm>
          <a:off x="3607424" y="1611394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39339-10AB-40C5-BB2B-3B1CB708BAF5}">
      <dsp:nvSpPr>
        <dsp:cNvPr id="0" name=""/>
        <dsp:cNvSpPr/>
      </dsp:nvSpPr>
      <dsp:spPr>
        <a:xfrm>
          <a:off x="0" y="392123"/>
          <a:ext cx="648862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increases sharply from 4 to 7:30 am and deceased from 7:30 to 10 am.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Further, the number of trips slightly increased to noon and decreased till 2 pm.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After 3 pm, a sharp increase in the number of trips is observed till 6 pm. </a:t>
          </a:r>
        </a:p>
      </dsp:txBody>
      <dsp:txXfrm>
        <a:off x="0" y="392123"/>
        <a:ext cx="6488620" cy="1455299"/>
      </dsp:txXfrm>
    </dsp:sp>
    <dsp:sp modelId="{4A3004A9-E77A-4197-8DCF-C16519C18B52}">
      <dsp:nvSpPr>
        <dsp:cNvPr id="0" name=""/>
        <dsp:cNvSpPr/>
      </dsp:nvSpPr>
      <dsp:spPr>
        <a:xfrm>
          <a:off x="324431" y="185483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205658"/>
        <a:ext cx="4501684" cy="372930"/>
      </dsp:txXfrm>
    </dsp:sp>
    <dsp:sp modelId="{501E5EAC-040E-4266-8385-0FFAA17EC5FB}">
      <dsp:nvSpPr>
        <dsp:cNvPr id="0" name=""/>
        <dsp:cNvSpPr/>
      </dsp:nvSpPr>
      <dsp:spPr>
        <a:xfrm>
          <a:off x="0" y="2129663"/>
          <a:ext cx="6488620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gradually increases from 6 am until 5 pm.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Slowly, the number of trips drops after 5 pm.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Compared with the Member group, the number of trips of the non-member group is significantly lowered from 4 am to 10 pm.</a:t>
          </a:r>
        </a:p>
      </dsp:txBody>
      <dsp:txXfrm>
        <a:off x="0" y="2129663"/>
        <a:ext cx="6488620" cy="1256850"/>
      </dsp:txXfrm>
    </dsp:sp>
    <dsp:sp modelId="{98308AD6-2816-44DA-BED7-204CD8275EB0}">
      <dsp:nvSpPr>
        <dsp:cNvPr id="0" name=""/>
        <dsp:cNvSpPr/>
      </dsp:nvSpPr>
      <dsp:spPr>
        <a:xfrm>
          <a:off x="324431" y="1923023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1943198"/>
        <a:ext cx="4501684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F8C25-58C9-4FF5-ABA4-29B2EE5B222F}">
      <dsp:nvSpPr>
        <dsp:cNvPr id="0" name=""/>
        <dsp:cNvSpPr/>
      </dsp:nvSpPr>
      <dsp:spPr>
        <a:xfrm>
          <a:off x="0" y="388748"/>
          <a:ext cx="6488620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49987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total number of trips and the pattern of full trips minutes in 24 hours are identical. </a:t>
          </a:r>
        </a:p>
      </dsp:txBody>
      <dsp:txXfrm>
        <a:off x="0" y="388748"/>
        <a:ext cx="6488620" cy="1001700"/>
      </dsp:txXfrm>
    </dsp:sp>
    <dsp:sp modelId="{98714FE1-B27A-476A-A814-ADE2858FD6AA}">
      <dsp:nvSpPr>
        <dsp:cNvPr id="0" name=""/>
        <dsp:cNvSpPr/>
      </dsp:nvSpPr>
      <dsp:spPr>
        <a:xfrm>
          <a:off x="324431" y="34508"/>
          <a:ext cx="454203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9016" y="69093"/>
        <a:ext cx="4472864" cy="639310"/>
      </dsp:txXfrm>
    </dsp:sp>
    <dsp:sp modelId="{49A1C4C0-1075-4FFC-ABAA-F4A265A33EED}">
      <dsp:nvSpPr>
        <dsp:cNvPr id="0" name=""/>
        <dsp:cNvSpPr/>
      </dsp:nvSpPr>
      <dsp:spPr>
        <a:xfrm>
          <a:off x="0" y="1874288"/>
          <a:ext cx="648862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49987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Similarly, the total number of trips and full trips in 24 hours are identical.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However, the total minutes of trips utilized by a non-member are higher from 10 am to 3 pm than the member.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Based on the study, we could say that most of the members are likely from employee groups working in shifts.  </a:t>
          </a:r>
        </a:p>
      </dsp:txBody>
      <dsp:txXfrm>
        <a:off x="0" y="1874288"/>
        <a:ext cx="6488620" cy="1663200"/>
      </dsp:txXfrm>
    </dsp:sp>
    <dsp:sp modelId="{62BB97C9-9075-406B-8234-1D6523318A9E}">
      <dsp:nvSpPr>
        <dsp:cNvPr id="0" name=""/>
        <dsp:cNvSpPr/>
      </dsp:nvSpPr>
      <dsp:spPr>
        <a:xfrm>
          <a:off x="324431" y="1520048"/>
          <a:ext cx="454203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9016" y="1554633"/>
        <a:ext cx="4472864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0AAC-8436-4915-8B7F-174F3920A0D8}">
      <dsp:nvSpPr>
        <dsp:cNvPr id="0" name=""/>
        <dsp:cNvSpPr/>
      </dsp:nvSpPr>
      <dsp:spPr>
        <a:xfrm>
          <a:off x="0" y="238949"/>
          <a:ext cx="648862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Mean trip time of member is in range of approximately from 9 to 11 thought the day.</a:t>
          </a:r>
        </a:p>
      </dsp:txBody>
      <dsp:txXfrm>
        <a:off x="0" y="238949"/>
        <a:ext cx="6488620" cy="793800"/>
      </dsp:txXfrm>
    </dsp:sp>
    <dsp:sp modelId="{FAADB877-57EC-4C82-B109-6CB5B5D52031}">
      <dsp:nvSpPr>
        <dsp:cNvPr id="0" name=""/>
        <dsp:cNvSpPr/>
      </dsp:nvSpPr>
      <dsp:spPr>
        <a:xfrm>
          <a:off x="324431" y="32309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52484"/>
        <a:ext cx="4501684" cy="372930"/>
      </dsp:txXfrm>
    </dsp:sp>
    <dsp:sp modelId="{98D87956-C907-4504-8F22-9CE449C368C4}">
      <dsp:nvSpPr>
        <dsp:cNvPr id="0" name=""/>
        <dsp:cNvSpPr/>
      </dsp:nvSpPr>
      <dsp:spPr>
        <a:xfrm>
          <a:off x="0" y="1314989"/>
          <a:ext cx="648862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mean trip time of non-member is deceased from 12 midnight to 6 am.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sharp increase in mean trip time is observed after 7 am till 11 am. It remains steady till 2 pm and gradually decreases till 10 pm and slight increases after 10 pm.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Overall, mean ride time is higher by approximately two times with non-members compared with members.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We will further deep-dive on the number of trips at various stations between members and non-members.</a:t>
          </a:r>
        </a:p>
      </dsp:txBody>
      <dsp:txXfrm>
        <a:off x="0" y="1314989"/>
        <a:ext cx="6488620" cy="2249100"/>
      </dsp:txXfrm>
    </dsp:sp>
    <dsp:sp modelId="{CD8F16EA-4AED-4199-B89A-BDC829E1B4B9}">
      <dsp:nvSpPr>
        <dsp:cNvPr id="0" name=""/>
        <dsp:cNvSpPr/>
      </dsp:nvSpPr>
      <dsp:spPr>
        <a:xfrm>
          <a:off x="324431" y="1108349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1128524"/>
        <a:ext cx="4501684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696FB-EAA0-4A88-81DA-DD507DB81E85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8730A5-A5B3-4FF0-9DBD-CB2608340867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0"/>
        <a:ext cx="1276593" cy="1108256"/>
      </dsp:txXfrm>
    </dsp:sp>
    <dsp:sp modelId="{B77D13DB-F35C-46B9-A444-8B9D72EC0C62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was reduced by approximately more than half from members on weekends compared to Monday to Friday.   </a:t>
          </a:r>
        </a:p>
      </dsp:txBody>
      <dsp:txXfrm>
        <a:off x="1372337" y="25758"/>
        <a:ext cx="5010628" cy="515165"/>
      </dsp:txXfrm>
    </dsp:sp>
    <dsp:sp modelId="{1C208D29-FC2C-4DAD-82A4-DF213EBBC34E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4D593F-BCF6-4262-BCD1-BBCC1068C92C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members’ trips was increased from Monday, reached optimum on Wednesday, and slightly decreased from Wednesday. </a:t>
          </a:r>
        </a:p>
      </dsp:txBody>
      <dsp:txXfrm>
        <a:off x="1372337" y="566682"/>
        <a:ext cx="5010628" cy="515165"/>
      </dsp:txXfrm>
    </dsp:sp>
    <dsp:sp modelId="{E05A9B5B-7FCD-430C-9EB4-29282E130B0C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D4A398C-CEAB-447B-8D05-2B61CFF2D823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58C05C-D60C-4F27-8014-5A23ADF51204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1108256"/>
        <a:ext cx="1276593" cy="1108256"/>
      </dsp:txXfrm>
    </dsp:sp>
    <dsp:sp modelId="{1A141987-FB5A-4B55-A0DE-452E92886C2C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was approximately 1.5 to 2.0 times higher on weekends than Monday-Friday. </a:t>
          </a:r>
        </a:p>
      </dsp:txBody>
      <dsp:txXfrm>
        <a:off x="1372337" y="1134014"/>
        <a:ext cx="5010628" cy="515165"/>
      </dsp:txXfrm>
    </dsp:sp>
    <dsp:sp modelId="{8D187A7B-95ED-4772-99F6-A80F98041F2A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2A7901-D805-4BB3-B00D-6CC022387076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non-members’ trips was higher on Friday followed by Monday other than weekends.  </a:t>
          </a:r>
        </a:p>
      </dsp:txBody>
      <dsp:txXfrm>
        <a:off x="1372337" y="1674938"/>
        <a:ext cx="5010628" cy="515165"/>
      </dsp:txXfrm>
    </dsp:sp>
    <dsp:sp modelId="{AF50B199-442B-422E-8535-850E6C68F0E4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624B-28C0-4674-87DD-99730A547BF4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642D0B-D534-4428-AF76-1797F6409C2A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0"/>
        <a:ext cx="1276593" cy="1108256"/>
      </dsp:txXfrm>
    </dsp:sp>
    <dsp:sp modelId="{AD6A7981-FABA-4E35-9483-1F410ED1475F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Tuesday and reduced gradually after Tuesday. 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25758"/>
        <a:ext cx="5010628" cy="515165"/>
      </dsp:txXfrm>
    </dsp:sp>
    <dsp:sp modelId="{93BAB194-DFBD-4DFA-84C6-1BC1322C7B50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827B57-5C2F-4163-8141-27F017065340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lowest was on Sunday followed by Saturday.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566682"/>
        <a:ext cx="5010628" cy="515165"/>
      </dsp:txXfrm>
    </dsp:sp>
    <dsp:sp modelId="{5FAD819F-EBC7-4498-B70C-0D41F1217B2E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A5895E1-83DB-4AA8-97E3-FF1D62A4379E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38552B-E187-47AE-B58F-22F5D8E6B14C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1108256"/>
        <a:ext cx="1276593" cy="1108256"/>
      </dsp:txXfrm>
    </dsp:sp>
    <dsp:sp modelId="{D242C80C-DF9B-4717-80EA-A3CA0B71ED31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Saturday, followed by Sunday and Friday.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34014"/>
        <a:ext cx="5010628" cy="515165"/>
      </dsp:txXfrm>
    </dsp:sp>
    <dsp:sp modelId="{173BEE6C-A9B8-4AC5-81B5-2E2F0341B9C0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505BDC-DE7D-4C3B-8086-CB13534550C7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ride utilization was observed higher on Friday, Saturday, and Sunday.</a:t>
          </a:r>
        </a:p>
      </dsp:txBody>
      <dsp:txXfrm>
        <a:off x="1372337" y="1674938"/>
        <a:ext cx="5010628" cy="515165"/>
      </dsp:txXfrm>
    </dsp:sp>
    <dsp:sp modelId="{725FFDD2-A931-4722-81DC-51F1EB1D7BE9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624B-28C0-4674-87DD-99730A547BF4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642D0B-D534-4428-AF76-1797F6409C2A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276593" cy="1108256"/>
      </dsp:txXfrm>
    </dsp:sp>
    <dsp:sp modelId="{AD6A7981-FABA-4E35-9483-1F410ED1475F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approximately two times lower than non-members.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25758"/>
        <a:ext cx="5010628" cy="515165"/>
      </dsp:txXfrm>
    </dsp:sp>
    <dsp:sp modelId="{93BAB194-DFBD-4DFA-84C6-1BC1322C7B50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827B57-5C2F-4163-8141-27F017065340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on weekends, the average trips time is approximately higher by 1 minute. 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566682"/>
        <a:ext cx="5010628" cy="515165"/>
      </dsp:txXfrm>
    </dsp:sp>
    <dsp:sp modelId="{5FAD819F-EBC7-4498-B70C-0D41F1217B2E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A5895E1-83DB-4AA8-97E3-FF1D62A4379E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38552B-E187-47AE-B58F-22F5D8E6B14C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108256"/>
        <a:ext cx="1276593" cy="1108256"/>
      </dsp:txXfrm>
    </dsp:sp>
    <dsp:sp modelId="{D242C80C-DF9B-4717-80EA-A3CA0B71ED31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higher on Saturday and Sunday, followed by Monday and Friday.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34014"/>
        <a:ext cx="5010628" cy="515165"/>
      </dsp:txXfrm>
    </dsp:sp>
    <dsp:sp modelId="{173BEE6C-A9B8-4AC5-81B5-2E2F0341B9C0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505BDC-DE7D-4C3B-8086-CB13534550C7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compared with members, the average trip time in minutes is two times higher.</a:t>
          </a:r>
        </a:p>
      </dsp:txBody>
      <dsp:txXfrm>
        <a:off x="1372337" y="1674938"/>
        <a:ext cx="5010628" cy="515165"/>
      </dsp:txXfrm>
    </dsp:sp>
    <dsp:sp modelId="{725FFDD2-A931-4722-81DC-51F1EB1D7BE9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47A58-8468-4204-964F-131949B41D48}">
      <dsp:nvSpPr>
        <dsp:cNvPr id="0" name=""/>
        <dsp:cNvSpPr/>
      </dsp:nvSpPr>
      <dsp:spPr>
        <a:xfrm>
          <a:off x="5463" y="136578"/>
          <a:ext cx="689618" cy="63079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70414-BAC1-4923-A29F-ECA1D1814745}">
      <dsp:nvSpPr>
        <dsp:cNvPr id="0" name=""/>
        <dsp:cNvSpPr/>
      </dsp:nvSpPr>
      <dsp:spPr>
        <a:xfrm>
          <a:off x="5463" y="880164"/>
          <a:ext cx="1970339" cy="27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Apr. 2019</a:t>
          </a:r>
        </a:p>
      </dsp:txBody>
      <dsp:txXfrm>
        <a:off x="5463" y="880164"/>
        <a:ext cx="1970339" cy="270339"/>
      </dsp:txXfrm>
    </dsp:sp>
    <dsp:sp modelId="{56F35EF3-AEEF-4A23-BD61-63BE2D11C49E}">
      <dsp:nvSpPr>
        <dsp:cNvPr id="0" name=""/>
        <dsp:cNvSpPr/>
      </dsp:nvSpPr>
      <dsp:spPr>
        <a:xfrm>
          <a:off x="5463" y="1202966"/>
          <a:ext cx="1970339" cy="155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number of trips for both members and non-members increased from April 2019 and peaked in July 2019. </a:t>
          </a:r>
        </a:p>
      </dsp:txBody>
      <dsp:txXfrm>
        <a:off x="5463" y="1202966"/>
        <a:ext cx="1970339" cy="1556722"/>
      </dsp:txXfrm>
    </dsp:sp>
    <dsp:sp modelId="{32BA1E3D-2570-4195-BEB4-5F63FCDA32D9}">
      <dsp:nvSpPr>
        <dsp:cNvPr id="0" name=""/>
        <dsp:cNvSpPr/>
      </dsp:nvSpPr>
      <dsp:spPr>
        <a:xfrm>
          <a:off x="2320612" y="136578"/>
          <a:ext cx="689618" cy="630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B6A1-81B8-4110-A042-2B8BE038F547}">
      <dsp:nvSpPr>
        <dsp:cNvPr id="0" name=""/>
        <dsp:cNvSpPr/>
      </dsp:nvSpPr>
      <dsp:spPr>
        <a:xfrm>
          <a:off x="2320612" y="880164"/>
          <a:ext cx="1970339" cy="27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Aug. 2019</a:t>
          </a:r>
        </a:p>
      </dsp:txBody>
      <dsp:txXfrm>
        <a:off x="2320612" y="880164"/>
        <a:ext cx="1970339" cy="270339"/>
      </dsp:txXfrm>
    </dsp:sp>
    <dsp:sp modelId="{A91D6EC3-96FF-4D00-8DEB-37BC98AFF3EC}">
      <dsp:nvSpPr>
        <dsp:cNvPr id="0" name=""/>
        <dsp:cNvSpPr/>
      </dsp:nvSpPr>
      <dsp:spPr>
        <a:xfrm>
          <a:off x="2320612" y="1202966"/>
          <a:ext cx="1970339" cy="155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Aug 2019, it showed decreasing trend till November. It remained steady till Feb 2020 in the cased of members, and for non-members, it was March 2020.</a:t>
          </a:r>
        </a:p>
      </dsp:txBody>
      <dsp:txXfrm>
        <a:off x="2320612" y="1202966"/>
        <a:ext cx="1970339" cy="1556722"/>
      </dsp:txXfrm>
    </dsp:sp>
    <dsp:sp modelId="{069CB0B8-82F9-4000-85E9-61180A2C9F48}">
      <dsp:nvSpPr>
        <dsp:cNvPr id="0" name=""/>
        <dsp:cNvSpPr/>
      </dsp:nvSpPr>
      <dsp:spPr>
        <a:xfrm>
          <a:off x="4635761" y="136578"/>
          <a:ext cx="689618" cy="630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409C-7815-4096-9D6B-3A63E10CE7A3}">
      <dsp:nvSpPr>
        <dsp:cNvPr id="0" name=""/>
        <dsp:cNvSpPr/>
      </dsp:nvSpPr>
      <dsp:spPr>
        <a:xfrm>
          <a:off x="4635761" y="880164"/>
          <a:ext cx="1970339" cy="270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Oct. 2019</a:t>
          </a:r>
        </a:p>
      </dsp:txBody>
      <dsp:txXfrm>
        <a:off x="4635761" y="880164"/>
        <a:ext cx="1970339" cy="270339"/>
      </dsp:txXfrm>
    </dsp:sp>
    <dsp:sp modelId="{70C9234B-A2CD-45E1-9D43-BA88E13A2DBC}">
      <dsp:nvSpPr>
        <dsp:cNvPr id="0" name=""/>
        <dsp:cNvSpPr/>
      </dsp:nvSpPr>
      <dsp:spPr>
        <a:xfrm>
          <a:off x="4635761" y="1202966"/>
          <a:ext cx="1970339" cy="155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trend of non-members was steep declined compared to members. The same pattern in members was observed after Oct 2019, which remained until Nov 2019.</a:t>
          </a:r>
        </a:p>
      </dsp:txBody>
      <dsp:txXfrm>
        <a:off x="4635761" y="1202966"/>
        <a:ext cx="1970339" cy="15567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821F-C734-4248-893A-709123152ED1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85AE1-ACE4-4D99-8938-D0221CFB9E52}">
      <dsp:nvSpPr>
        <dsp:cNvPr id="0" name=""/>
        <dsp:cNvSpPr/>
      </dsp:nvSpPr>
      <dsp:spPr>
        <a:xfrm>
          <a:off x="0" y="0"/>
          <a:ext cx="1276593" cy="14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0"/>
        <a:ext cx="1276593" cy="1478735"/>
      </dsp:txXfrm>
    </dsp:sp>
    <dsp:sp modelId="{F27969DC-75E2-4B3D-B985-5E15C203D28A}">
      <dsp:nvSpPr>
        <dsp:cNvPr id="0" name=""/>
        <dsp:cNvSpPr/>
      </dsp:nvSpPr>
      <dsp:spPr>
        <a:xfrm>
          <a:off x="1372337" y="48737"/>
          <a:ext cx="5010628" cy="49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A similar pattern for members was observed for total ride time in minutes as we followed the way in the total number of rides. </a:t>
          </a:r>
        </a:p>
      </dsp:txBody>
      <dsp:txXfrm>
        <a:off x="1372337" y="48737"/>
        <a:ext cx="5010628" cy="492883"/>
      </dsp:txXfrm>
    </dsp:sp>
    <dsp:sp modelId="{25DE46CA-6C8C-4B4C-B0DF-1B2B5E4BA0DB}">
      <dsp:nvSpPr>
        <dsp:cNvPr id="0" name=""/>
        <dsp:cNvSpPr/>
      </dsp:nvSpPr>
      <dsp:spPr>
        <a:xfrm>
          <a:off x="1276593" y="541621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B45843C-7649-4AC2-AC61-186C9DDAD08F}">
      <dsp:nvSpPr>
        <dsp:cNvPr id="0" name=""/>
        <dsp:cNvSpPr/>
      </dsp:nvSpPr>
      <dsp:spPr>
        <a:xfrm>
          <a:off x="1372337" y="590358"/>
          <a:ext cx="5010628" cy="83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The ride time minutes reduced gradually from Aug 2019 till the end of September 2019. From September 2019, it was a steep decrease in total ride time till the end of Oct 2019. slightly decreased in whole ride minutes observed from November 2019 and remained steady from February to March 2020.</a:t>
          </a:r>
        </a:p>
      </dsp:txBody>
      <dsp:txXfrm>
        <a:off x="1372337" y="590358"/>
        <a:ext cx="5010628" cy="838706"/>
      </dsp:txXfrm>
    </dsp:sp>
    <dsp:sp modelId="{7E16843D-44D2-41CD-B050-0E52775100BC}">
      <dsp:nvSpPr>
        <dsp:cNvPr id="0" name=""/>
        <dsp:cNvSpPr/>
      </dsp:nvSpPr>
      <dsp:spPr>
        <a:xfrm>
          <a:off x="1276593" y="1429065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347FC11-21F6-41CD-8F38-4DF222FF3B79}">
      <dsp:nvSpPr>
        <dsp:cNvPr id="0" name=""/>
        <dsp:cNvSpPr/>
      </dsp:nvSpPr>
      <dsp:spPr>
        <a:xfrm>
          <a:off x="0" y="1478735"/>
          <a:ext cx="638296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A93854-A729-405B-B904-28484883921D}">
      <dsp:nvSpPr>
        <dsp:cNvPr id="0" name=""/>
        <dsp:cNvSpPr/>
      </dsp:nvSpPr>
      <dsp:spPr>
        <a:xfrm>
          <a:off x="0" y="1478735"/>
          <a:ext cx="1276593" cy="14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sp:txBody>
      <dsp:txXfrm>
        <a:off x="0" y="1478735"/>
        <a:ext cx="1276593" cy="1478735"/>
      </dsp:txXfrm>
    </dsp:sp>
    <dsp:sp modelId="{B6714946-ED6D-4A3F-AB33-CD31FC9AC4C6}">
      <dsp:nvSpPr>
        <dsp:cNvPr id="0" name=""/>
        <dsp:cNvSpPr/>
      </dsp:nvSpPr>
      <dsp:spPr>
        <a:xfrm>
          <a:off x="1372337" y="1513104"/>
          <a:ext cx="5010628" cy="68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ride time (minutes) from November- to December 2019. The ride time minutes was again increased from Feb 2019.  </a:t>
          </a:r>
        </a:p>
      </dsp:txBody>
      <dsp:txXfrm>
        <a:off x="1372337" y="1513104"/>
        <a:ext cx="5010628" cy="687380"/>
      </dsp:txXfrm>
    </dsp:sp>
    <dsp:sp modelId="{007F69EE-98D5-426F-A1E2-1E36E076569B}">
      <dsp:nvSpPr>
        <dsp:cNvPr id="0" name=""/>
        <dsp:cNvSpPr/>
      </dsp:nvSpPr>
      <dsp:spPr>
        <a:xfrm>
          <a:off x="1276593" y="2200485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0F65A36-5E7E-463E-946D-0C68B4666597}">
      <dsp:nvSpPr>
        <dsp:cNvPr id="0" name=""/>
        <dsp:cNvSpPr/>
      </dsp:nvSpPr>
      <dsp:spPr>
        <a:xfrm>
          <a:off x="1372337" y="2234854"/>
          <a:ext cx="5010628" cy="68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the total ride time (minutes) from November- to December 2019. This ride time (minutes)  increased again from Feb 2019. </a:t>
          </a:r>
        </a:p>
      </dsp:txBody>
      <dsp:txXfrm>
        <a:off x="1372337" y="2234854"/>
        <a:ext cx="5010628" cy="687380"/>
      </dsp:txXfrm>
    </dsp:sp>
    <dsp:sp modelId="{C9A25FE0-4096-4478-88D6-E051E6D31EB2}">
      <dsp:nvSpPr>
        <dsp:cNvPr id="0" name=""/>
        <dsp:cNvSpPr/>
      </dsp:nvSpPr>
      <dsp:spPr>
        <a:xfrm>
          <a:off x="1276593" y="2922235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6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6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5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94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1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8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6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3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604EA-D5E0-492A-8F59-9272F367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5271106" cy="279860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bike-share analysis case study</a:t>
            </a:r>
            <a:endParaRPr lang="en-I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DCB3E-B266-467B-8604-30CDFBD8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0876" t="38763" r="67326" b="41237"/>
          <a:stretch/>
        </p:blipFill>
        <p:spPr>
          <a:xfrm>
            <a:off x="6864836" y="143441"/>
            <a:ext cx="3296558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46" name="Oval 3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A20E5-57C9-42DA-A197-F76EFFC3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5271106" cy="229258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Study: How Does a Bike-Share Navigate Speedy Success?</a:t>
            </a:r>
            <a:endParaRPr lang="en-I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Blue and green lines connected">
            <a:extLst>
              <a:ext uri="{FF2B5EF4-FFF2-40B4-BE49-F238E27FC236}">
                <a16:creationId xmlns:a16="http://schemas.microsoft.com/office/drawing/2014/main" id="{2A206741-DA35-4442-8E3F-E8572AE2A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6851348" y="3662736"/>
            <a:ext cx="5096871" cy="2866989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D8A20E9-9CF9-4822-AABE-26D7E66EF0B4}"/>
              </a:ext>
            </a:extLst>
          </p:cNvPr>
          <p:cNvSpPr txBox="1">
            <a:spLocks/>
          </p:cNvSpPr>
          <p:nvPr/>
        </p:nvSpPr>
        <p:spPr>
          <a:xfrm>
            <a:off x="6851348" y="6243027"/>
            <a:ext cx="5096871" cy="2866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FFFFFF"/>
                </a:solidFill>
              </a:rPr>
              <a:t>Dr. Vipul Gohel</a:t>
            </a:r>
            <a:endParaRPr lang="en-IN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Rides Minutes in Weekdays</a:t>
            </a:r>
            <a:endParaRPr lang="en-US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Arc 2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56689-C2CB-40F9-A099-CF4B05E1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41" y="704504"/>
            <a:ext cx="793951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308477C-0BD1-42CA-9352-8A1AD77B3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393253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5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68410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4400" b="1">
                <a:latin typeface="Calibri" panose="020F0502020204030204" pitchFamily="34" charset="0"/>
                <a:cs typeface="Calibri" panose="020F0502020204030204" pitchFamily="34" charset="0"/>
              </a:rPr>
              <a:t>Mean Trip Minutes in Weekdays</a:t>
            </a:r>
            <a:endParaRPr lang="en-US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308477C-0BD1-42CA-9352-8A1AD77B3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910421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4435F53-DF43-4A6B-87B9-B14842518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6241" y="704504"/>
            <a:ext cx="793951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19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91" y="3804495"/>
            <a:ext cx="3454511" cy="22165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Trips in Year-Quarter-Month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883E8-7AF3-4D25-B298-C2AADBE2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45" y="704504"/>
            <a:ext cx="946390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1330F9E-9E6B-4B44-8B51-FE6D4E389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737175"/>
              </p:ext>
            </p:extLst>
          </p:nvPr>
        </p:nvGraphicFramePr>
        <p:xfrm>
          <a:off x="4002425" y="3661976"/>
          <a:ext cx="6611565" cy="289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33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" y="3833522"/>
            <a:ext cx="3981854" cy="221651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Rides in Minutes in Year-Quarter- Month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5DE1C6-2BAD-42A7-9B4B-FD259A56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03" y="704504"/>
            <a:ext cx="938879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1E50D8-65CA-486E-9ABE-6EFB24CF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20611"/>
              </p:ext>
            </p:extLst>
          </p:nvPr>
        </p:nvGraphicFramePr>
        <p:xfrm>
          <a:off x="3944361" y="3979045"/>
          <a:ext cx="6382966" cy="295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149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sz="3700" b="1" dirty="0">
                <a:latin typeface="Calibri" panose="020F0502020204030204" pitchFamily="34" charset="0"/>
                <a:cs typeface="Calibri" panose="020F0502020204030204" pitchFamily="34" charset="0"/>
              </a:rPr>
              <a:t>Mean Trip Minutes in 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Year-Quarter- Month</a:t>
            </a:r>
            <a:endParaRPr lang="en-IN" sz="3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1E50D8-65CA-486E-9ABE-6EFB24CF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259020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95FE94-7EB8-4BF8-9E3F-12BCE7444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1603" y="704504"/>
            <a:ext cx="938879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97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Trips From Start Station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istogram&#10;&#10;Description automatically generated with low confidence">
            <a:extLst>
              <a:ext uri="{FF2B5EF4-FFF2-40B4-BE49-F238E27FC236}">
                <a16:creationId xmlns:a16="http://schemas.microsoft.com/office/drawing/2014/main" id="{16C98953-AD09-43E7-BC16-39B3F8AD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2" y="704504"/>
            <a:ext cx="1037709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7E428C-5975-462E-9F29-D51D03044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738021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874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Trip in Minutes From Start Station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4A5374-142D-46E3-9166-7F27D9D55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697470"/>
              </p:ext>
            </p:extLst>
          </p:nvPr>
        </p:nvGraphicFramePr>
        <p:xfrm>
          <a:off x="4403357" y="4158276"/>
          <a:ext cx="6382966" cy="162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47A7AD6-C893-4B1B-97AB-B47D7BEF0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52" y="704504"/>
            <a:ext cx="1037709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444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9D3D8-9D4C-4B37-BCF6-9381E88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CD87-050F-4A85-9100-3B13AE68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indent="0">
              <a:lnSpc>
                <a:spcPct val="107000"/>
              </a:lnSpc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increase the number of rides for short, long duration and encourage the non-member into a membership program. These are: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Members observed two picks from 6 am to 7 am and 3 pm to 5 pm. Most of the members are employees used for their respective office or factory commute. The rides time is concise duration.  The non-member used rides from 9 am to 5 pm. The mean ride is higher, indicating that the non-members drive for a more extended period.  We could encourage them to give a discount or coupon for the shorter rides by employing the membership program.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rides from the member is reduced by half on Saturday and Sunday. It would be given a discount or promotion to the member on these days to increase the number of rides.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and July are the picks in the rides for both members and non-members. June and July periods are for student vacations. We need to have discounts and promotions for this specific period to increase the trips and convert the non-member into a membership program.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and December are Christmas time, and rides increase for non-members discount or promotion package is an excellent idea to increase the rides.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trips rides from non-members are larger from station id [Name]; 35 [Streeter Dr &amp; Grand Ave],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 [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Shore Dr &amp; Monroe St],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 [Michigan Ave &amp; Oak St], 90 [Millennium Park], 3 [Shedd Aquarium]. The marketing team must focus on these stations to bring a non-member to membership and more promotions.  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B3A41B-0DD9-4C27-B524-A9FDEF8E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knitr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E74D-0C65-4412-B0B9-9E35BF9A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481A-5C67-47DB-AF51-1F45FFC6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77688"/>
            <a:ext cx="6906491" cy="5799276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Ask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Study the pattern of annual member and non-member riders to define the marketing strategy of bringing the non-member into the member program. The following three questions would help in directing the future marketing Program.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How do annual members and casual riders use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bikes differently?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Why would casual riders buy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annual memberships?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How can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use digital media to influence casual riders to become members?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Tool followed:- Excel(Power-Pivot &amp; Power Query), R, and SQL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Prepare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Data set obtained from the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Data set from Quarter # 2 of 2019 to Quarter # 1 of 2020 were downloaded from the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and stored on the local desktop.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Following steps were performed in the R platform, and the final file was extracted for final analysis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Made the columns’ name uniform across the file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Before merging the files, remove any extra columns that are not common to all files.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Merge the column into one file using the full outer join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Rename the row from Subscriber/member to Member and Customer / casual to Non-Member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Identified the outliers and recorded outliers in a separate column as “Outliers.”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Extracted the file as CSV, and the same file was used for the analysis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 file was ready to use for the analysis.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2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E74D-0C65-4412-B0B9-9E35BF9A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Phases-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481A-5C67-47DB-AF51-1F45FFC6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Pre-Data analysis:- we created the following columns 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Ride Length in Minutes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This was done by subtracting the ride’s start time from to end time. 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– calculated from the start time column 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Day name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calculated from the start time column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Day number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calculated from the start time column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Similar way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Month number, month name and quarters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were created 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1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4929E-3DD7-4700-9D16-7AF414FB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Identify Data Outliers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0A234-8B58-4AF9-A873-515C8B7C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8" y="1984442"/>
            <a:ext cx="4777381" cy="34397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FFBDEF6-929C-4668-B592-A3BB71614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403800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6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97302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 Length in Weekdays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FA57-CCFF-4059-ACEB-3274A2D5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8" y="643467"/>
            <a:ext cx="8919382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A5475D-EEFF-464C-9E35-F803975B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258" y="4283152"/>
            <a:ext cx="5491694" cy="19919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Mean trip length was lowered with members compared to non-members.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Interestingly, the mean trip length was 3 minutes higher on the weekend with the non-members when the weekend data is compared with Monday to Friday data of the same group.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no significant difference in mean ride value observed within members of weekdays data.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1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5" y="379266"/>
            <a:ext cx="10424888" cy="67990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Trips in 24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952A7-820B-49CA-A3D5-E3DDEC71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5" y="1828660"/>
            <a:ext cx="4464711" cy="3595050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8775EA8-4ACD-4419-821A-EBBFD17C8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275476"/>
              </p:ext>
            </p:extLst>
          </p:nvPr>
        </p:nvGraphicFramePr>
        <p:xfrm>
          <a:off x="4805570" y="1851713"/>
          <a:ext cx="6488620" cy="35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28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5" y="379266"/>
            <a:ext cx="10994924" cy="67990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Rides in Minutes in 24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D7D68-BF1A-4820-A891-79C372F0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7" y="1828800"/>
            <a:ext cx="4458556" cy="3596400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2745B34-FE68-40F6-98D0-A7DDA146A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101699"/>
              </p:ext>
            </p:extLst>
          </p:nvPr>
        </p:nvGraphicFramePr>
        <p:xfrm>
          <a:off x="4805570" y="1851713"/>
          <a:ext cx="6488620" cy="35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38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5" y="379266"/>
            <a:ext cx="10424888" cy="67990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Mean Trip Minutes in 24 hours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1096BB-3B9C-47A6-AAA2-9C16BF83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" y="1828659"/>
            <a:ext cx="4466387" cy="359640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5CA85F4-29DB-48ED-9590-032235AC0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318011"/>
              </p:ext>
            </p:extLst>
          </p:nvPr>
        </p:nvGraphicFramePr>
        <p:xfrm>
          <a:off x="4805570" y="1851713"/>
          <a:ext cx="6488620" cy="359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336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Number of Trips in Weekdays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0A2A6-E78F-47FB-AADF-46EF3F3F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41" y="704504"/>
            <a:ext cx="793951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308477C-0BD1-42CA-9352-8A1AD77B3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127122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5742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7A6EE"/>
      </a:accent1>
      <a:accent2>
        <a:srgbClr val="2CB1C3"/>
      </a:accent2>
      <a:accent3>
        <a:srgbClr val="35B790"/>
      </a:accent3>
      <a:accent4>
        <a:srgbClr val="30BB58"/>
      </a:accent4>
      <a:accent5>
        <a:srgbClr val="43B931"/>
      </a:accent5>
      <a:accent6>
        <a:srgbClr val="7CB23B"/>
      </a:accent6>
      <a:hlink>
        <a:srgbClr val="9A7E5D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1745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Tw Cen MT</vt:lpstr>
      <vt:lpstr>var(--ff-mono)</vt:lpstr>
      <vt:lpstr>ShapesVTI</vt:lpstr>
      <vt:lpstr>Cyclistic bike-share analysis case study</vt:lpstr>
      <vt:lpstr>Phases</vt:lpstr>
      <vt:lpstr>Phases- Analyse</vt:lpstr>
      <vt:lpstr>Identify Data Outliers</vt:lpstr>
      <vt:lpstr>Trip Length in Weekdays</vt:lpstr>
      <vt:lpstr>Number of Trips in 24 hours</vt:lpstr>
      <vt:lpstr>Total Rides in Minutes in 24 hours</vt:lpstr>
      <vt:lpstr>Mean Trip Minutes in 24 hours</vt:lpstr>
      <vt:lpstr>Number of Trips in Weekdays</vt:lpstr>
      <vt:lpstr>Total Rides Minutes in Weekdays</vt:lpstr>
      <vt:lpstr>Mean Trip Minutes in Weekdays</vt:lpstr>
      <vt:lpstr>Number of Trips in Year-Quarter-Month</vt:lpstr>
      <vt:lpstr>Total Rides in Minutes in Year-Quarter- Month</vt:lpstr>
      <vt:lpstr>Mean Trip Minutes in Year-Quarter- Month</vt:lpstr>
      <vt:lpstr>Number of Trips From Start Station</vt:lpstr>
      <vt:lpstr>Total Trip in Minutes From Start Station</vt:lpstr>
      <vt:lpstr>ACT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 case study</dc:title>
  <dc:creator>Vipul Rasiklal Gohel MIV Biosolutions GST 29ANBPG6280A1ZB</dc:creator>
  <cp:lastModifiedBy>Vipul Rasiklal Gohel MIV Biosolutions GST 29ANBPG6280A1ZB</cp:lastModifiedBy>
  <cp:revision>43</cp:revision>
  <dcterms:created xsi:type="dcterms:W3CDTF">2022-01-27T16:15:43Z</dcterms:created>
  <dcterms:modified xsi:type="dcterms:W3CDTF">2022-02-05T12:44:36Z</dcterms:modified>
</cp:coreProperties>
</file>